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57_ACFE965A.xml" ContentType="application/vnd.ms-powerpoint.comments+xml"/>
  <Override PartName="/ppt/notesSlides/notesSlide4.xml" ContentType="application/vnd.openxmlformats-officedocument.presentationml.notesSlide+xml"/>
  <Override PartName="/ppt/comments/modernComment_18F_84359B43.xml" ContentType="application/vnd.ms-powerpoint.comments+xml"/>
  <Override PartName="/ppt/comments/modernComment_7FFFE66B_8FD9CD81.xml" ContentType="application/vnd.ms-powerpoint.comments+xml"/>
  <Override PartName="/ppt/comments/modernComment_125_EC9F0E16.xml" ContentType="application/vnd.ms-powerpoint.comments+xml"/>
  <Override PartName="/ppt/comments/modernComment_166_86E7A393.xml" ContentType="application/vnd.ms-powerpoint.comments+xml"/>
  <Override PartName="/ppt/notesSlides/notesSlide5.xml" ContentType="application/vnd.openxmlformats-officedocument.presentationml.notesSlide+xml"/>
  <Override PartName="/ppt/comments/modernComment_179_5BC28FC0.xml" ContentType="application/vnd.ms-powerpoint.comments+xml"/>
  <Override PartName="/ppt/comments/modernComment_7FFFE673_6308514A.xml" ContentType="application/vnd.ms-powerpoint.comments+xml"/>
  <Override PartName="/ppt/notesSlides/notesSlide6.xml" ContentType="application/vnd.openxmlformats-officedocument.presentationml.notesSlide+xml"/>
  <Override PartName="/ppt/comments/modernComment_7FFFE66F_BF0547BF.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4567" r:id="rId5"/>
    <p:sldMasterId id="2147484468" r:id="rId6"/>
  </p:sldMasterIdLst>
  <p:notesMasterIdLst>
    <p:notesMasterId r:id="rId32"/>
  </p:notesMasterIdLst>
  <p:handoutMasterIdLst>
    <p:handoutMasterId r:id="rId33"/>
  </p:handoutMasterIdLst>
  <p:sldIdLst>
    <p:sldId id="419" r:id="rId7"/>
    <p:sldId id="340" r:id="rId8"/>
    <p:sldId id="341" r:id="rId9"/>
    <p:sldId id="342" r:id="rId10"/>
    <p:sldId id="343" r:id="rId11"/>
    <p:sldId id="389" r:id="rId12"/>
    <p:sldId id="2147477085" r:id="rId13"/>
    <p:sldId id="2147477086" r:id="rId14"/>
    <p:sldId id="2147477087" r:id="rId15"/>
    <p:sldId id="396" r:id="rId16"/>
    <p:sldId id="399" r:id="rId17"/>
    <p:sldId id="2147477099" r:id="rId18"/>
    <p:sldId id="293" r:id="rId19"/>
    <p:sldId id="398" r:id="rId20"/>
    <p:sldId id="358" r:id="rId21"/>
    <p:sldId id="377" r:id="rId22"/>
    <p:sldId id="362" r:id="rId23"/>
    <p:sldId id="2147477107" r:id="rId24"/>
    <p:sldId id="360" r:id="rId25"/>
    <p:sldId id="2147477103" r:id="rId26"/>
    <p:sldId id="2147477105" r:id="rId27"/>
    <p:sldId id="2147477089" r:id="rId28"/>
    <p:sldId id="2147477092" r:id="rId29"/>
    <p:sldId id="2147477091" r:id="rId30"/>
    <p:sldId id="417" r:id="rId31"/>
  </p:sldIdLst>
  <p:sldSz cx="12192000" cy="6858000"/>
  <p:notesSz cx="6858000" cy="9313863"/>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521415D9-36F7-43E2-AB2F-B90AF26B5E84}">
      <p14:sectionLst xmlns:p14="http://schemas.microsoft.com/office/powerpoint/2010/main">
        <p14:section name="Default Section" id="{BCB556E1-C074-4320-A25F-6124A07D7E80}">
          <p14:sldIdLst>
            <p14:sldId id="419"/>
          </p14:sldIdLst>
        </p14:section>
        <p14:section name="Why Stellest" id="{0BD91C39-A644-4B63-BCC0-A52C3E1D7F9F}">
          <p14:sldIdLst>
            <p14:sldId id="340"/>
            <p14:sldId id="341"/>
            <p14:sldId id="342"/>
            <p14:sldId id="343"/>
            <p14:sldId id="389"/>
            <p14:sldId id="2147477085"/>
            <p14:sldId id="2147477086"/>
            <p14:sldId id="2147477087"/>
            <p14:sldId id="396"/>
            <p14:sldId id="399"/>
            <p14:sldId id="2147477099"/>
            <p14:sldId id="293"/>
            <p14:sldId id="398"/>
            <p14:sldId id="358"/>
            <p14:sldId id="377"/>
            <p14:sldId id="362"/>
            <p14:sldId id="2147477107"/>
            <p14:sldId id="360"/>
            <p14:sldId id="2147477103"/>
            <p14:sldId id="2147477105"/>
            <p14:sldId id="2147477089"/>
            <p14:sldId id="2147477092"/>
            <p14:sldId id="2147477091"/>
            <p14:sldId id="41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28A30B-2B67-D129-C49C-6C05DAE9BCAC}" name="Gabi Steenbekkers" initials="GS" userId="S::gsteenbekkers@essilor.nl::a2e9b2b3-7b6b-485f-9857-ac647dd5d2c7" providerId="AD"/>
  <p188:author id="{2EB46D1F-9B02-3A51-8CE4-D7D9D73A683E}" name="Gilberg Nicolas" initials="GN" userId="S::ngilberg@essilorluxottica.com::8064b004-d7d3-4483-ba9f-7e2a2582f224" providerId="AD"/>
  <p188:author id="{301A1231-BB17-E13D-B0E2-6345DDAB4D3F}" name="KOCH Tara" initials="TK" userId="S::795262@essilorluxottica.id::426e943b-fbf6-4d2b-a36a-f0e0f1b81d3b" providerId="AD"/>
  <p188:author id="{8079A137-DF12-07CB-0E67-D8DF34635A93}" name="Madteossian Laurent" initials="ML" userId="S::lmadteossian@luxotticaretail.com::417f3d60-5f2d-4aa7-83df-51f2c451c9fc" providerId="AD"/>
  <p188:author id="{07AA6243-7D3A-3DE4-53BA-4C1F782E3EFC}" name="Monnier Valentine" initials="MV" userId="S::monnierv@essilorluxottica.id::0d1dd2c2-0d33-4865-99c5-2080d403933c" providerId="AD"/>
  <p188:author id="{D78BA149-9670-6697-9A02-F691292B28DB}" name="SLACK Rachel" initials="SR" userId="S::rachel.slack@essilorusa.com::0f66e0c4-9709-4ff0-b56e-a8e148e7559b" providerId="AD"/>
  <p188:author id="{B00C1A4A-C32A-3DA9-7A3C-557BFC8FF03A}" name="jong monica" initials="jm" userId="S::mjong@essilorluxottica.com::109d0800-c2ff-4b7a-a6b0-5ff8cbdb3f6e" providerId="AD"/>
  <p188:author id="{37988951-81ED-1ED0-8CBE-43A6EA884686}" name="ADREY Céline" initials="AC" userId="S::adreyc@essilor.fr::2c9e514e-3f10-4da6-a9cc-96aaec60d874" providerId="AD"/>
  <p188:author id="{30C2F053-C45F-0786-38AB-394CB4B0C8AC}" name="LIU Congrong" initials="LC" userId="S::liuco@essilor.fr::4d4d2e2b-c399-4dc4-a1a2-60d999849d5e" providerId="AD"/>
  <p188:author id="{9EF4D055-1A8E-0E8B-A492-6FC6B7274821}" name="ANDERSON John" initials="" userId="S::796853@essilorluxottica.id::b104ed93-bc95-4a86-a540-e4eac6e211e2" providerId="AD"/>
  <p188:author id="{88C0D068-FD62-E209-9F07-380CC2860870}" name="LU Fei" initials="LF" userId="S::797380@essilorluxottica.id::3a66651d-57e7-4c77-98c4-46873bdc7f9f" providerId="AD"/>
  <p188:author id="{D13BDB71-F9EC-F336-D973-DA0839092762}" name="Pailin LEE" initials="PL" userId="S::leep@essilorluxottica.id::dc01ed56-f8cb-4ecb-bd63-5258a035db34" providerId="AD"/>
  <p188:author id="{0E7FF671-2717-94DD-F044-4A6425CABF1A}" name="bensbaa samy" initials="bs" userId="S::sbensbaa@us.luxottica.com::6d671a44-c0da-45e9-9904-5eab5032aa42" providerId="AD"/>
  <p188:author id="{F29E1080-2C71-2127-BEF1-C2069F290BAE}" name="GOEL Shreyansh" initials="GS" userId="S::goels@ext.essilor.com::2e8fe064-bd09-4b7d-9a86-7da4a1fe7cdc" providerId="AD"/>
  <p188:author id="{3AD3FA8A-3C9E-B697-6AB1-46384C4C7A08}" name="Khal, Anbar" initials="KA" userId="S::akhal@oakley.com::a6ac46f9-05d2-44f9-8dc9-6c6a03b10044" providerId="AD"/>
  <p188:author id="{1C8B298B-E862-27B0-F986-5879F20DC654}" name="MCCRANN Saoirse" initials="SM" userId="S::saoirse.mccrann@essilor.com::e52f2b76-d282-4e42-a925-3843b60dba18" providerId="AD"/>
  <p188:author id="{8BC99A9F-DA28-E8DF-1747-50ABB7E200AE}" name="Gilberg Nicolas" initials="" userId="S::NGilberg@essilorluxottica.com::8064b004-d7d3-4483-ba9f-7e2a2582f224" providerId="AD"/>
  <p188:author id="{17A31FA1-BBFC-FEDF-5606-A08FB62DC64C}" name="jong monica" initials="" userId="S::Mjong@essilorluxottica.com::109d0800-c2ff-4b7a-a6b0-5ff8cbdb3f6e" providerId="AD"/>
  <p188:author id="{C9C413B5-2CEF-8870-BB5E-1FB46C11D891}" name="Pailin LEE" initials="" userId="S::LEEP@essilorluxottica.id::dc01ed56-f8cb-4ecb-bd63-5258a035db34" providerId="AD"/>
  <p188:author id="{960F30C5-A38C-6A88-6CD2-AB34CEAA799C}" name="Damien PAILLE" initials="DP" userId="S::damien.paille@essilor.com.sg::a9ae0f0f-460a-438e-9f4d-d508b0bc08b4" providerId="AD"/>
  <p188:author id="{FCE29ED6-C624-34FA-6266-3590EE9A01A8}" name="PRENAT Olga" initials="PO" userId="S::prenato@essilor.fr::588c7cc9-9112-4d0c-b1a0-46383c74b9b6" providerId="AD"/>
  <p188:author id="{4542F8EF-92EB-519C-2242-3A54ED178810}" name="Pailin Lee" initials="PL" userId="S::pailin.lee@essilor.com.sg::dc01ed56-f8cb-4ecb-bd63-5258a035db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EL Shreyansh" initials="GS" lastIdx="60" clrIdx="0">
    <p:extLst>
      <p:ext uri="{19B8F6BF-5375-455C-9EA6-DF929625EA0E}">
        <p15:presenceInfo xmlns:p15="http://schemas.microsoft.com/office/powerpoint/2012/main" userId="S-1-5-21-132666782-490746368-1373009395-6922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7A5"/>
    <a:srgbClr val="05AEA9"/>
    <a:srgbClr val="1E3A8C"/>
    <a:srgbClr val="034E65"/>
    <a:srgbClr val="B6DEF4"/>
    <a:srgbClr val="D0E7DE"/>
    <a:srgbClr val="074F67"/>
    <a:srgbClr val="FFD500"/>
    <a:srgbClr val="EFE1D4"/>
    <a:srgbClr val="EC62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736F1-DBB3-B452-9632-2EDF813C776F}" v="71" dt="2025-09-30T04:47:41.660"/>
    <p1510:client id="{1C28F3CD-06F0-475B-854A-1C70FBEB8AFB}" v="97" dt="2025-09-30T03:34:31.777"/>
    <p1510:client id="{24B8F414-3375-49DA-88B2-C5EEB944C6D6}" v="3" dt="2025-09-29T17:56:54.067"/>
    <p1510:client id="{2501BD58-5BD6-2D1A-B5CF-1A12D2EF71E7}" v="13" dt="2025-09-29T19:05:33.720"/>
    <p1510:client id="{299EA15E-A8F1-478D-A177-FE769EE2B95C}" v="74" dt="2025-09-29T12:15:27.290"/>
    <p1510:client id="{3024AE31-3270-1249-9131-01191139D8CA}" v="28" dt="2025-09-29T14:33:08.899"/>
    <p1510:client id="{30D80EA1-156F-D2FD-A848-B74F37E87DAF}" v="114" dt="2025-09-29T08:10:41.932"/>
    <p1510:client id="{44DEE4F5-609A-FD1B-49D8-F8E60E79BB75}" v="3" dt="2025-09-29T09:28:21.808"/>
    <p1510:client id="{45083116-42BB-4B5D-93C6-90CD0DA6BA66}" v="397" dt="2025-09-29T16:47:11.142"/>
    <p1510:client id="{5A7559F1-65E0-4E0B-AC16-B8DEAACBFC61}" v="4" dt="2025-09-29T17:41:41.267"/>
    <p1510:client id="{5E3B9609-E66E-1465-E1B1-7DF1FFAD7F95}" v="3" dt="2025-09-29T17:27:05.769"/>
    <p1510:client id="{71F6A9E1-791C-C7A1-180F-E4269FE91DAB}" v="51" dt="2025-09-29T16:13:35.910"/>
    <p1510:client id="{7CE5D40B-A687-AFAF-AA22-6A52267B970E}" v="155" dt="2025-09-29T18:19:02.716"/>
    <p1510:client id="{8BD9E441-FFB9-3DF4-00CF-62A72E2D1F04}" v="1" dt="2025-09-29T17:40:04.481"/>
    <p1510:client id="{9DD117C2-2F05-AB1A-E7D1-BFF380553363}" v="41" dt="2025-09-30T04:52:17.440"/>
    <p1510:client id="{AFAC1C58-219C-4433-4688-C4F33670B425}" v="5" dt="2025-09-29T18:01:10.858"/>
    <p1510:client id="{B6467029-16CF-73DB-FD70-5F1039295663}" v="2" dt="2025-09-29T15:49:40.515"/>
    <p1510:client id="{BC1DAD6D-39D6-93EE-BAE4-1305FDDCF3A5}" v="117" dt="2025-09-29T18:50:55.806"/>
    <p1510:client id="{C676C4CB-6635-3A25-9F25-0C612F18F9E5}" v="33" dt="2025-09-29T19:26:59.934"/>
    <p1510:client id="{FB2EE2FE-701F-9B47-9C73-4362EAEFF3E6}" v="1" dt="2025-09-29T04:49:24.038"/>
    <p1510:client id="{FC85F661-BC08-43A0-8024-EA60EBBA4C09}" v="1" dt="2025-09-29T04:47:11.01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 Fei" userId="S::797380@essilorluxottica.id::3a66651d-57e7-4c77-98c4-46873bdc7f9f" providerId="AD" clId="Web-{044736F1-DBB3-B452-9632-2EDF813C776F}"/>
    <pc:docChg chg="delSld modSld modSection">
      <pc:chgData name="LU Fei" userId="S::797380@essilorluxottica.id::3a66651d-57e7-4c77-98c4-46873bdc7f9f" providerId="AD" clId="Web-{044736F1-DBB3-B452-9632-2EDF813C776F}" dt="2025-09-30T04:47:41.660" v="36" actId="20577"/>
      <pc:docMkLst>
        <pc:docMk/>
      </pc:docMkLst>
      <pc:sldChg chg="modSp modCm">
        <pc:chgData name="LU Fei" userId="S::797380@essilorluxottica.id::3a66651d-57e7-4c77-98c4-46873bdc7f9f" providerId="AD" clId="Web-{044736F1-DBB3-B452-9632-2EDF813C776F}" dt="2025-09-30T04:31:52.363" v="2" actId="20577"/>
        <pc:sldMkLst>
          <pc:docMk/>
          <pc:sldMk cId="2797355085" sldId="340"/>
        </pc:sldMkLst>
        <pc:spChg chg="mod">
          <ac:chgData name="LU Fei" userId="S::797380@essilorluxottica.id::3a66651d-57e7-4c77-98c4-46873bdc7f9f" providerId="AD" clId="Web-{044736F1-DBB3-B452-9632-2EDF813C776F}" dt="2025-09-30T04:31:52.363" v="2" actId="20577"/>
          <ac:spMkLst>
            <pc:docMk/>
            <pc:sldMk cId="2797355085" sldId="340"/>
            <ac:spMk id="35" creationId="{899F1251-4B21-563E-CEAD-52AB12E45845}"/>
          </ac:spMkLst>
        </pc:spChg>
        <pc:extLst>
          <p:ext xmlns:p="http://schemas.openxmlformats.org/presentationml/2006/main" uri="{D6D511B9-2390-475A-947B-AFAB55BFBCF1}">
            <pc226:cmChg xmlns:pc226="http://schemas.microsoft.com/office/powerpoint/2022/06/main/command" chg="mod">
              <pc226:chgData name="LU Fei" userId="S::797380@essilorluxottica.id::3a66651d-57e7-4c77-98c4-46873bdc7f9f" providerId="AD" clId="Web-{044736F1-DBB3-B452-9632-2EDF813C776F}" dt="2025-09-30T04:31:34.440" v="1" actId="20577"/>
              <pc2:cmMkLst xmlns:pc2="http://schemas.microsoft.com/office/powerpoint/2019/9/main/command">
                <pc:docMk/>
                <pc:sldMk cId="2797355085" sldId="340"/>
                <pc2:cmMk id="{B6CAC953-7C1A-43C8-AAE8-BBEB95894D1D}"/>
              </pc2:cmMkLst>
            </pc226:cmChg>
          </p:ext>
        </pc:extLst>
      </pc:sldChg>
      <pc:sldChg chg="modSp">
        <pc:chgData name="LU Fei" userId="S::797380@essilorluxottica.id::3a66651d-57e7-4c77-98c4-46873bdc7f9f" providerId="AD" clId="Web-{044736F1-DBB3-B452-9632-2EDF813C776F}" dt="2025-09-30T04:34:17.232" v="6" actId="20577"/>
        <pc:sldMkLst>
          <pc:docMk/>
          <pc:sldMk cId="1486265919" sldId="341"/>
        </pc:sldMkLst>
        <pc:spChg chg="mod">
          <ac:chgData name="LU Fei" userId="S::797380@essilorluxottica.id::3a66651d-57e7-4c77-98c4-46873bdc7f9f" providerId="AD" clId="Web-{044736F1-DBB3-B452-9632-2EDF813C776F}" dt="2025-09-30T04:34:17.232" v="6" actId="20577"/>
          <ac:spMkLst>
            <pc:docMk/>
            <pc:sldMk cId="1486265919" sldId="341"/>
            <ac:spMk id="19" creationId="{3EAAC4B1-6082-E654-A98A-49E42A1A0A57}"/>
          </ac:spMkLst>
        </pc:spChg>
      </pc:sldChg>
      <pc:sldChg chg="modSp modCm">
        <pc:chgData name="LU Fei" userId="S::797380@essilorluxottica.id::3a66651d-57e7-4c77-98c4-46873bdc7f9f" providerId="AD" clId="Web-{044736F1-DBB3-B452-9632-2EDF813C776F}" dt="2025-09-30T04:37:45.991" v="25" actId="20577"/>
        <pc:sldMkLst>
          <pc:docMk/>
          <pc:sldMk cId="2902365786" sldId="343"/>
        </pc:sldMkLst>
        <pc:spChg chg="mod">
          <ac:chgData name="LU Fei" userId="S::797380@essilorluxottica.id::3a66651d-57e7-4c77-98c4-46873bdc7f9f" providerId="AD" clId="Web-{044736F1-DBB3-B452-9632-2EDF813C776F}" dt="2025-09-30T04:37:45.991" v="25" actId="20577"/>
          <ac:spMkLst>
            <pc:docMk/>
            <pc:sldMk cId="2902365786" sldId="343"/>
            <ac:spMk id="6" creationId="{83D8FBF6-CC27-BA7A-8151-01F85DDF5C0C}"/>
          </ac:spMkLst>
        </pc:spChg>
        <pc:spChg chg="mod">
          <ac:chgData name="LU Fei" userId="S::797380@essilorluxottica.id::3a66651d-57e7-4c77-98c4-46873bdc7f9f" providerId="AD" clId="Web-{044736F1-DBB3-B452-9632-2EDF813C776F}" dt="2025-09-30T04:37:16.677" v="23" actId="20577"/>
          <ac:spMkLst>
            <pc:docMk/>
            <pc:sldMk cId="2902365786" sldId="343"/>
            <ac:spMk id="12" creationId="{F0BFA32F-C334-45D5-8E2C-5FD415939313}"/>
          </ac:spMkLst>
        </pc:spChg>
        <pc:extLst>
          <p:ext xmlns:p="http://schemas.openxmlformats.org/presentationml/2006/main" uri="{D6D511B9-2390-475A-947B-AFAB55BFBCF1}">
            <pc226:cmChg xmlns:pc226="http://schemas.microsoft.com/office/powerpoint/2022/06/main/command" chg="mod">
              <pc226:chgData name="LU Fei" userId="S::797380@essilorluxottica.id::3a66651d-57e7-4c77-98c4-46873bdc7f9f" providerId="AD" clId="Web-{044736F1-DBB3-B452-9632-2EDF813C776F}" dt="2025-09-30T04:37:45.350" v="24" actId="20577"/>
              <pc2:cmMkLst xmlns:pc2="http://schemas.microsoft.com/office/powerpoint/2019/9/main/command">
                <pc:docMk/>
                <pc:sldMk cId="2902365786" sldId="343"/>
                <pc2:cmMk id="{CB3D1BAE-CBC1-4A1E-8523-CCD9588E25D8}"/>
              </pc2:cmMkLst>
            </pc226:cmChg>
          </p:ext>
        </pc:extLst>
      </pc:sldChg>
      <pc:sldChg chg="del">
        <pc:chgData name="LU Fei" userId="S::797380@essilorluxottica.id::3a66651d-57e7-4c77-98c4-46873bdc7f9f" providerId="AD" clId="Web-{044736F1-DBB3-B452-9632-2EDF813C776F}" dt="2025-09-30T04:39:31.197" v="27"/>
        <pc:sldMkLst>
          <pc:docMk/>
          <pc:sldMk cId="454053409" sldId="378"/>
        </pc:sldMkLst>
      </pc:sldChg>
      <pc:sldChg chg="modSp modCm">
        <pc:chgData name="LU Fei" userId="S::797380@essilorluxottica.id::3a66651d-57e7-4c77-98c4-46873bdc7f9f" providerId="AD" clId="Web-{044736F1-DBB3-B452-9632-2EDF813C776F}" dt="2025-09-30T04:38:42.820" v="26" actId="20577"/>
        <pc:sldMkLst>
          <pc:docMk/>
          <pc:sldMk cId="2218105667" sldId="399"/>
        </pc:sldMkLst>
        <pc:spChg chg="mod">
          <ac:chgData name="LU Fei" userId="S::797380@essilorluxottica.id::3a66651d-57e7-4c77-98c4-46873bdc7f9f" providerId="AD" clId="Web-{044736F1-DBB3-B452-9632-2EDF813C776F}" dt="2025-09-30T04:38:42.820" v="26" actId="20577"/>
          <ac:spMkLst>
            <pc:docMk/>
            <pc:sldMk cId="2218105667" sldId="399"/>
            <ac:spMk id="24" creationId="{39976D70-EDBC-CD14-2827-60F4C60945E9}"/>
          </ac:spMkLst>
        </pc:spChg>
        <pc:extLst>
          <p:ext xmlns:p="http://schemas.openxmlformats.org/presentationml/2006/main" uri="{D6D511B9-2390-475A-947B-AFAB55BFBCF1}">
            <pc226:cmChg xmlns:pc226="http://schemas.microsoft.com/office/powerpoint/2022/06/main/command" chg="mod">
              <pc226:chgData name="LU Fei" userId="S::797380@essilorluxottica.id::3a66651d-57e7-4c77-98c4-46873bdc7f9f" providerId="AD" clId="Web-{044736F1-DBB3-B452-9632-2EDF813C776F}" dt="2025-09-30T04:38:42.820" v="26" actId="20577"/>
              <pc2:cmMkLst xmlns:pc2="http://schemas.microsoft.com/office/powerpoint/2019/9/main/command">
                <pc:docMk/>
                <pc:sldMk cId="2218105667" sldId="399"/>
                <pc2:cmMk id="{28CFC1F9-E23E-409E-974B-1C852BE0F66B}"/>
              </pc2:cmMkLst>
            </pc226:cmChg>
          </p:ext>
        </pc:extLst>
      </pc:sldChg>
      <pc:sldChg chg="del">
        <pc:chgData name="LU Fei" userId="S::797380@essilorluxottica.id::3a66651d-57e7-4c77-98c4-46873bdc7f9f" providerId="AD" clId="Web-{044736F1-DBB3-B452-9632-2EDF813C776F}" dt="2025-09-30T04:36:03.534" v="17"/>
        <pc:sldMkLst>
          <pc:docMk/>
          <pc:sldMk cId="1730025856" sldId="468"/>
        </pc:sldMkLst>
      </pc:sldChg>
      <pc:sldChg chg="del">
        <pc:chgData name="LU Fei" userId="S::797380@essilorluxottica.id::3a66651d-57e7-4c77-98c4-46873bdc7f9f" providerId="AD" clId="Web-{044736F1-DBB3-B452-9632-2EDF813C776F}" dt="2025-09-30T04:35:42.455" v="14"/>
        <pc:sldMkLst>
          <pc:docMk/>
          <pc:sldMk cId="3142933355" sldId="473"/>
        </pc:sldMkLst>
      </pc:sldChg>
      <pc:sldChg chg="del">
        <pc:chgData name="LU Fei" userId="S::797380@essilorluxottica.id::3a66651d-57e7-4c77-98c4-46873bdc7f9f" providerId="AD" clId="Web-{044736F1-DBB3-B452-9632-2EDF813C776F}" dt="2025-09-30T04:35:39.111" v="10"/>
        <pc:sldMkLst>
          <pc:docMk/>
          <pc:sldMk cId="4294785810" sldId="474"/>
        </pc:sldMkLst>
      </pc:sldChg>
      <pc:sldChg chg="del">
        <pc:chgData name="LU Fei" userId="S::797380@essilorluxottica.id::3a66651d-57e7-4c77-98c4-46873bdc7f9f" providerId="AD" clId="Web-{044736F1-DBB3-B452-9632-2EDF813C776F}" dt="2025-09-30T04:35:43.096" v="15"/>
        <pc:sldMkLst>
          <pc:docMk/>
          <pc:sldMk cId="1608164708" sldId="475"/>
        </pc:sldMkLst>
      </pc:sldChg>
      <pc:sldChg chg="del">
        <pc:chgData name="LU Fei" userId="S::797380@essilorluxottica.id::3a66651d-57e7-4c77-98c4-46873bdc7f9f" providerId="AD" clId="Web-{044736F1-DBB3-B452-9632-2EDF813C776F}" dt="2025-09-30T04:35:41.471" v="13"/>
        <pc:sldMkLst>
          <pc:docMk/>
          <pc:sldMk cId="1823296723" sldId="476"/>
        </pc:sldMkLst>
      </pc:sldChg>
      <pc:sldChg chg="del">
        <pc:chgData name="LU Fei" userId="S::797380@essilorluxottica.id::3a66651d-57e7-4c77-98c4-46873bdc7f9f" providerId="AD" clId="Web-{044736F1-DBB3-B452-9632-2EDF813C776F}" dt="2025-09-30T04:35:39.955" v="11"/>
        <pc:sldMkLst>
          <pc:docMk/>
          <pc:sldMk cId="1385452286" sldId="477"/>
        </pc:sldMkLst>
      </pc:sldChg>
      <pc:sldChg chg="del">
        <pc:chgData name="LU Fei" userId="S::797380@essilorluxottica.id::3a66651d-57e7-4c77-98c4-46873bdc7f9f" providerId="AD" clId="Web-{044736F1-DBB3-B452-9632-2EDF813C776F}" dt="2025-09-30T04:35:40.861" v="12"/>
        <pc:sldMkLst>
          <pc:docMk/>
          <pc:sldMk cId="2224867835" sldId="478"/>
        </pc:sldMkLst>
      </pc:sldChg>
      <pc:sldChg chg="del">
        <pc:chgData name="LU Fei" userId="S::797380@essilorluxottica.id::3a66651d-57e7-4c77-98c4-46873bdc7f9f" providerId="AD" clId="Web-{044736F1-DBB3-B452-9632-2EDF813C776F}" dt="2025-09-30T04:35:38.049" v="9"/>
        <pc:sldMkLst>
          <pc:docMk/>
          <pc:sldMk cId="1247406219" sldId="2586"/>
        </pc:sldMkLst>
      </pc:sldChg>
      <pc:sldChg chg="modSp">
        <pc:chgData name="LU Fei" userId="S::797380@essilorluxottica.id::3a66651d-57e7-4c77-98c4-46873bdc7f9f" providerId="AD" clId="Web-{044736F1-DBB3-B452-9632-2EDF813C776F}" dt="2025-09-30T04:47:41.660" v="36" actId="20577"/>
        <pc:sldMkLst>
          <pc:docMk/>
          <pc:sldMk cId="1751389451" sldId="2147477085"/>
        </pc:sldMkLst>
        <pc:spChg chg="mod">
          <ac:chgData name="LU Fei" userId="S::797380@essilorluxottica.id::3a66651d-57e7-4c77-98c4-46873bdc7f9f" providerId="AD" clId="Web-{044736F1-DBB3-B452-9632-2EDF813C776F}" dt="2025-09-30T04:47:41.660" v="36" actId="20577"/>
          <ac:spMkLst>
            <pc:docMk/>
            <pc:sldMk cId="1751389451" sldId="2147477085"/>
            <ac:spMk id="2" creationId="{93987606-FEF5-E488-65F9-F132C56F1974}"/>
          </ac:spMkLst>
        </pc:spChg>
      </pc:sldChg>
      <pc:sldChg chg="del">
        <pc:chgData name="LU Fei" userId="S::797380@essilorluxottica.id::3a66651d-57e7-4c77-98c4-46873bdc7f9f" providerId="AD" clId="Web-{044736F1-DBB3-B452-9632-2EDF813C776F}" dt="2025-09-30T04:36:09.613" v="21"/>
        <pc:sldMkLst>
          <pc:docMk/>
          <pc:sldMk cId="2325891655" sldId="2147477096"/>
        </pc:sldMkLst>
      </pc:sldChg>
      <pc:sldChg chg="del">
        <pc:chgData name="LU Fei" userId="S::797380@essilorluxottica.id::3a66651d-57e7-4c77-98c4-46873bdc7f9f" providerId="AD" clId="Web-{044736F1-DBB3-B452-9632-2EDF813C776F}" dt="2025-09-30T04:36:04.878" v="18"/>
        <pc:sldMkLst>
          <pc:docMk/>
          <pc:sldMk cId="3925438473" sldId="2147477097"/>
        </pc:sldMkLst>
      </pc:sldChg>
      <pc:sldChg chg="del">
        <pc:chgData name="LU Fei" userId="S::797380@essilorluxottica.id::3a66651d-57e7-4c77-98c4-46873bdc7f9f" providerId="AD" clId="Web-{044736F1-DBB3-B452-9632-2EDF813C776F}" dt="2025-09-30T04:36:11.222" v="22"/>
        <pc:sldMkLst>
          <pc:docMk/>
          <pc:sldMk cId="719011999" sldId="2147477098"/>
        </pc:sldMkLst>
      </pc:sldChg>
      <pc:sldChg chg="del">
        <pc:chgData name="LU Fei" userId="S::797380@essilorluxottica.id::3a66651d-57e7-4c77-98c4-46873bdc7f9f" providerId="AD" clId="Web-{044736F1-DBB3-B452-9632-2EDF813C776F}" dt="2025-09-30T04:36:06.206" v="19"/>
        <pc:sldMkLst>
          <pc:docMk/>
          <pc:sldMk cId="2081640666" sldId="2147477101"/>
        </pc:sldMkLst>
      </pc:sldChg>
      <pc:sldChg chg="del">
        <pc:chgData name="LU Fei" userId="S::797380@essilorluxottica.id::3a66651d-57e7-4c77-98c4-46873bdc7f9f" providerId="AD" clId="Web-{044736F1-DBB3-B452-9632-2EDF813C776F}" dt="2025-09-30T04:36:08.972" v="20"/>
        <pc:sldMkLst>
          <pc:docMk/>
          <pc:sldMk cId="297854614" sldId="2147477102"/>
        </pc:sldMkLst>
      </pc:sldChg>
      <pc:sldChg chg="del">
        <pc:chgData name="LU Fei" userId="S::797380@essilorluxottica.id::3a66651d-57e7-4c77-98c4-46873bdc7f9f" providerId="AD" clId="Web-{044736F1-DBB3-B452-9632-2EDF813C776F}" dt="2025-09-30T04:35:51.784" v="16"/>
        <pc:sldMkLst>
          <pc:docMk/>
          <pc:sldMk cId="2553258506" sldId="2147477104"/>
        </pc:sldMkLst>
      </pc:sldChg>
      <pc:sldChg chg="modSp modCm">
        <pc:chgData name="LU Fei" userId="S::797380@essilorluxottica.id::3a66651d-57e7-4c77-98c4-46873bdc7f9f" providerId="AD" clId="Web-{044736F1-DBB3-B452-9632-2EDF813C776F}" dt="2025-09-30T04:40:45.964" v="32" actId="20577"/>
        <pc:sldMkLst>
          <pc:docMk/>
          <pc:sldMk cId="3289129201" sldId="2147477105"/>
        </pc:sldMkLst>
        <pc:spChg chg="mod">
          <ac:chgData name="LU Fei" userId="S::797380@essilorluxottica.id::3a66651d-57e7-4c77-98c4-46873bdc7f9f" providerId="AD" clId="Web-{044736F1-DBB3-B452-9632-2EDF813C776F}" dt="2025-09-30T04:40:45.964" v="32" actId="20577"/>
          <ac:spMkLst>
            <pc:docMk/>
            <pc:sldMk cId="3289129201" sldId="2147477105"/>
            <ac:spMk id="4" creationId="{2F0596F0-2318-F77F-66EA-AA8CEB31B8A2}"/>
          </ac:spMkLst>
        </pc:spChg>
        <pc:extLst>
          <p:ext xmlns:p="http://schemas.openxmlformats.org/presentationml/2006/main" uri="{D6D511B9-2390-475A-947B-AFAB55BFBCF1}">
            <pc226:cmChg xmlns:pc226="http://schemas.microsoft.com/office/powerpoint/2022/06/main/command" chg="mod">
              <pc226:chgData name="LU Fei" userId="S::797380@essilorluxottica.id::3a66651d-57e7-4c77-98c4-46873bdc7f9f" providerId="AD" clId="Web-{044736F1-DBB3-B452-9632-2EDF813C776F}" dt="2025-09-30T04:40:40.886" v="31" actId="20577"/>
              <pc2:cmMkLst xmlns:pc2="http://schemas.microsoft.com/office/powerpoint/2019/9/main/command">
                <pc:docMk/>
                <pc:sldMk cId="3289129201" sldId="2147477105"/>
                <pc2:cmMk id="{C08DFC7D-BF92-4D84-B3AB-2635D9CAA233}"/>
              </pc2:cmMkLst>
            </pc226:cmChg>
          </p:ext>
        </pc:extLst>
      </pc:sldChg>
      <pc:sldChg chg="del">
        <pc:chgData name="LU Fei" userId="S::797380@essilorluxottica.id::3a66651d-57e7-4c77-98c4-46873bdc7f9f" providerId="AD" clId="Web-{044736F1-DBB3-B452-9632-2EDF813C776F}" dt="2025-09-30T04:29:00.044" v="0"/>
        <pc:sldMkLst>
          <pc:docMk/>
          <pc:sldMk cId="1804056866" sldId="2147477108"/>
        </pc:sldMkLst>
      </pc:sldChg>
      <pc:sldChg chg="del">
        <pc:chgData name="LU Fei" userId="S::797380@essilorluxottica.id::3a66651d-57e7-4c77-98c4-46873bdc7f9f" providerId="AD" clId="Web-{044736F1-DBB3-B452-9632-2EDF813C776F}" dt="2025-09-30T04:35:36.330" v="8"/>
        <pc:sldMkLst>
          <pc:docMk/>
          <pc:sldMk cId="3702151411" sldId="2147477109"/>
        </pc:sldMkLst>
      </pc:sldChg>
      <pc:sldChg chg="del">
        <pc:chgData name="LU Fei" userId="S::797380@essilorluxottica.id::3a66651d-57e7-4c77-98c4-46873bdc7f9f" providerId="AD" clId="Web-{044736F1-DBB3-B452-9632-2EDF813C776F}" dt="2025-09-30T04:35:34.939" v="7"/>
        <pc:sldMkLst>
          <pc:docMk/>
          <pc:sldMk cId="3033995333" sldId="2147477110"/>
        </pc:sldMkLst>
      </pc:sldChg>
    </pc:docChg>
  </pc:docChgLst>
  <pc:docChgLst>
    <pc:chgData name="LU Fei" userId="S::797380@essilorluxottica.id::3a66651d-57e7-4c77-98c4-46873bdc7f9f" providerId="AD" clId="Web-{9DD117C2-2F05-AB1A-E7D1-BFF380553363}"/>
    <pc:docChg chg="modSld">
      <pc:chgData name="LU Fei" userId="S::797380@essilorluxottica.id::3a66651d-57e7-4c77-98c4-46873bdc7f9f" providerId="AD" clId="Web-{9DD117C2-2F05-AB1A-E7D1-BFF380553363}" dt="2025-09-30T04:52:16.862" v="24" actId="20577"/>
      <pc:docMkLst>
        <pc:docMk/>
      </pc:docMkLst>
      <pc:sldChg chg="modSp">
        <pc:chgData name="LU Fei" userId="S::797380@essilorluxottica.id::3a66651d-57e7-4c77-98c4-46873bdc7f9f" providerId="AD" clId="Web-{9DD117C2-2F05-AB1A-E7D1-BFF380553363}" dt="2025-09-30T04:52:16.862" v="24" actId="20577"/>
        <pc:sldMkLst>
          <pc:docMk/>
          <pc:sldMk cId="1486265919" sldId="341"/>
        </pc:sldMkLst>
        <pc:spChg chg="mod">
          <ac:chgData name="LU Fei" userId="S::797380@essilorluxottica.id::3a66651d-57e7-4c77-98c4-46873bdc7f9f" providerId="AD" clId="Web-{9DD117C2-2F05-AB1A-E7D1-BFF380553363}" dt="2025-09-30T04:52:16.862" v="24" actId="20577"/>
          <ac:spMkLst>
            <pc:docMk/>
            <pc:sldMk cId="1486265919" sldId="341"/>
            <ac:spMk id="19" creationId="{3EAAC4B1-6082-E654-A98A-49E42A1A0A57}"/>
          </ac:spMkLst>
        </pc:spChg>
      </pc:sldChg>
      <pc:sldChg chg="modSp">
        <pc:chgData name="LU Fei" userId="S::797380@essilorluxottica.id::3a66651d-57e7-4c77-98c4-46873bdc7f9f" providerId="AD" clId="Web-{9DD117C2-2F05-AB1A-E7D1-BFF380553363}" dt="2025-09-30T04:49:32.744" v="7" actId="1076"/>
        <pc:sldMkLst>
          <pc:docMk/>
          <pc:sldMk cId="1751389451" sldId="2147477085"/>
        </pc:sldMkLst>
        <pc:spChg chg="mod">
          <ac:chgData name="LU Fei" userId="S::797380@essilorluxottica.id::3a66651d-57e7-4c77-98c4-46873bdc7f9f" providerId="AD" clId="Web-{9DD117C2-2F05-AB1A-E7D1-BFF380553363}" dt="2025-09-30T04:49:18.603" v="3" actId="14100"/>
          <ac:spMkLst>
            <pc:docMk/>
            <pc:sldMk cId="1751389451" sldId="2147477085"/>
            <ac:spMk id="2" creationId="{93987606-FEF5-E488-65F9-F132C56F1974}"/>
          </ac:spMkLst>
        </pc:spChg>
        <pc:spChg chg="mod">
          <ac:chgData name="LU Fei" userId="S::797380@essilorluxottica.id::3a66651d-57e7-4c77-98c4-46873bdc7f9f" providerId="AD" clId="Web-{9DD117C2-2F05-AB1A-E7D1-BFF380553363}" dt="2025-09-30T04:49:32.541" v="4" actId="1076"/>
          <ac:spMkLst>
            <pc:docMk/>
            <pc:sldMk cId="1751389451" sldId="2147477085"/>
            <ac:spMk id="3" creationId="{CC236A8F-91D6-9F78-02B3-F8E52DEF8C2D}"/>
          </ac:spMkLst>
        </pc:spChg>
        <pc:spChg chg="mod">
          <ac:chgData name="LU Fei" userId="S::797380@essilorluxottica.id::3a66651d-57e7-4c77-98c4-46873bdc7f9f" providerId="AD" clId="Web-{9DD117C2-2F05-AB1A-E7D1-BFF380553363}" dt="2025-09-30T04:49:32.572" v="5" actId="1076"/>
          <ac:spMkLst>
            <pc:docMk/>
            <pc:sldMk cId="1751389451" sldId="2147477085"/>
            <ac:spMk id="5" creationId="{1AD710AF-56C9-14E6-DC37-BCCC119AC6F4}"/>
          </ac:spMkLst>
        </pc:spChg>
        <pc:spChg chg="mod">
          <ac:chgData name="LU Fei" userId="S::797380@essilorluxottica.id::3a66651d-57e7-4c77-98c4-46873bdc7f9f" providerId="AD" clId="Web-{9DD117C2-2F05-AB1A-E7D1-BFF380553363}" dt="2025-09-30T04:49:32.666" v="6" actId="1076"/>
          <ac:spMkLst>
            <pc:docMk/>
            <pc:sldMk cId="1751389451" sldId="2147477085"/>
            <ac:spMk id="8" creationId="{FBCD6472-3C5A-DCE8-47FD-2FFDFD040744}"/>
          </ac:spMkLst>
        </pc:spChg>
        <pc:spChg chg="mod">
          <ac:chgData name="LU Fei" userId="S::797380@essilorluxottica.id::3a66651d-57e7-4c77-98c4-46873bdc7f9f" providerId="AD" clId="Web-{9DD117C2-2F05-AB1A-E7D1-BFF380553363}" dt="2025-09-30T04:49:32.744" v="7" actId="1076"/>
          <ac:spMkLst>
            <pc:docMk/>
            <pc:sldMk cId="1751389451" sldId="2147477085"/>
            <ac:spMk id="9" creationId="{C8364792-6CE3-E096-4A5B-5E80D4D9D28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7A_C70F8964.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7A_C70F8964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8000007A_C70F8964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Hurme Geometric Sans 1" panose="020B0500020000000000" pitchFamily="34" charset="77"/>
                <a:ea typeface="+mn-ea"/>
                <a:cs typeface="+mn-cs"/>
              </a:defRPr>
            </a:pPr>
            <a:r>
              <a:rPr lang="en-US"/>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Hurme Geometric Sans 1" panose="020B0500020000000000" pitchFamily="34" charset="77"/>
              <a:ea typeface="+mn-ea"/>
              <a:cs typeface="+mn-cs"/>
            </a:defRPr>
          </a:pPr>
          <a:endParaRPr lang="fr-FR"/>
        </a:p>
      </c:txPr>
    </c:title>
    <c:autoTitleDeleted val="0"/>
    <c:plotArea>
      <c:layout/>
      <c:doughnutChart>
        <c:varyColors val="1"/>
        <c:dLbls>
          <c:showLegendKey val="0"/>
          <c:showVal val="0"/>
          <c:showCatName val="0"/>
          <c:showSerName val="0"/>
          <c:showPercent val="1"/>
          <c:showBubbleSize val="0"/>
          <c:showLeaderLines val="0"/>
        </c:dLbls>
        <c:firstSliceAng val="0"/>
        <c:holeSize val="61"/>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urme Geometric Sans 1" panose="020B0500020000000000" pitchFamily="34" charset="77"/>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i="0">
          <a:latin typeface="Hurme Geometric Sans 1" panose="020B0500020000000000" pitchFamily="34" charset="77"/>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spc="0" baseline="0">
                <a:solidFill>
                  <a:schemeClr val="tx1">
                    <a:lumMod val="65000"/>
                    <a:lumOff val="35000"/>
                  </a:schemeClr>
                </a:solidFill>
                <a:latin typeface="Hurme Geometric Sans 1" panose="020B0500020000000000" pitchFamily="34" charset="77"/>
                <a:ea typeface="+mn-ea"/>
                <a:cs typeface="+mn-cs"/>
              </a:defRPr>
            </a:pPr>
            <a:r>
              <a:rPr lang="en-US"/>
              <a:t>Sales</a:t>
            </a:r>
          </a:p>
        </c:rich>
      </c:tx>
      <c:overlay val="0"/>
      <c:spPr>
        <a:noFill/>
        <a:ln>
          <a:noFill/>
        </a:ln>
        <a:effectLst/>
      </c:spPr>
      <c:txPr>
        <a:bodyPr rot="0" spcFirstLastPara="1" vertOverflow="ellipsis" vert="horz" wrap="square" anchor="ctr" anchorCtr="1"/>
        <a:lstStyle/>
        <a:p>
          <a:pPr>
            <a:defRPr sz="1915" b="0" i="0" u="none" strike="noStrike" kern="1200" spc="0" baseline="0">
              <a:solidFill>
                <a:schemeClr val="tx1">
                  <a:lumMod val="65000"/>
                  <a:lumOff val="35000"/>
                </a:schemeClr>
              </a:solidFill>
              <a:latin typeface="Hurme Geometric Sans 1" panose="020B0500020000000000" pitchFamily="34" charset="77"/>
              <a:ea typeface="+mn-ea"/>
              <a:cs typeface="+mn-cs"/>
            </a:defRPr>
          </a:pPr>
          <a:endParaRPr lang="fr-FR"/>
        </a:p>
      </c:txPr>
    </c:title>
    <c:autoTitleDeleted val="0"/>
    <c:plotArea>
      <c:layout/>
      <c:ofPieChart>
        <c:ofPieType val="pie"/>
        <c:varyColors val="1"/>
        <c:dLbls>
          <c:dLblPos val="ctr"/>
          <c:showLegendKey val="0"/>
          <c:showVal val="0"/>
          <c:showCatName val="0"/>
          <c:showSerName val="0"/>
          <c:showPercent val="1"/>
          <c:showBubbleSize val="0"/>
          <c:showLeaderLines val="0"/>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urme Geometric Sans 1" panose="020B0500020000000000" pitchFamily="34" charset="77"/>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i="0">
          <a:latin typeface="Hurme Geometric Sans 1" panose="020B0500020000000000" pitchFamily="34" charset="77"/>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5_EC9F0E16.xml><?xml version="1.0" encoding="utf-8"?>
<p188:cmLst xmlns:a="http://schemas.openxmlformats.org/drawingml/2006/main" xmlns:r="http://schemas.openxmlformats.org/officeDocument/2006/relationships" xmlns:p188="http://schemas.microsoft.com/office/powerpoint/2018/8/main">
  <p188:cm id="{CDE87AC1-FE27-4A7D-B036-2D0AED579945}" authorId="{1C8B298B-E862-27B0-F986-5879F20DC654}" status="resolved" created="2025-09-22T13:34:48.008" complete="100000">
    <ac:txMkLst xmlns:ac="http://schemas.microsoft.com/office/drawing/2013/main/command">
      <pc:docMk xmlns:pc="http://schemas.microsoft.com/office/powerpoint/2013/main/command"/>
      <pc:sldMk xmlns:pc="http://schemas.microsoft.com/office/powerpoint/2013/main/command" cId="3969846806" sldId="293"/>
      <ac:spMk id="7" creationId="{FDAF4A5C-6A50-25F0-E1A3-7CF71EEC9C7C}"/>
      <ac:txMk cp="53">
        <ac:context len="54" hash="672022202"/>
      </ac:txMk>
    </ac:txMkLst>
    <p188:pos x="8871241" y="270933"/>
    <p188:replyLst>
      <p188:reply id="{9DF0B944-EF08-4387-A648-D9595F60C69F}" authorId="{2EB46D1F-9B02-3A51-8CE4-D7D9D73A683E}" created="2025-09-27T18:56:42.499">
        <p188:txBody>
          <a:bodyPr/>
          <a:lstStyle/>
          <a:p>
            <a:r>
              <a:rPr lang="en-US"/>
              <a:t>we dont really use that brand name in the US, which is why it was replaced with "poly"</a:t>
            </a:r>
          </a:p>
        </p188:txBody>
      </p188:reply>
    </p188:replyLst>
    <p188:txBody>
      <a:bodyPr/>
      <a:lstStyle/>
      <a:p>
        <a:r>
          <a:rPr lang="en-US"/>
          <a:t>Can we say AIRWEAR? To be discussed with Anthony etc</a:t>
        </a:r>
      </a:p>
    </p188:txBody>
  </p188:cm>
</p188:cmLst>
</file>

<file path=ppt/comments/modernComment_157_ACFE965A.xml><?xml version="1.0" encoding="utf-8"?>
<p188:cmLst xmlns:a="http://schemas.openxmlformats.org/drawingml/2006/main" xmlns:r="http://schemas.openxmlformats.org/officeDocument/2006/relationships" xmlns:p188="http://schemas.microsoft.com/office/powerpoint/2018/8/main">
  <p188:cm id="{CB3D1BAE-CBC1-4A1E-8523-CCD9588E25D8}" authorId="{960F30C5-A38C-6A88-6CD2-AB34CEAA799C}" status="resolved" created="2025-09-30T00:46:53.776" complete="100000">
    <ac:txMkLst xmlns:ac="http://schemas.microsoft.com/office/drawing/2013/main/command">
      <pc:docMk xmlns:pc="http://schemas.microsoft.com/office/powerpoint/2013/main/command"/>
      <pc:sldMk xmlns:pc="http://schemas.microsoft.com/office/powerpoint/2013/main/command" cId="2902365786" sldId="343"/>
      <ac:spMk id="6" creationId="{83D8FBF6-CC27-BA7A-8151-01F85DDF5C0C}"/>
      <ac:txMk cp="121">
        <ac:context len="122" hash="3181593273"/>
      </ac:txMk>
    </ac:txMkLst>
    <p188:pos x="4554592" y="365026"/>
    <p188:replyLst>
      <p188:reply id="{BF0CB6B3-3211-4B74-9470-FB4828FE901B}" authorId="{88C0D068-FD62-E209-9F07-380CC2860870}" created="2025-09-30T04:37:59.241">
        <p188:txBody>
          <a:bodyPr/>
          <a:lstStyle/>
          <a:p>
            <a:r>
              <a:rPr lang="en-US"/>
              <a:t>Updated</a:t>
            </a:r>
          </a:p>
        </p188:txBody>
      </p188:reply>
    </p188:replyLst>
    <p188:txBody>
      <a:bodyPr/>
      <a:lstStyle/>
      <a:p>
        <a:r>
          <a:rPr lang="en-US"/>
          <a:t>I disagree with the reference 1. 
You should remove it.
Atchison article was used to help model the retina that served in the computation of the asphericity of the lenslets, it does not support the volume of slow down signal in front of the retina and following its shape</a:t>
        </a:r>
      </a:p>
    </p188:txBody>
  </p188:cm>
</p188:cmLst>
</file>

<file path=ppt/comments/modernComment_166_86E7A393.xml><?xml version="1.0" encoding="utf-8"?>
<p188:cmLst xmlns:a="http://schemas.openxmlformats.org/drawingml/2006/main" xmlns:r="http://schemas.openxmlformats.org/officeDocument/2006/relationships" xmlns:p188="http://schemas.microsoft.com/office/powerpoint/2018/8/main">
  <p188:cm id="{00456572-826D-49D7-B9B4-2AB73F4484BB}" authorId="{2EB46D1F-9B02-3A51-8CE4-D7D9D73A683E}" status="resolved" created="2025-09-27T16:23:16.501" startDate="2025-09-29T02:03:27.917" dueDate="2025-09-29T02:03:27.917" assignedTo="{8BC99A9F-DA28-E8DF-1747-50ABB7E200AE}" complete="100000" title="@Gilberg Nicolas Hi Nick, this is consistent language throughout all materials. If no big issue, will keep as is.">
    <ac:txMkLst xmlns:ac="http://schemas.microsoft.com/office/drawing/2013/main/command">
      <pc:docMk xmlns:pc="http://schemas.microsoft.com/office/powerpoint/2013/main/command"/>
      <pc:sldMk xmlns:pc="http://schemas.microsoft.com/office/powerpoint/2013/main/command" cId="2263327635" sldId="358"/>
      <ac:spMk id="13" creationId="{C36EFA71-0FD4-835F-780C-9D0CCB09EA54}"/>
      <ac:txMk cp="152" len="21">
        <ac:context len="204" hash="4141739105"/>
      </ac:txMk>
    </ac:txMkLst>
    <p188:pos x="1479176" y="1470211"/>
    <p188:replyLst>
      <p188:reply id="{C70985E5-156D-4937-BD3A-7C58762F9967}" authorId="{88C0D068-FD62-E209-9F07-380CC2860870}" created="2025-09-29T02:03:27.917">
        <p188:txBody>
          <a:bodyPr/>
          <a:lstStyle/>
          <a:p>
            <a:r>
              <a:rPr lang="en-US"/>
              <a:t>[@Gilberg Nicolas] Hi Nick, this is consistent language throughout all materials. If no big issue, will keep as is.</a:t>
            </a:r>
          </a:p>
        </p188:txBody>
      </p188:reply>
    </p188:replyLst>
    <p188:txBody>
      <a:bodyPr/>
      <a:lstStyle/>
      <a:p>
        <a:r>
          <a:rPr lang="en-US"/>
          <a:t>optometrist or ophthalmologist </a:t>
        </a:r>
      </a:p>
    </p188:txBody>
    <p188:extLst>
      <p:ext xmlns:p="http://schemas.openxmlformats.org/presentationml/2006/main" uri="{5BB2D875-25FF-4072-B9AC-8F64D62656EB}">
        <p228:taskDetails xmlns:p228="http://schemas.microsoft.com/office/powerpoint/2022/08/main">
          <p228:history>
            <p228:event time="2025-09-29T02:03:27.917" id="{80830EE2-F266-4013-BE0A-E999054E52BE}">
              <p228:atrbtn authorId="{88C0D068-FD62-E209-9F07-380CC2860870}"/>
              <p228:anchr>
                <p228:comment id="{C70985E5-156D-4937-BD3A-7C58762F9967}"/>
              </p228:anchr>
              <p228:add/>
            </p228:event>
            <p228:event time="2025-09-29T02:03:27.917" id="{6EC2A4C5-4EB2-4AD4-BEC4-8B9CDBED580C}">
              <p228:atrbtn authorId="{88C0D068-FD62-E209-9F07-380CC2860870}"/>
              <p228:anchr>
                <p228:comment id="{C70985E5-156D-4937-BD3A-7C58762F9967}"/>
              </p228:anchr>
              <p228:asgn authorId="{8BC99A9F-DA28-E8DF-1747-50ABB7E200AE}"/>
            </p228:event>
            <p228:event time="2025-09-29T02:03:27.917" id="{4A71777C-8B88-4E71-BC6B-6B56BB911AEF}">
              <p228:atrbtn authorId="{88C0D068-FD62-E209-9F07-380CC2860870}"/>
              <p228:anchr>
                <p228:comment id="{C70985E5-156D-4937-BD3A-7C58762F9967}"/>
              </p228:anchr>
              <p228:date stDt="2025-09-29T02:03:27.917" endDt="2025-09-29T02:03:27.917"/>
            </p228:event>
            <p228:event time="2025-09-29T02:03:27.917" id="{12ECEA58-9279-4E16-9F7A-DCBD82B3E0FE}">
              <p228:atrbtn authorId="{88C0D068-FD62-E209-9F07-380CC2860870}"/>
              <p228:anchr>
                <p228:comment id="{C70985E5-156D-4937-BD3A-7C58762F9967}"/>
              </p228:anchr>
              <p228:title val="@Gilberg Nicolas Hi Nick, this is consistent language throughout all materials. If no big issue, will keep as is."/>
            </p228:event>
            <p228:event time="2025-09-29T14:07:23.177" id="{AA362CDD-62C0-4671-A562-92AF384CEDF0}">
              <p228:atrbtn authorId="{2EB46D1F-9B02-3A51-8CE4-D7D9D73A683E}"/>
              <p228:anchr>
                <p228:comment id="{00000000-0000-0000-0000-000000000000}"/>
              </p228:anchr>
              <p228:pcntCmplt val="100000"/>
            </p228:event>
          </p228:history>
        </p228:taskDetails>
      </p:ext>
    </p188:extLst>
  </p188:cm>
  <p188:cm id="{8F3F4C6B-743E-4689-9AB7-4A0864DC1230}" authorId="{960F30C5-A38C-6A88-6CD2-AB34CEAA799C}" created="2025-09-30T03:34:17.032">
    <ac:deMkLst xmlns:ac="http://schemas.microsoft.com/office/drawing/2013/main/command">
      <pc:docMk xmlns:pc="http://schemas.microsoft.com/office/powerpoint/2013/main/command"/>
      <pc:sldMk xmlns:pc="http://schemas.microsoft.com/office/powerpoint/2013/main/command" cId="2263327635" sldId="358"/>
      <ac:spMk id="14" creationId="{A20CE7B5-4A55-F86C-A25C-E7DD418EF650}"/>
    </ac:deMkLst>
    <p188:txBody>
      <a:bodyPr/>
      <a:lstStyle/>
      <a:p>
        <a:r>
          <a:rPr lang="en-US"/>
          <a:t>The sub group analysis of the 6-8 y/o subgroup from the FDA Clinical trial really enhance that. We should make use of it.</a:t>
        </a:r>
      </a:p>
    </p188:txBody>
  </p188:cm>
</p188:cmLst>
</file>

<file path=ppt/comments/modernComment_179_5BC28FC0.xml><?xml version="1.0" encoding="utf-8"?>
<p188:cmLst xmlns:a="http://schemas.openxmlformats.org/drawingml/2006/main" xmlns:r="http://schemas.openxmlformats.org/officeDocument/2006/relationships" xmlns:p188="http://schemas.microsoft.com/office/powerpoint/2018/8/main">
  <p188:cm id="{E2BA831C-B54A-4FE8-A00F-6DA99C2C7C81}" authorId="{2EB46D1F-9B02-3A51-8CE4-D7D9D73A683E}" status="resolved" created="2025-09-27T16:23:48.330" startDate="2025-09-29T02:06:31.986" dueDate="2025-09-29T02:06:31.986" assignedTo="{FCE29ED6-C624-34FA-6266-3590EE9A01A8}" complete="100000" title="@PRENAT Olga I changed &quot;check-ups&quot; to &quot;eye exam&quot; to be consistent with the process in ECP office here.">
    <ac:txMkLst xmlns:ac="http://schemas.microsoft.com/office/drawing/2013/main/command">
      <pc:docMk xmlns:pc="http://schemas.microsoft.com/office/powerpoint/2013/main/command"/>
      <pc:sldMk xmlns:pc="http://schemas.microsoft.com/office/powerpoint/2013/main/command" cId="1539477440" sldId="377"/>
      <ac:spMk id="6" creationId="{967F49CD-5734-8C79-7FCF-ECDC29728428}"/>
      <ac:txMk cp="89" len="18">
        <ac:context len="151" hash="2427028757"/>
      </ac:txMk>
    </ac:txMkLst>
    <p188:pos x="4733364" y="582705"/>
    <p188:replyLst>
      <p188:reply id="{2E0F1DF3-A905-491E-AEC0-094019225E7F}" authorId="{88C0D068-FD62-E209-9F07-380CC2860870}" created="2025-09-29T02:06:31.986">
        <p188:txBody>
          <a:bodyPr/>
          <a:lstStyle/>
          <a:p>
            <a:r>
              <a:rPr lang="en-US"/>
              <a:t>[@PRENAT Olga] I changed "check-ups" to "eye exam" to be consistent with the process in ECP office here.</a:t>
            </a:r>
          </a:p>
        </p188:txBody>
      </p188:reply>
    </p188:replyLst>
    <p188:txBody>
      <a:bodyPr/>
      <a:lstStyle/>
      <a:p>
        <a:r>
          <a:rPr lang="en-US"/>
          <a:t>regular comprehensive eye examination </a:t>
        </a:r>
      </a:p>
    </p188:txBody>
    <p188:extLst>
      <p:ext xmlns:p="http://schemas.openxmlformats.org/presentationml/2006/main" uri="{5BB2D875-25FF-4072-B9AC-8F64D62656EB}">
        <p228:taskDetails xmlns:p228="http://schemas.microsoft.com/office/powerpoint/2022/08/main">
          <p228:history>
            <p228:event time="2025-09-29T02:06:31.986" id="{E2D8A43A-421F-46DB-820B-65905E2CA938}">
              <p228:atrbtn authorId="{88C0D068-FD62-E209-9F07-380CC2860870}"/>
              <p228:anchr>
                <p228:comment id="{2E0F1DF3-A905-491E-AEC0-094019225E7F}"/>
              </p228:anchr>
              <p228:add/>
            </p228:event>
            <p228:event time="2025-09-29T02:06:31.986" id="{F5A9305C-22B7-41BC-AC07-71DED8238C04}">
              <p228:atrbtn authorId="{88C0D068-FD62-E209-9F07-380CC2860870}"/>
              <p228:anchr>
                <p228:comment id="{2E0F1DF3-A905-491E-AEC0-094019225E7F}"/>
              </p228:anchr>
              <p228:asgn authorId="{FCE29ED6-C624-34FA-6266-3590EE9A01A8}"/>
            </p228:event>
            <p228:event time="2025-09-29T02:06:31.986" id="{C2337A0C-6AFB-410C-A356-F3F3913B5B1B}">
              <p228:atrbtn authorId="{88C0D068-FD62-E209-9F07-380CC2860870}"/>
              <p228:anchr>
                <p228:comment id="{2E0F1DF3-A905-491E-AEC0-094019225E7F}"/>
              </p228:anchr>
              <p228:date stDt="2025-09-29T02:06:31.986" endDt="2025-09-29T02:06:31.986"/>
            </p228:event>
            <p228:event time="2025-09-29T02:06:31.986" id="{18894A11-8123-471B-ACF1-73F626C921BF}">
              <p228:atrbtn authorId="{88C0D068-FD62-E209-9F07-380CC2860870}"/>
              <p228:anchr>
                <p228:comment id="{2E0F1DF3-A905-491E-AEC0-094019225E7F}"/>
              </p228:anchr>
              <p228:title val="@PRENAT Olga I changed &quot;check-ups&quot; to &quot;eye exam&quot; to be consistent with the process in ECP office here."/>
            </p228:event>
            <p228:event time="2025-09-29T16:05:58.549" id="{67C2CA72-016B-4B96-985E-CF6E0E728A46}">
              <p228:atrbtn authorId="{2EB46D1F-9B02-3A51-8CE4-D7D9D73A683E}"/>
              <p228:anchr>
                <p228:comment id="{00000000-0000-0000-0000-000000000000}"/>
              </p228:anchr>
              <p228:pcntCmplt val="100000"/>
            </p228:event>
          </p228:history>
        </p228:taskDetails>
      </p:ext>
    </p188:extLst>
  </p188:cm>
  <p188:cm id="{4071EF48-EC0A-4287-AC02-3BCE2FDA735E}" authorId="{2EB46D1F-9B02-3A51-8CE4-D7D9D73A683E}" status="resolved" created="2025-09-27T18:58:23.658" complete="100000">
    <ac:txMkLst xmlns:ac="http://schemas.microsoft.com/office/drawing/2013/main/command">
      <pc:docMk xmlns:pc="http://schemas.microsoft.com/office/powerpoint/2013/main/command"/>
      <pc:sldMk xmlns:pc="http://schemas.microsoft.com/office/powerpoint/2013/main/command" cId="1539477440" sldId="377"/>
      <ac:spMk id="6" creationId="{967F49CD-5734-8C79-7FCF-ECDC29728428}"/>
      <ac:txMk cp="8" len="1">
        <ac:context len="151" hash="2427028757"/>
      </ac:txMk>
    </ac:txMkLst>
    <p188:pos x="3416709" y="368709"/>
    <p188:txBody>
      <a:bodyPr/>
      <a:lstStyle/>
      <a:p>
        <a:r>
          <a:rPr lang="en-US"/>
          <a:t>patient education?</a:t>
        </a:r>
      </a:p>
    </p188:txBody>
  </p188:cm>
  <p188:cm id="{875C5DEF-AF06-4F91-8C5E-9F40FEF609C8}" authorId="{2EB46D1F-9B02-3A51-8CE4-D7D9D73A683E}" status="resolved" created="2025-09-27T18:58:44.236" startDate="2025-09-29T02:07:03.283" dueDate="2025-09-29T02:07:03.283" assignedTo="{8BC99A9F-DA28-E8DF-1747-50ABB7E200AE}" complete="100000" title="@Gilberg Nicolas I add in speaker notes that this slide is for ODs">
    <ac:txMkLst xmlns:ac="http://schemas.microsoft.com/office/drawing/2013/main/command">
      <pc:docMk xmlns:pc="http://schemas.microsoft.com/office/powerpoint/2013/main/command"/>
      <pc:sldMk xmlns:pc="http://schemas.microsoft.com/office/powerpoint/2013/main/command" cId="1539477440" sldId="377"/>
      <ac:spMk id="3" creationId="{7C8C0C3A-4646-E72C-46C7-6F83D7E8E72C}"/>
      <ac:txMk cp="0" len="43">
        <ac:context len="44" hash="1852144161"/>
      </ac:txMk>
    </ac:txMkLst>
    <p188:pos x="1683774" y="811161"/>
    <p188:replyLst>
      <p188:reply id="{B3B9E495-056A-411A-9FE5-B835497A1416}" authorId="{88C0D068-FD62-E209-9F07-380CC2860870}" created="2025-09-29T02:07:03.283">
        <p188:txBody>
          <a:bodyPr/>
          <a:lstStyle/>
          <a:p>
            <a:r>
              <a:rPr lang="en-US"/>
              <a:t>[@Gilberg Nicolas] I add in speaker notes that this slide is for ODs</a:t>
            </a:r>
          </a:p>
        </p188:txBody>
      </p188:reply>
    </p188:replyLst>
    <p188:txBody>
      <a:bodyPr/>
      <a:lstStyle/>
      <a:p>
        <a:r>
          <a:rPr lang="en-US"/>
          <a:t>who is this slide for?</a:t>
        </a:r>
      </a:p>
    </p188:txBody>
    <p188:extLst>
      <p:ext xmlns:p="http://schemas.openxmlformats.org/presentationml/2006/main" uri="{5BB2D875-25FF-4072-B9AC-8F64D62656EB}">
        <p228:taskDetails xmlns:p228="http://schemas.microsoft.com/office/powerpoint/2022/08/main">
          <p228:history>
            <p228:event time="2025-09-29T02:07:03.283" id="{C39D97E1-C552-4E83-8F86-E2CA2A492FBA}">
              <p228:atrbtn authorId="{88C0D068-FD62-E209-9F07-380CC2860870}"/>
              <p228:anchr>
                <p228:comment id="{B3B9E495-056A-411A-9FE5-B835497A1416}"/>
              </p228:anchr>
              <p228:add/>
            </p228:event>
            <p228:event time="2025-09-29T02:07:03.283" id="{D7086D77-CB18-4836-B054-E3F975DBCEDB}">
              <p228:atrbtn authorId="{88C0D068-FD62-E209-9F07-380CC2860870}"/>
              <p228:anchr>
                <p228:comment id="{B3B9E495-056A-411A-9FE5-B835497A1416}"/>
              </p228:anchr>
              <p228:asgn authorId="{8BC99A9F-DA28-E8DF-1747-50ABB7E200AE}"/>
            </p228:event>
            <p228:event time="2025-09-29T02:07:03.283" id="{7D8D3DF6-ADDF-423F-9FB8-0169946B161A}">
              <p228:atrbtn authorId="{88C0D068-FD62-E209-9F07-380CC2860870}"/>
              <p228:anchr>
                <p228:comment id="{B3B9E495-056A-411A-9FE5-B835497A1416}"/>
              </p228:anchr>
              <p228:date stDt="2025-09-29T02:07:03.283" endDt="2025-09-29T02:07:03.283"/>
            </p228:event>
            <p228:event time="2025-09-29T02:07:03.283" id="{BE69B979-B67C-4E1E-A6FC-FD888806FD13}">
              <p228:atrbtn authorId="{88C0D068-FD62-E209-9F07-380CC2860870}"/>
              <p228:anchr>
                <p228:comment id="{B3B9E495-056A-411A-9FE5-B835497A1416}"/>
              </p228:anchr>
              <p228:title val="@Gilberg Nicolas I add in speaker notes that this slide is for ODs"/>
            </p228:event>
            <p228:event time="2025-09-29T14:29:22.176" id="{1FED0338-5762-431C-8D8C-6CEC0E6604D2}">
              <p228:atrbtn authorId="{2EB46D1F-9B02-3A51-8CE4-D7D9D73A683E}"/>
              <p228:anchr>
                <p228:comment id="{00000000-0000-0000-0000-000000000000}"/>
              </p228:anchr>
              <p228:pcntCmplt val="100000"/>
            </p228:event>
          </p228:history>
        </p228:taskDetails>
      </p:ext>
    </p188:extLst>
  </p188:cm>
</p188:cmLst>
</file>

<file path=ppt/comments/modernComment_18F_84359B43.xml><?xml version="1.0" encoding="utf-8"?>
<p188:cmLst xmlns:a="http://schemas.openxmlformats.org/drawingml/2006/main" xmlns:r="http://schemas.openxmlformats.org/officeDocument/2006/relationships" xmlns:p188="http://schemas.microsoft.com/office/powerpoint/2018/8/main">
  <p188:cm id="{E1BB83C5-A052-4107-BBF6-E4C3B89FE945}" authorId="{960F30C5-A38C-6A88-6CD2-AB34CEAA799C}" status="resolved" created="2025-09-30T00:49:42.757" complete="100000">
    <pc:sldMkLst xmlns:pc="http://schemas.microsoft.com/office/powerpoint/2013/main/command">
      <pc:docMk/>
      <pc:sldMk cId="2218105667" sldId="399"/>
    </pc:sldMkLst>
    <p188:txBody>
      <a:bodyPr/>
      <a:lstStyle/>
      <a:p>
        <a:r>
          <a:rPr lang="en-US"/>
          <a:t>Same remark as in slide 3 I strongly encourage adding branches to this line that goes in between some of the rings
The issue is the design of the graph, using such big white points as end of each line is not very helpful for clarity. I leave it to you to change or not the design</a:t>
        </a:r>
      </a:p>
    </p188:txBody>
  </p188:cm>
  <p188:cm id="{28CFC1F9-E23E-409E-974B-1C852BE0F66B}" authorId="{960F30C5-A38C-6A88-6CD2-AB34CEAA799C}" status="resolved" created="2025-09-30T00:54:30.885" complete="100000">
    <ac:txMkLst xmlns:ac="http://schemas.microsoft.com/office/drawing/2013/main/command">
      <pc:docMk xmlns:pc="http://schemas.microsoft.com/office/powerpoint/2013/main/command"/>
      <pc:sldMk xmlns:pc="http://schemas.microsoft.com/office/powerpoint/2013/main/command" cId="2218105667" sldId="399"/>
      <ac:spMk id="24" creationId="{39976D70-EDBC-CD14-2827-60F4C60945E9}"/>
      <ac:txMk cp="26">
        <ac:context len="66" hash="3029930801"/>
      </ac:txMk>
    </ac:txMkLst>
    <p188:pos x="4210380" y="269040"/>
    <p188:txBody>
      <a:bodyPr/>
      <a:lstStyle/>
      <a:p>
        <a:r>
          <a:rPr lang="en-US"/>
          <a:t>Are you sure you need the asterisk here ?
I have no pb keeping it though as H.A.L.T. is the core of the myopia control effect.</a:t>
        </a:r>
      </a:p>
    </p188:txBody>
  </p188:cm>
</p188:cmLst>
</file>

<file path=ppt/comments/modernComment_7FFFE66B_8FD9CD81.xml><?xml version="1.0" encoding="utf-8"?>
<p188:cmLst xmlns:a="http://schemas.openxmlformats.org/drawingml/2006/main" xmlns:r="http://schemas.openxmlformats.org/officeDocument/2006/relationships" xmlns:p188="http://schemas.microsoft.com/office/powerpoint/2018/8/main">
  <p188:cm id="{4FE6328E-53C0-455A-92D5-922257D745BF}" authorId="{FCE29ED6-C624-34FA-6266-3590EE9A01A8}" status="resolved" created="2025-09-27T15:01:38.048" startDate="2025-09-27T15:01:38.048" dueDate="2025-09-27T15:01:38.048" assignedTo="{1C8B298B-E862-27B0-F986-5879F20DC654}" complete="100000" title="@MCCRANN Saoirse Insdication for use + wearing time schedule">
    <ac:txMkLst xmlns:ac="http://schemas.microsoft.com/office/drawing/2013/main/command">
      <pc:docMk xmlns:pc="http://schemas.microsoft.com/office/powerpoint/2013/main/command"/>
      <pc:sldMk xmlns:pc="http://schemas.microsoft.com/office/powerpoint/2013/main/command" cId="2413415809" sldId="2147477099"/>
      <ac:spMk id="2" creationId="{E0615C27-672F-7703-7CC9-FDBC6F714E90}"/>
      <ac:txMk cp="0" len="19">
        <ac:context len="20" hash="3923725635"/>
      </ac:txMk>
    </ac:txMkLst>
    <p188:pos x="2673457" y="374542"/>
    <p188:replyLst>
      <p188:reply id="{EA66D759-8D9A-463B-AAB4-7158E6F56C81}" authorId="{B00C1A4A-C32A-3DA9-7A3C-557BFC8FF03A}" created="2025-09-28T04:46:31.053">
        <p188:txBody>
          <a:bodyPr/>
          <a:lstStyle/>
          <a:p>
            <a:r>
              <a:rPr lang="en-US"/>
              <a:t>added</a:t>
            </a:r>
          </a:p>
        </p188:txBody>
      </p188:reply>
      <p188:reply id="{1388296B-C316-42EC-A41A-0EC264557C82}" authorId="{88C0D068-FD62-E209-9F07-380CC2860870}" created="2025-09-28T21:20:48.570">
        <p188:txBody>
          <a:bodyPr/>
          <a:lstStyle/>
          <a:p>
            <a:r>
              <a:rPr lang="en-US"/>
              <a:t>[@PRENAT Olga] [@jong monica] I have updated the format, didn’t change any conent</a:t>
            </a:r>
          </a:p>
        </p188:txBody>
      </p188:reply>
    </p188:replyLst>
    <p188:txBody>
      <a:bodyPr/>
      <a:lstStyle/>
      <a:p>
        <a:r>
          <a:rPr lang="en-US"/>
          <a:t>[@MCCRANN Saoirse] indication for use + wearing time schedule</a:t>
        </a:r>
      </a:p>
    </p188:txBody>
    <p188:extLst>
      <p:ext xmlns:p="http://schemas.openxmlformats.org/presentationml/2006/main" uri="{5BB2D875-25FF-4072-B9AC-8F64D62656EB}">
        <p228:taskDetails xmlns:p228="http://schemas.microsoft.com/office/powerpoint/2022/08/main">
          <p228:history>
            <p228:event time="2025-09-27T15:01:38.048" id="{5C5D8A0C-2E8C-4E64-A67D-EB50A032CF87}">
              <p228:atrbtn authorId="{FCE29ED6-C624-34FA-6266-3590EE9A01A8}"/>
              <p228:anchr>
                <p228:comment id="{4FE6328E-53C0-455A-92D5-922257D745BF}"/>
              </p228:anchr>
              <p228:add/>
            </p228:event>
            <p228:event time="2025-09-27T15:01:38.048" id="{D3B966BF-987A-4E3A-ACE2-83F440AAB2FB}">
              <p228:atrbtn authorId="{FCE29ED6-C624-34FA-6266-3590EE9A01A8}"/>
              <p228:anchr>
                <p228:comment id="{4FE6328E-53C0-455A-92D5-922257D745BF}"/>
              </p228:anchr>
              <p228:asgn authorId="{1C8B298B-E862-27B0-F986-5879F20DC654}"/>
            </p228:event>
            <p228:event time="2025-09-27T15:01:38.048" id="{09FDD902-8CEA-436E-8C79-8498718523F8}">
              <p228:atrbtn authorId="{FCE29ED6-C624-34FA-6266-3590EE9A01A8}"/>
              <p228:anchr>
                <p228:comment id="{4FE6328E-53C0-455A-92D5-922257D745BF}"/>
              </p228:anchr>
              <p228:title val="@MCCRANN Saoirse Insdication for use + wearing time schedule"/>
            </p228:event>
            <p228:event time="2025-09-27T15:01:38.048" id="{BF4E1C83-0EBA-4126-9FE8-3FE741B69B0B}">
              <p228:atrbtn authorId="{FCE29ED6-C624-34FA-6266-3590EE9A01A8}"/>
              <p228:anchr>
                <p228:comment id="{4FE6328E-53C0-455A-92D5-922257D745BF}"/>
              </p228:anchr>
              <p228:date stDt="2025-09-27T15:01:38.048" endDt="2025-09-27T15:01:38.048"/>
            </p228:event>
            <p228:event time="2025-09-30T04:38:56.586" id="{FBB72600-ECFE-4B62-8F93-1B18EEB34387}">
              <p228:atrbtn authorId="{88C0D068-FD62-E209-9F07-380CC2860870}"/>
              <p228:anchr>
                <p228:comment id="{00000000-0000-0000-0000-000000000000}"/>
              </p228:anchr>
              <p228:pcntCmplt val="100000"/>
            </p228:event>
          </p228:history>
        </p228:taskDetails>
      </p:ext>
    </p188:extLst>
  </p188:cm>
</p188:cmLst>
</file>

<file path=ppt/comments/modernComment_7FFFE66F_BF0547BF.xml><?xml version="1.0" encoding="utf-8"?>
<p188:cmLst xmlns:a="http://schemas.openxmlformats.org/drawingml/2006/main" xmlns:r="http://schemas.openxmlformats.org/officeDocument/2006/relationships" xmlns:p188="http://schemas.microsoft.com/office/powerpoint/2018/8/main">
  <p188:cm id="{0EA4E376-4C87-43B8-BFF1-A3557B028965}" authorId="{2EB46D1F-9B02-3A51-8CE4-D7D9D73A683E}" status="resolved" created="2025-09-27T16:29:11.138" complete="100000">
    <ac:txMkLst xmlns:ac="http://schemas.microsoft.com/office/drawing/2013/main/command">
      <pc:docMk xmlns:pc="http://schemas.microsoft.com/office/powerpoint/2013/main/command"/>
      <pc:sldMk xmlns:pc="http://schemas.microsoft.com/office/powerpoint/2013/main/command" cId="3204794303" sldId="2147477103"/>
      <ac:spMk id="8" creationId="{B9F1A894-183F-64F6-10A6-DA7E3F3396A3}"/>
      <ac:txMk cp="41" len="33">
        <ac:context len="303" hash="3724181673"/>
      </ac:txMk>
    </ac:txMkLst>
    <p188:pos x="3146322" y="565354"/>
    <p188:txBody>
      <a:bodyPr/>
      <a:lstStyle/>
      <a:p>
        <a:r>
          <a:rPr lang="en-US"/>
          <a:t>optometrist or ophthalmologist </a:t>
        </a:r>
      </a:p>
    </p188:txBody>
  </p188:cm>
  <p188:cm id="{5D846549-D235-4CB7-8A00-152FC1B7E7BA}" authorId="{2EB46D1F-9B02-3A51-8CE4-D7D9D73A683E}" status="resolved" created="2025-09-27T16:29:32.845" complete="100000">
    <ac:txMkLst xmlns:ac="http://schemas.microsoft.com/office/drawing/2013/main/command">
      <pc:docMk xmlns:pc="http://schemas.microsoft.com/office/powerpoint/2013/main/command"/>
      <pc:sldMk xmlns:pc="http://schemas.microsoft.com/office/powerpoint/2013/main/command" cId="3204794303" sldId="2147477103"/>
      <ac:spMk id="7" creationId="{9FE56F24-9EF7-A787-6B4A-9DC8E8ED3D52}"/>
      <ac:txMk cp="30" len="33">
        <ac:context len="296" hash="3021136744"/>
      </ac:txMk>
    </ac:txMkLst>
    <p188:pos x="2925096" y="516193"/>
    <p188:txBody>
      <a:bodyPr/>
      <a:lstStyle/>
      <a:p>
        <a:r>
          <a:rPr lang="en-US"/>
          <a:t>optometrist or ophthalmologist </a:t>
        </a:r>
      </a:p>
    </p188:txBody>
  </p188:cm>
  <p188:cm id="{1F69C091-5260-4AB7-80D4-E7DB70D60D44}" authorId="{2EB46D1F-9B02-3A51-8CE4-D7D9D73A683E}" status="resolved" created="2025-09-27T16:30:17.743" complete="100000">
    <ac:txMkLst xmlns:ac="http://schemas.microsoft.com/office/drawing/2013/main/command">
      <pc:docMk xmlns:pc="http://schemas.microsoft.com/office/powerpoint/2013/main/command"/>
      <pc:sldMk xmlns:pc="http://schemas.microsoft.com/office/powerpoint/2013/main/command" cId="3204794303" sldId="2147477103"/>
      <ac:spMk id="8" creationId="{B9F1A894-183F-64F6-10A6-DA7E3F3396A3}"/>
      <ac:txMk cp="157" len="145">
        <ac:context len="303" hash="3724181673"/>
      </ac:txMk>
    </ac:txMkLst>
    <p188:pos x="3367548" y="1585451"/>
    <p188:txBody>
      <a:bodyPr/>
      <a:lstStyle/>
      <a:p>
        <a:r>
          <a:rPr lang="en-US"/>
          <a:t>and any additional test or examination as clinically indicated</a:t>
        </a:r>
      </a:p>
    </p188:txBody>
  </p188:cm>
</p188:cmLst>
</file>

<file path=ppt/comments/modernComment_7FFFE673_6308514A.xml><?xml version="1.0" encoding="utf-8"?>
<p188:cmLst xmlns:a="http://schemas.openxmlformats.org/drawingml/2006/main" xmlns:r="http://schemas.openxmlformats.org/officeDocument/2006/relationships" xmlns:p188="http://schemas.microsoft.com/office/powerpoint/2018/8/main">
  <p188:cm id="{4EB873C4-30A0-4993-8125-3336DD0143A7}" authorId="{960F30C5-A38C-6A88-6CD2-AB34CEAA799C}" created="2025-09-30T01:14:12.950">
    <ac:deMkLst xmlns:ac="http://schemas.microsoft.com/office/drawing/2013/main/command">
      <pc:docMk xmlns:pc="http://schemas.microsoft.com/office/powerpoint/2013/main/command"/>
      <pc:sldMk xmlns:pc="http://schemas.microsoft.com/office/powerpoint/2013/main/command" cId="1661489482" sldId="2147477107"/>
      <ac:picMk id="8" creationId="{905A47A0-CC41-7E5C-6641-0B283D928D44}"/>
    </ac:deMkLst>
    <p188:txBody>
      <a:bodyPr/>
      <a:lstStyle/>
      <a:p>
        <a:r>
          <a:rPr lang="en-US"/>
          <a:t>Same remark, points 2 and 3 are a same and unique point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CB8E81E-A65F-FBE2-8E45-EBAE03C16A5D}"/>
              </a:ext>
            </a:extLst>
          </p:cNvPr>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A0320641-C157-6F1E-F424-58BF34215FAA}"/>
              </a:ext>
            </a:extLst>
          </p:cNvPr>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44C1B4C2-9688-7742-BFBA-3FD1626BA8C2}" type="datetimeFigureOut">
              <a:rPr lang="fr-FR" smtClean="0"/>
              <a:t>29/09/2025</a:t>
            </a:fld>
            <a:endParaRPr lang="fr-FR"/>
          </a:p>
        </p:txBody>
      </p:sp>
      <p:sp>
        <p:nvSpPr>
          <p:cNvPr id="4" name="Espace réservé du pied de page 3">
            <a:extLst>
              <a:ext uri="{FF2B5EF4-FFF2-40B4-BE49-F238E27FC236}">
                <a16:creationId xmlns:a16="http://schemas.microsoft.com/office/drawing/2014/main" id="{3F57CFFF-183B-77B5-3457-E0CB2A49ACA3}"/>
              </a:ext>
            </a:extLst>
          </p:cNvPr>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619C7CC-A565-0350-70B6-2A6EBFEB0CF8}"/>
              </a:ext>
            </a:extLst>
          </p:cNvPr>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F7A1B050-2130-B94D-99A0-176E9665B803}" type="slidenum">
              <a:rPr lang="fr-FR" smtClean="0"/>
              <a:t>‹#›</a:t>
            </a:fld>
            <a:endParaRPr lang="fr-FR"/>
          </a:p>
        </p:txBody>
      </p:sp>
    </p:spTree>
    <p:extLst>
      <p:ext uri="{BB962C8B-B14F-4D97-AF65-F5344CB8AC3E}">
        <p14:creationId xmlns:p14="http://schemas.microsoft.com/office/powerpoint/2010/main" val="369900266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34"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EBAAD22F-41AF-2E4C-9DF2-5D00853F469B}" type="datetimeFigureOut">
              <a:rPr lang="fr-FR" smtClean="0"/>
              <a:t>29/09/2025</a:t>
            </a:fld>
            <a:endParaRPr lang="fr-FR"/>
          </a:p>
        </p:txBody>
      </p:sp>
      <p:sp>
        <p:nvSpPr>
          <p:cNvPr id="4" name="Espace réservé de l'image des diapositives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6109B388-519B-1F4D-B414-EA8B911A0799}" type="slidenum">
              <a:rPr lang="fr-FR" smtClean="0"/>
              <a:t>‹#›</a:t>
            </a:fld>
            <a:endParaRPr lang="fr-FR"/>
          </a:p>
        </p:txBody>
      </p:sp>
    </p:spTree>
    <p:extLst>
      <p:ext uri="{BB962C8B-B14F-4D97-AF65-F5344CB8AC3E}">
        <p14:creationId xmlns:p14="http://schemas.microsoft.com/office/powerpoint/2010/main" val="2286142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urme Geometric Sans 1" panose="020B0500020000000000" pitchFamily="34" charset="77"/>
        <a:ea typeface="+mn-ea"/>
        <a:cs typeface="+mn-cs"/>
      </a:defRPr>
    </a:lvl1pPr>
    <a:lvl2pPr marL="457200" algn="l" defTabSz="914400" rtl="0" eaLnBrk="1" latinLnBrk="0" hangingPunct="1">
      <a:defRPr sz="1200" b="0" i="0" kern="1200">
        <a:solidFill>
          <a:schemeClr val="tx1"/>
        </a:solidFill>
        <a:latin typeface="Hurme Geometric Sans 1" panose="020B0500020000000000" pitchFamily="34" charset="77"/>
        <a:ea typeface="+mn-ea"/>
        <a:cs typeface="+mn-cs"/>
      </a:defRPr>
    </a:lvl2pPr>
    <a:lvl3pPr marL="914400" algn="l" defTabSz="914400" rtl="0" eaLnBrk="1" latinLnBrk="0" hangingPunct="1">
      <a:defRPr sz="1200" b="0" i="0" kern="1200">
        <a:solidFill>
          <a:schemeClr val="tx1"/>
        </a:solidFill>
        <a:latin typeface="Hurme Geometric Sans 1" panose="020B0500020000000000" pitchFamily="34" charset="77"/>
        <a:ea typeface="+mn-ea"/>
        <a:cs typeface="+mn-cs"/>
      </a:defRPr>
    </a:lvl3pPr>
    <a:lvl4pPr marL="1371600" algn="l" defTabSz="914400" rtl="0" eaLnBrk="1" latinLnBrk="0" hangingPunct="1">
      <a:defRPr sz="1200" b="0" i="0" kern="1200">
        <a:solidFill>
          <a:schemeClr val="tx1"/>
        </a:solidFill>
        <a:latin typeface="Hurme Geometric Sans 1" panose="020B0500020000000000" pitchFamily="34" charset="77"/>
        <a:ea typeface="+mn-ea"/>
        <a:cs typeface="+mn-cs"/>
      </a:defRPr>
    </a:lvl4pPr>
    <a:lvl5pPr marL="1828800" algn="l" defTabSz="914400" rtl="0" eaLnBrk="1" latinLnBrk="0" hangingPunct="1">
      <a:defRPr sz="1200" b="0" i="0" kern="1200">
        <a:solidFill>
          <a:schemeClr val="tx1"/>
        </a:solidFill>
        <a:latin typeface="Hurme Geometric Sans 1" panose="020B0500020000000000"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latin typeface="Hurme Geometric Sans 1"/>
              </a:rPr>
              <a:t>•</a:t>
            </a:r>
            <a:r>
              <a:rPr lang="en-GB">
                <a:latin typeface="Hurme Geometric Sans 1"/>
              </a:rPr>
              <a:t>The Essilor® </a:t>
            </a:r>
            <a:r>
              <a:rPr lang="en-GB" err="1">
                <a:latin typeface="Hurme Geometric Sans 1"/>
              </a:rPr>
              <a:t>Stellest</a:t>
            </a:r>
            <a:r>
              <a:rPr lang="en-GB">
                <a:latin typeface="Hurme Geometric Sans 1"/>
              </a:rPr>
              <a:t>® lens corrects the child’s myopic prescription through a central single-vision zone. Light rays from a distant object pass through this zone, and upon entering the eye, are focused precisely on the retina, providing clear vision in any direction</a:t>
            </a:r>
          </a:p>
          <a:p>
            <a:endParaRPr lang="en-GB">
              <a:ea typeface="Calibri"/>
              <a:cs typeface="Calibri"/>
            </a:endParaRPr>
          </a:p>
        </p:txBody>
      </p:sp>
      <p:sp>
        <p:nvSpPr>
          <p:cNvPr id="4" name="Espace réservé du numéro de diapositive 3"/>
          <p:cNvSpPr>
            <a:spLocks noGrp="1"/>
          </p:cNvSpPr>
          <p:nvPr>
            <p:ph type="sldNum" sz="quarter" idx="5"/>
          </p:nvPr>
        </p:nvSpPr>
        <p:spPr/>
        <p:txBody>
          <a:bodyPr/>
          <a:lstStyle/>
          <a:p>
            <a:fld id="{6109B388-519B-1F4D-B414-EA8B911A0799}" type="slidenum">
              <a:rPr lang="fr-FR" smtClean="0"/>
              <a:t>3</a:t>
            </a:fld>
            <a:endParaRPr lang="fr-FR"/>
          </a:p>
        </p:txBody>
      </p:sp>
    </p:spTree>
    <p:extLst>
      <p:ext uri="{BB962C8B-B14F-4D97-AF65-F5344CB8AC3E}">
        <p14:creationId xmlns:p14="http://schemas.microsoft.com/office/powerpoint/2010/main" val="346579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latin typeface="Hurme Geometric Sans 1"/>
              </a:rPr>
              <a:t>The Essilor® </a:t>
            </a:r>
            <a:r>
              <a:rPr lang="en-GB" err="1">
                <a:latin typeface="Hurme Geometric Sans 1"/>
              </a:rPr>
              <a:t>Stellest</a:t>
            </a:r>
            <a:r>
              <a:rPr lang="en-GB">
                <a:latin typeface="Hurme Geometric Sans 1"/>
              </a:rPr>
              <a:t>® lens slows myopia progression using Highly Aspherical </a:t>
            </a:r>
            <a:r>
              <a:rPr lang="en-GB" err="1">
                <a:latin typeface="Hurme Geometric Sans 1"/>
              </a:rPr>
              <a:t>Lenslet</a:t>
            </a:r>
            <a:r>
              <a:rPr lang="en-GB">
                <a:latin typeface="Hurme Geometric Sans 1"/>
              </a:rPr>
              <a:t> Target (H.A.L.T.) technology. The lens is made up of 11 concentric rings of contiguous </a:t>
            </a:r>
            <a:r>
              <a:rPr lang="en-GB" err="1">
                <a:latin typeface="Hurme Geometric Sans 1"/>
              </a:rPr>
              <a:t>lenslets</a:t>
            </a:r>
            <a:r>
              <a:rPr lang="en-GB">
                <a:latin typeface="Hurme Geometric Sans 1"/>
              </a:rPr>
              <a:t>, with a total of 1,021 </a:t>
            </a:r>
            <a:r>
              <a:rPr lang="en-GB" err="1">
                <a:latin typeface="Hurme Geometric Sans 1"/>
              </a:rPr>
              <a:t>lenslets</a:t>
            </a:r>
            <a:r>
              <a:rPr lang="en-GB">
                <a:latin typeface="Hurme Geometric Sans 1"/>
              </a:rPr>
              <a:t>. Each </a:t>
            </a:r>
            <a:r>
              <a:rPr lang="en-GB" err="1">
                <a:latin typeface="Hurme Geometric Sans 1"/>
              </a:rPr>
              <a:t>lenslet</a:t>
            </a:r>
            <a:r>
              <a:rPr lang="en-GB">
                <a:latin typeface="Hurme Geometric Sans 1"/>
              </a:rPr>
              <a:t> has an aspherical shape. </a:t>
            </a:r>
            <a:endParaRPr lang="en-GB"/>
          </a:p>
          <a:p>
            <a:r>
              <a:rPr lang="en-GB">
                <a:latin typeface="Hurme Geometric Sans 1"/>
              </a:rPr>
              <a:t>The </a:t>
            </a:r>
            <a:r>
              <a:rPr lang="en-GB" err="1">
                <a:latin typeface="Hurme Geometric Sans 1"/>
              </a:rPr>
              <a:t>lenslets</a:t>
            </a:r>
            <a:r>
              <a:rPr lang="en-GB">
                <a:latin typeface="Hurme Geometric Sans 1"/>
              </a:rPr>
              <a:t> are on the front side, Rx is on back side.</a:t>
            </a:r>
          </a:p>
          <a:p>
            <a:r>
              <a:rPr lang="en-GB">
                <a:latin typeface="Hurme Geometric Sans 1"/>
              </a:rPr>
              <a:t>Within a single ring, all </a:t>
            </a:r>
            <a:r>
              <a:rPr lang="en-GB" err="1">
                <a:latin typeface="Hurme Geometric Sans 1"/>
              </a:rPr>
              <a:t>lenslets</a:t>
            </a:r>
            <a:r>
              <a:rPr lang="en-GB">
                <a:latin typeface="Hurme Geometric Sans 1"/>
              </a:rPr>
              <a:t> share the same optical design, but </a:t>
            </a:r>
            <a:r>
              <a:rPr lang="en-GB" err="1">
                <a:latin typeface="Hurme Geometric Sans 1"/>
              </a:rPr>
              <a:t>lenslets</a:t>
            </a:r>
            <a:r>
              <a:rPr lang="en-GB">
                <a:latin typeface="Hurme Geometric Sans 1"/>
              </a:rPr>
              <a:t> in different rings have different designs. Essilor scientists carefully calculated the geometry of the </a:t>
            </a:r>
            <a:r>
              <a:rPr lang="en-GB" err="1">
                <a:latin typeface="Hurme Geometric Sans 1"/>
              </a:rPr>
              <a:t>lenslets</a:t>
            </a:r>
            <a:r>
              <a:rPr lang="en-GB">
                <a:latin typeface="Hurme Geometric Sans 1"/>
              </a:rPr>
              <a:t> in each ring so that the resulting volume of myopic defocus matches the shape of a myopic retina.</a:t>
            </a:r>
          </a:p>
          <a:p>
            <a:endParaRPr lang="en-US">
              <a:ea typeface="Calibri"/>
              <a:cs typeface="Calibri"/>
            </a:endParaRPr>
          </a:p>
          <a:p>
            <a:r>
              <a:rPr lang="en-US">
                <a:latin typeface="Hurme Geometric Sans 1"/>
              </a:rPr>
              <a:t>•</a:t>
            </a:r>
            <a:r>
              <a:rPr lang="en-US" b="1" u="sng">
                <a:latin typeface="Hurme Geometric Sans 1"/>
              </a:rPr>
              <a:t>It is important </a:t>
            </a:r>
            <a:r>
              <a:rPr lang="en-US">
                <a:latin typeface="Hurme Geometric Sans 1"/>
              </a:rPr>
              <a:t>to note that this signal, </a:t>
            </a:r>
            <a:r>
              <a:rPr lang="en-US" b="1">
                <a:latin typeface="Hurme Geometric Sans 1"/>
              </a:rPr>
              <a:t>as it is made of a myopic defocus signal</a:t>
            </a:r>
            <a:r>
              <a:rPr lang="en-US">
                <a:latin typeface="Hurme Geometric Sans 1"/>
              </a:rPr>
              <a:t>, cannot be used by the child as a stimulus for vision. It is only here to serve as a stop signal to the retina.</a:t>
            </a:r>
            <a:endParaRPr lang="en-GB">
              <a:latin typeface="Hurme Geometric Sans 1"/>
            </a:endParaRPr>
          </a:p>
          <a:p>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6109B388-519B-1F4D-B414-EA8B911A0799}" type="slidenum">
              <a:rPr lang="fr-FR" smtClean="0"/>
              <a:t>4</a:t>
            </a:fld>
            <a:endParaRPr lang="fr-FR"/>
          </a:p>
        </p:txBody>
      </p:sp>
    </p:spTree>
    <p:extLst>
      <p:ext uri="{BB962C8B-B14F-4D97-AF65-F5344CB8AC3E}">
        <p14:creationId xmlns:p14="http://schemas.microsoft.com/office/powerpoint/2010/main" val="1482998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t>In summary, the aspherical lenslets create a volume of myopic defocus. With 11 rings of lenslets, each ring having different optical characteristics, this generates a slowdown signal in front of the retina that follows its shape. The lenslets cover 40% of the lens surface, providing myopia progression control function in all gaze areas.”</a:t>
            </a: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6109B388-519B-1F4D-B414-EA8B911A0799}" type="slidenum">
              <a:rPr lang="fr-FR" smtClean="0"/>
              <a:t>5</a:t>
            </a:fld>
            <a:endParaRPr lang="fr-FR"/>
          </a:p>
        </p:txBody>
      </p:sp>
    </p:spTree>
    <p:extLst>
      <p:ext uri="{BB962C8B-B14F-4D97-AF65-F5344CB8AC3E}">
        <p14:creationId xmlns:p14="http://schemas.microsoft.com/office/powerpoint/2010/main" val="91271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Hurme Geometric Sans 1"/>
              </a:rPr>
              <a:t>A prospective, randomized, double-masked, </a:t>
            </a:r>
            <a:r>
              <a:rPr lang="en-GB" err="1">
                <a:latin typeface="Hurme Geometric Sans 1"/>
              </a:rPr>
              <a:t>multicenter</a:t>
            </a:r>
            <a:r>
              <a:rPr lang="en-GB">
                <a:latin typeface="Hurme Geometric Sans 1"/>
              </a:rPr>
              <a:t> clinical trial was conducted across nine sites in the U.S. to evaluate the safety and effectiveness of Essilor® </a:t>
            </a:r>
            <a:r>
              <a:rPr lang="en-GB" err="1">
                <a:latin typeface="Hurme Geometric Sans 1"/>
              </a:rPr>
              <a:t>Stellest</a:t>
            </a:r>
            <a:r>
              <a:rPr lang="en-GB">
                <a:latin typeface="Hurme Geometric Sans 1"/>
              </a:rPr>
              <a:t>® lenses in slowing myopia progression in a representative U.S. population. </a:t>
            </a:r>
            <a:r>
              <a:rPr lang="en-US" sz="1200" b="0" i="0" kern="1200">
                <a:solidFill>
                  <a:schemeClr val="tx1"/>
                </a:solidFill>
                <a:effectLst/>
                <a:latin typeface="Hurme Geometric Sans 1" panose="020B0500020000000000" pitchFamily="34" charset="77"/>
                <a:ea typeface="+mn-ea"/>
                <a:cs typeface="+mn-cs"/>
              </a:rPr>
              <a:t>A prospective, randomized, double-masked, multicenter clinical trial is a high-quality scientific study designed to provide strong evidence for a treatment's effectiveness and safety. It is prospective because it follows participants forward in time to observe outcomes, randomized by assigning participants by chance to different treatment groups, double-masked because neither the participants nor the researchers know who receives which treatment, and multicenter because the study is conducted at multiple sites to increase the sample size and diversity of participants. </a:t>
            </a:r>
            <a:endParaRPr lang="en-GB">
              <a:latin typeface="Hurme Geometric Sans 1"/>
            </a:endParaRPr>
          </a:p>
          <a:p>
            <a:r>
              <a:rPr lang="en-GB">
                <a:latin typeface="Hurme Geometric Sans 1"/>
              </a:rPr>
              <a:t>The trial is planned for three years, with two-year results currently available. </a:t>
            </a:r>
          </a:p>
          <a:p>
            <a:r>
              <a:rPr lang="en-GB">
                <a:latin typeface="Hurme Geometric Sans 1"/>
              </a:rPr>
              <a:t>At the two-year point, 69 children wearing Essilor® </a:t>
            </a:r>
            <a:r>
              <a:rPr lang="en-GB" err="1">
                <a:latin typeface="Hurme Geometric Sans 1"/>
              </a:rPr>
              <a:t>Stellest</a:t>
            </a:r>
            <a:r>
              <a:rPr lang="en-GB">
                <a:latin typeface="Hurme Geometric Sans 1"/>
              </a:rPr>
              <a:t>® lenses and 66 children wearing single-vision lenses were </a:t>
            </a:r>
            <a:r>
              <a:rPr lang="en-GB" err="1">
                <a:latin typeface="Hurme Geometric Sans 1"/>
              </a:rPr>
              <a:t>analyzed</a:t>
            </a:r>
            <a:r>
              <a:rPr lang="en-GB">
                <a:latin typeface="Hurme Geometric Sans 1"/>
              </a:rPr>
              <a:t>, with study visits conducted every six months.</a:t>
            </a:r>
          </a:p>
          <a:p>
            <a:r>
              <a:rPr lang="en-GB">
                <a:latin typeface="Hurme Geometric Sans 1"/>
              </a:rPr>
              <a:t>Eligibility criteria included children aged 6 to 12 years with a myopic prescription between –0.75 and –4.50 D, astigmatism ≤ –1.50 D, and anisometropia ≤ 1.00 D. </a:t>
            </a:r>
          </a:p>
          <a:p>
            <a:r>
              <a:rPr lang="en-GB">
                <a:latin typeface="Hurme Geometric Sans 1"/>
              </a:rPr>
              <a:t>Participants were required to have normal vision and no prior history of treatments aimed at slowing myopia progression.</a:t>
            </a:r>
          </a:p>
          <a:p>
            <a:r>
              <a:rPr lang="en-GB">
                <a:latin typeface="Hurme Geometric Sans 1"/>
              </a:rPr>
              <a:t>Average vision was 20/20 in all participants and no significant difference in high and low contrast vision in those wearing </a:t>
            </a:r>
            <a:r>
              <a:rPr lang="en-GB" err="1">
                <a:latin typeface="Hurme Geometric Sans 1"/>
              </a:rPr>
              <a:t>Stellest</a:t>
            </a:r>
            <a:r>
              <a:rPr lang="en-GB">
                <a:latin typeface="Hurme Geometric Sans 1"/>
              </a:rPr>
              <a:t> versus Single vision when viewing through the central zone at all visits and at 2 years.</a:t>
            </a:r>
            <a:endParaRPr lang="en-GB"/>
          </a:p>
        </p:txBody>
      </p:sp>
      <p:sp>
        <p:nvSpPr>
          <p:cNvPr id="4" name="Slide Number Placeholder 3"/>
          <p:cNvSpPr>
            <a:spLocks noGrp="1"/>
          </p:cNvSpPr>
          <p:nvPr>
            <p:ph type="sldNum" sz="quarter" idx="5"/>
          </p:nvPr>
        </p:nvSpPr>
        <p:spPr/>
        <p:txBody>
          <a:bodyPr/>
          <a:lstStyle/>
          <a:p>
            <a:fld id="{6109B388-519B-1F4D-B414-EA8B911A0799}" type="slidenum">
              <a:rPr lang="fr-FR" smtClean="0"/>
              <a:t>7</a:t>
            </a:fld>
            <a:endParaRPr lang="fr-FR"/>
          </a:p>
        </p:txBody>
      </p:sp>
    </p:spTree>
    <p:extLst>
      <p:ext uri="{BB962C8B-B14F-4D97-AF65-F5344CB8AC3E}">
        <p14:creationId xmlns:p14="http://schemas.microsoft.com/office/powerpoint/2010/main" val="2891619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atin typeface="Hurme Geometric Sans 1"/>
              </a:rPr>
              <a:t>This slide </a:t>
            </a:r>
            <a:r>
              <a:rPr lang="fr-FR" err="1">
                <a:latin typeface="Hurme Geometric Sans 1"/>
              </a:rPr>
              <a:t>is</a:t>
            </a:r>
            <a:r>
              <a:rPr lang="fr-FR">
                <a:latin typeface="Hurme Geometric Sans 1"/>
              </a:rPr>
              <a:t> </a:t>
            </a:r>
            <a:r>
              <a:rPr lang="fr-FR" err="1">
                <a:latin typeface="Hurme Geometric Sans 1"/>
              </a:rPr>
              <a:t>intended</a:t>
            </a:r>
            <a:r>
              <a:rPr lang="fr-FR">
                <a:latin typeface="Hurme Geometric Sans 1"/>
              </a:rPr>
              <a:t> for </a:t>
            </a:r>
            <a:r>
              <a:rPr lang="fr-FR" err="1">
                <a:latin typeface="Hurme Geometric Sans 1"/>
              </a:rPr>
              <a:t>ODs</a:t>
            </a:r>
            <a:r>
              <a:rPr lang="fr-FR">
                <a:latin typeface="Hurme Geometric Sans 1"/>
              </a:rPr>
              <a:t> as </a:t>
            </a:r>
            <a:r>
              <a:rPr lang="en-GB">
                <a:latin typeface="Hurme Geometric Sans 1"/>
              </a:rPr>
              <a:t>Essilor</a:t>
            </a:r>
            <a:r>
              <a:rPr lang="en-GB" baseline="30000">
                <a:latin typeface="Hurme Geometric Sans 1"/>
              </a:rPr>
              <a:t>®</a:t>
            </a:r>
            <a:r>
              <a:rPr lang="en-GB">
                <a:latin typeface="Hurme Geometric Sans 1"/>
              </a:rPr>
              <a:t> </a:t>
            </a:r>
            <a:r>
              <a:rPr lang="en-GB" err="1">
                <a:latin typeface="Hurme Geometric Sans 1"/>
              </a:rPr>
              <a:t>Stellest</a:t>
            </a:r>
            <a:r>
              <a:rPr lang="en-GB" baseline="30000" err="1">
                <a:latin typeface="Hurme Geometric Sans 1"/>
              </a:rPr>
              <a:t>®</a:t>
            </a:r>
            <a:r>
              <a:rPr lang="en-GB" err="1">
                <a:latin typeface="Hurme Geometric Sans 1"/>
              </a:rPr>
              <a:t>lenses</a:t>
            </a:r>
            <a:r>
              <a:rPr lang="en-GB">
                <a:latin typeface="Hurme Geometric Sans 1"/>
              </a:rPr>
              <a:t> requires OD prescription</a:t>
            </a:r>
          </a:p>
        </p:txBody>
      </p:sp>
      <p:sp>
        <p:nvSpPr>
          <p:cNvPr id="4" name="Espace réservé du numéro de diapositive 3"/>
          <p:cNvSpPr>
            <a:spLocks noGrp="1"/>
          </p:cNvSpPr>
          <p:nvPr>
            <p:ph type="sldNum" sz="quarter" idx="5"/>
          </p:nvPr>
        </p:nvSpPr>
        <p:spPr/>
        <p:txBody>
          <a:bodyPr/>
          <a:lstStyle/>
          <a:p>
            <a:fld id="{6109B388-519B-1F4D-B414-EA8B911A0799}" type="slidenum">
              <a:rPr lang="fr-FR" smtClean="0"/>
              <a:t>16</a:t>
            </a:fld>
            <a:endParaRPr lang="fr-FR"/>
          </a:p>
        </p:txBody>
      </p:sp>
    </p:spTree>
    <p:extLst>
      <p:ext uri="{BB962C8B-B14F-4D97-AF65-F5344CB8AC3E}">
        <p14:creationId xmlns:p14="http://schemas.microsoft.com/office/powerpoint/2010/main" val="924126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6109B388-519B-1F4D-B414-EA8B911A0799}" type="slidenum">
              <a:rPr lang="fr-FR" smtClean="0"/>
              <a:t>19</a:t>
            </a:fld>
            <a:endParaRPr lang="fr-FR"/>
          </a:p>
        </p:txBody>
      </p:sp>
    </p:spTree>
    <p:extLst>
      <p:ext uri="{BB962C8B-B14F-4D97-AF65-F5344CB8AC3E}">
        <p14:creationId xmlns:p14="http://schemas.microsoft.com/office/powerpoint/2010/main" val="263095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e418bc7c15_0_6931: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3" name="Google Shape;1723;ge418bc7c15_0_693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09B388-519B-1F4D-B414-EA8B911A0799}" type="slidenum">
              <a:rPr lang="fr-FR" smtClean="0"/>
              <a:t>22</a:t>
            </a:fld>
            <a:endParaRPr lang="fr-FR"/>
          </a:p>
        </p:txBody>
      </p:sp>
    </p:spTree>
    <p:extLst>
      <p:ext uri="{BB962C8B-B14F-4D97-AF65-F5344CB8AC3E}">
        <p14:creationId xmlns:p14="http://schemas.microsoft.com/office/powerpoint/2010/main" val="615691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emf"/></Relationships>
</file>

<file path=ppt/slideLayouts/_rels/slideLayout1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Blank">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97CFAD06-D82F-323F-8775-406B2EC91B4A}"/>
              </a:ext>
            </a:extLst>
          </p:cNvPr>
          <p:cNvSpPr>
            <a:spLocks noGrp="1"/>
          </p:cNvSpPr>
          <p:nvPr>
            <p:ph type="pic" sz="quarter" idx="11" hasCustomPrompt="1"/>
          </p:nvPr>
        </p:nvSpPr>
        <p:spPr>
          <a:xfrm>
            <a:off x="0" y="0"/>
            <a:ext cx="12192000" cy="6858000"/>
          </a:xfrm>
          <a:prstGeom prst="rect">
            <a:avLst/>
          </a:prstGeom>
          <a:pattFill prst="ltUpDiag">
            <a:fgClr>
              <a:schemeClr val="bg1">
                <a:lumMod val="50000"/>
              </a:schemeClr>
            </a:fgClr>
            <a:bgClr>
              <a:schemeClr val="bg1"/>
            </a:bgClr>
          </a:pattFill>
        </p:spPr>
        <p:txBody>
          <a:bodyPr>
            <a:normAutofit/>
          </a:bodyPr>
          <a:lstStyle>
            <a:lvl1pPr marL="4763" indent="0">
              <a:buFontTx/>
              <a:buNone/>
              <a:defRPr sz="1100" b="0" i="0">
                <a:solidFill>
                  <a:schemeClr val="tx1"/>
                </a:solidFill>
                <a:latin typeface="Hurme Geometric Sans 1" panose="020B0500020000000000" pitchFamily="34" charset="77"/>
              </a:defRPr>
            </a:lvl1pPr>
          </a:lstStyle>
          <a:p>
            <a:r>
              <a:rPr lang="fr-FR"/>
              <a:t>Insert image here</a:t>
            </a:r>
          </a:p>
        </p:txBody>
      </p:sp>
      <p:sp>
        <p:nvSpPr>
          <p:cNvPr id="9" name="Segnaposto testo 8">
            <a:extLst>
              <a:ext uri="{FF2B5EF4-FFF2-40B4-BE49-F238E27FC236}">
                <a16:creationId xmlns:a16="http://schemas.microsoft.com/office/drawing/2014/main" id="{5DFFEB8E-7328-F805-200C-5CD0D5AF9D13}"/>
              </a:ext>
            </a:extLst>
          </p:cNvPr>
          <p:cNvSpPr>
            <a:spLocks noGrp="1"/>
          </p:cNvSpPr>
          <p:nvPr>
            <p:ph type="body" sz="quarter" idx="10" hasCustomPrompt="1"/>
          </p:nvPr>
        </p:nvSpPr>
        <p:spPr>
          <a:xfrm>
            <a:off x="7496072" y="1785219"/>
            <a:ext cx="4428000" cy="410323"/>
          </a:xfrm>
          <a:prstGeom prst="rect">
            <a:avLst/>
          </a:prstGeom>
        </p:spPr>
        <p:txBody>
          <a:bodyPr/>
          <a:lstStyle>
            <a:lvl1pPr marL="4763" indent="0" algn="r">
              <a:buFontTx/>
              <a:buNone/>
              <a:defRPr sz="1400" b="0" i="0">
                <a:solidFill>
                  <a:schemeClr val="bg1"/>
                </a:solidFill>
                <a:latin typeface="Hurme Geometric Sans 1" panose="020B0500020000000000" pitchFamily="34" charset="77"/>
              </a:defRPr>
            </a:lvl1pPr>
          </a:lstStyle>
          <a:p>
            <a:pPr lvl="0"/>
            <a:r>
              <a:rPr lang="fr-FR"/>
              <a:t>If you don't need this block, simply delete it.</a:t>
            </a:r>
          </a:p>
        </p:txBody>
      </p:sp>
      <p:sp>
        <p:nvSpPr>
          <p:cNvPr id="2" name="Titolo 1">
            <a:extLst>
              <a:ext uri="{FF2B5EF4-FFF2-40B4-BE49-F238E27FC236}">
                <a16:creationId xmlns:a16="http://schemas.microsoft.com/office/drawing/2014/main" id="{348D3D7B-802C-79FF-C2AE-6DA94EFFBFEC}"/>
              </a:ext>
            </a:extLst>
          </p:cNvPr>
          <p:cNvSpPr>
            <a:spLocks noGrp="1"/>
          </p:cNvSpPr>
          <p:nvPr>
            <p:ph type="title" hasCustomPrompt="1"/>
          </p:nvPr>
        </p:nvSpPr>
        <p:spPr>
          <a:xfrm>
            <a:off x="3752603" y="459656"/>
            <a:ext cx="8181397" cy="1325563"/>
          </a:xfrm>
          <a:prstGeom prst="rect">
            <a:avLst/>
          </a:prstGeom>
        </p:spPr>
        <p:txBody>
          <a:bodyPr/>
          <a:lstStyle>
            <a:lvl1pPr algn="r">
              <a:defRPr sz="3000" b="1" i="0">
                <a:solidFill>
                  <a:schemeClr val="bg1"/>
                </a:solidFill>
                <a:latin typeface="Hurme Geometric Sans 1" panose="020B0500020000000000" pitchFamily="34" charset="77"/>
              </a:defRPr>
            </a:lvl1pPr>
          </a:lstStyle>
          <a:p>
            <a:r>
              <a:rPr lang="fr-FR"/>
              <a:t>Title of the slide, here. 1 line…</a:t>
            </a:r>
            <a:br>
              <a:rPr lang="fr-FR"/>
            </a:br>
            <a:r>
              <a:rPr lang="fr-FR"/>
              <a:t>or 2, adapts with the background image</a:t>
            </a:r>
            <a:endParaRPr lang="it-IT"/>
          </a:p>
        </p:txBody>
      </p:sp>
      <p:sp>
        <p:nvSpPr>
          <p:cNvPr id="5" name="CasellaDiTesto 5">
            <a:extLst>
              <a:ext uri="{FF2B5EF4-FFF2-40B4-BE49-F238E27FC236}">
                <a16:creationId xmlns:a16="http://schemas.microsoft.com/office/drawing/2014/main" id="{5DE52D0E-BB01-51C4-B889-A5332B3EF8C3}"/>
              </a:ext>
            </a:extLst>
          </p:cNvPr>
          <p:cNvSpPr txBox="1"/>
          <p:nvPr userDrawn="1"/>
        </p:nvSpPr>
        <p:spPr>
          <a:xfrm>
            <a:off x="334800" y="6482798"/>
            <a:ext cx="1097954"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it-IT" sz="8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grpSp>
        <p:nvGrpSpPr>
          <p:cNvPr id="24" name="Groupe 23">
            <a:extLst>
              <a:ext uri="{FF2B5EF4-FFF2-40B4-BE49-F238E27FC236}">
                <a16:creationId xmlns:a16="http://schemas.microsoft.com/office/drawing/2014/main" id="{9F6E84A5-53C5-1D28-0156-814362B18670}"/>
              </a:ext>
            </a:extLst>
          </p:cNvPr>
          <p:cNvGrpSpPr>
            <a:grpSpLocks noChangeAspect="1"/>
          </p:cNvGrpSpPr>
          <p:nvPr userDrawn="1"/>
        </p:nvGrpSpPr>
        <p:grpSpPr>
          <a:xfrm>
            <a:off x="10260000" y="4896000"/>
            <a:ext cx="900000" cy="1982300"/>
            <a:chOff x="5531998" y="2794431"/>
            <a:chExt cx="994151" cy="2189673"/>
          </a:xfrm>
        </p:grpSpPr>
        <p:sp>
          <p:nvSpPr>
            <p:cNvPr id="25" name="Forme libre 24">
              <a:extLst>
                <a:ext uri="{FF2B5EF4-FFF2-40B4-BE49-F238E27FC236}">
                  <a16:creationId xmlns:a16="http://schemas.microsoft.com/office/drawing/2014/main" id="{EBD09B0E-FAE1-74F1-4EAB-70DEC88D0657}"/>
                </a:ext>
              </a:extLst>
            </p:cNvPr>
            <p:cNvSpPr/>
            <p:nvPr/>
          </p:nvSpPr>
          <p:spPr>
            <a:xfrm>
              <a:off x="5531998" y="2794431"/>
              <a:ext cx="994151" cy="2189673"/>
            </a:xfrm>
            <a:custGeom>
              <a:avLst/>
              <a:gdLst>
                <a:gd name="connsiteX0" fmla="*/ 0 w 994151"/>
                <a:gd name="connsiteY0" fmla="*/ 0 h 2189673"/>
                <a:gd name="connsiteX1" fmla="*/ 994152 w 994151"/>
                <a:gd name="connsiteY1" fmla="*/ 0 h 2189673"/>
                <a:gd name="connsiteX2" fmla="*/ 994152 w 994151"/>
                <a:gd name="connsiteY2" fmla="*/ 2189673 h 2189673"/>
                <a:gd name="connsiteX3" fmla="*/ 0 w 994151"/>
                <a:gd name="connsiteY3" fmla="*/ 2189673 h 2189673"/>
              </a:gdLst>
              <a:ahLst/>
              <a:cxnLst>
                <a:cxn ang="0">
                  <a:pos x="connsiteX0" y="connsiteY0"/>
                </a:cxn>
                <a:cxn ang="0">
                  <a:pos x="connsiteX1" y="connsiteY1"/>
                </a:cxn>
                <a:cxn ang="0">
                  <a:pos x="connsiteX2" y="connsiteY2"/>
                </a:cxn>
                <a:cxn ang="0">
                  <a:pos x="connsiteX3" y="connsiteY3"/>
                </a:cxn>
              </a:cxnLst>
              <a:rect l="l" t="t" r="r" b="b"/>
              <a:pathLst>
                <a:path w="994151" h="2189673">
                  <a:moveTo>
                    <a:pt x="0" y="0"/>
                  </a:moveTo>
                  <a:lnTo>
                    <a:pt x="994152" y="0"/>
                  </a:lnTo>
                  <a:lnTo>
                    <a:pt x="994152" y="2189673"/>
                  </a:lnTo>
                  <a:lnTo>
                    <a:pt x="0" y="2189673"/>
                  </a:lnTo>
                  <a:close/>
                </a:path>
              </a:pathLst>
            </a:custGeom>
            <a:solidFill>
              <a:srgbClr val="0042C3"/>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grpSp>
          <p:nvGrpSpPr>
            <p:cNvPr id="26" name="Groupe 25">
              <a:extLst>
                <a:ext uri="{FF2B5EF4-FFF2-40B4-BE49-F238E27FC236}">
                  <a16:creationId xmlns:a16="http://schemas.microsoft.com/office/drawing/2014/main" id="{8A2E844A-A3D4-E505-AB01-86943D11C66D}"/>
                </a:ext>
              </a:extLst>
            </p:cNvPr>
            <p:cNvGrpSpPr/>
            <p:nvPr userDrawn="1"/>
          </p:nvGrpSpPr>
          <p:grpSpPr>
            <a:xfrm>
              <a:off x="5656318" y="2980623"/>
              <a:ext cx="745593" cy="748841"/>
              <a:chOff x="5656318" y="2980623"/>
              <a:chExt cx="745593" cy="748841"/>
            </a:xfrm>
          </p:grpSpPr>
          <p:sp>
            <p:nvSpPr>
              <p:cNvPr id="27" name="Forme libre 26">
                <a:extLst>
                  <a:ext uri="{FF2B5EF4-FFF2-40B4-BE49-F238E27FC236}">
                    <a16:creationId xmlns:a16="http://schemas.microsoft.com/office/drawing/2014/main" id="{9CA77EF3-D2E4-17B5-6893-6E67E59CB1A1}"/>
                  </a:ext>
                </a:extLst>
              </p:cNvPr>
              <p:cNvSpPr/>
              <p:nvPr/>
            </p:nvSpPr>
            <p:spPr>
              <a:xfrm>
                <a:off x="5656318" y="3584485"/>
                <a:ext cx="138169" cy="144979"/>
              </a:xfrm>
              <a:custGeom>
                <a:avLst/>
                <a:gdLst>
                  <a:gd name="connsiteX0" fmla="*/ 33157 w 138169"/>
                  <a:gd name="connsiteY0" fmla="*/ 57584 h 144979"/>
                  <a:gd name="connsiteX1" fmla="*/ 44889 w 138169"/>
                  <a:gd name="connsiteY1" fmla="*/ 36652 h 144979"/>
                  <a:gd name="connsiteX2" fmla="*/ 71040 w 138169"/>
                  <a:gd name="connsiteY2" fmla="*/ 27856 h 144979"/>
                  <a:gd name="connsiteX3" fmla="*/ 94991 w 138169"/>
                  <a:gd name="connsiteY3" fmla="*/ 36652 h 144979"/>
                  <a:gd name="connsiteX4" fmla="*/ 104768 w 138169"/>
                  <a:gd name="connsiteY4" fmla="*/ 57584 h 144979"/>
                  <a:gd name="connsiteX5" fmla="*/ 33157 w 138169"/>
                  <a:gd name="connsiteY5" fmla="*/ 57584 h 144979"/>
                  <a:gd name="connsiteX6" fmla="*/ 0 w 138169"/>
                  <a:gd name="connsiteY6" fmla="*/ 73630 h 144979"/>
                  <a:gd name="connsiteX7" fmla="*/ 19878 w 138169"/>
                  <a:gd name="connsiteY7" fmla="*/ 125676 h 144979"/>
                  <a:gd name="connsiteX8" fmla="*/ 72506 w 138169"/>
                  <a:gd name="connsiteY8" fmla="*/ 144979 h 144979"/>
                  <a:gd name="connsiteX9" fmla="*/ 123179 w 138169"/>
                  <a:gd name="connsiteY9" fmla="*/ 129748 h 144979"/>
                  <a:gd name="connsiteX10" fmla="*/ 123179 w 138169"/>
                  <a:gd name="connsiteY10" fmla="*/ 97576 h 144979"/>
                  <a:gd name="connsiteX11" fmla="*/ 73891 w 138169"/>
                  <a:gd name="connsiteY11" fmla="*/ 116391 h 144979"/>
                  <a:gd name="connsiteX12" fmla="*/ 32424 w 138169"/>
                  <a:gd name="connsiteY12" fmla="*/ 80634 h 144979"/>
                  <a:gd name="connsiteX13" fmla="*/ 137599 w 138169"/>
                  <a:gd name="connsiteY13" fmla="*/ 80634 h 144979"/>
                  <a:gd name="connsiteX14" fmla="*/ 138169 w 138169"/>
                  <a:gd name="connsiteY14" fmla="*/ 68906 h 144979"/>
                  <a:gd name="connsiteX15" fmla="*/ 119432 w 138169"/>
                  <a:gd name="connsiteY15" fmla="*/ 19874 h 144979"/>
                  <a:gd name="connsiteX16" fmla="*/ 71203 w 138169"/>
                  <a:gd name="connsiteY16" fmla="*/ 0 h 144979"/>
                  <a:gd name="connsiteX17" fmla="*/ 19960 w 138169"/>
                  <a:gd name="connsiteY17" fmla="*/ 19874 h 144979"/>
                  <a:gd name="connsiteX18" fmla="*/ 81 w 138169"/>
                  <a:gd name="connsiteY18" fmla="*/ 72164 h 144979"/>
                  <a:gd name="connsiteX19" fmla="*/ 81 w 138169"/>
                  <a:gd name="connsiteY19" fmla="*/ 73630 h 1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169" h="144979">
                    <a:moveTo>
                      <a:pt x="33157" y="57584"/>
                    </a:moveTo>
                    <a:cubicBezTo>
                      <a:pt x="33728" y="49358"/>
                      <a:pt x="37557" y="42435"/>
                      <a:pt x="44889" y="36652"/>
                    </a:cubicBezTo>
                    <a:cubicBezTo>
                      <a:pt x="52221" y="30869"/>
                      <a:pt x="60938" y="27856"/>
                      <a:pt x="71040" y="27856"/>
                    </a:cubicBezTo>
                    <a:cubicBezTo>
                      <a:pt x="80572" y="27856"/>
                      <a:pt x="88474" y="30869"/>
                      <a:pt x="94991" y="36652"/>
                    </a:cubicBezTo>
                    <a:cubicBezTo>
                      <a:pt x="101509" y="42435"/>
                      <a:pt x="104768" y="49602"/>
                      <a:pt x="104768" y="57584"/>
                    </a:cubicBezTo>
                    <a:lnTo>
                      <a:pt x="33157" y="57584"/>
                    </a:lnTo>
                    <a:close/>
                    <a:moveTo>
                      <a:pt x="0" y="73630"/>
                    </a:moveTo>
                    <a:cubicBezTo>
                      <a:pt x="0" y="95132"/>
                      <a:pt x="6517" y="112562"/>
                      <a:pt x="19878" y="125676"/>
                    </a:cubicBezTo>
                    <a:cubicBezTo>
                      <a:pt x="33239" y="138463"/>
                      <a:pt x="50917" y="144979"/>
                      <a:pt x="72506" y="144979"/>
                    </a:cubicBezTo>
                    <a:cubicBezTo>
                      <a:pt x="92955" y="144979"/>
                      <a:pt x="109819" y="139033"/>
                      <a:pt x="123179" y="129748"/>
                    </a:cubicBezTo>
                    <a:lnTo>
                      <a:pt x="123179" y="97576"/>
                    </a:lnTo>
                    <a:cubicBezTo>
                      <a:pt x="111774" y="108246"/>
                      <a:pt x="95399" y="116391"/>
                      <a:pt x="73891" y="116391"/>
                    </a:cubicBezTo>
                    <a:cubicBezTo>
                      <a:pt x="49614" y="116391"/>
                      <a:pt x="33565" y="102463"/>
                      <a:pt x="32424" y="80634"/>
                    </a:cubicBezTo>
                    <a:lnTo>
                      <a:pt x="137599" y="80634"/>
                    </a:lnTo>
                    <a:cubicBezTo>
                      <a:pt x="137844" y="77132"/>
                      <a:pt x="138169" y="73060"/>
                      <a:pt x="138169" y="68906"/>
                    </a:cubicBezTo>
                    <a:cubicBezTo>
                      <a:pt x="138169" y="49521"/>
                      <a:pt x="131896" y="32987"/>
                      <a:pt x="119432" y="19874"/>
                    </a:cubicBezTo>
                    <a:cubicBezTo>
                      <a:pt x="107212" y="6516"/>
                      <a:pt x="91081" y="0"/>
                      <a:pt x="71203" y="0"/>
                    </a:cubicBezTo>
                    <a:cubicBezTo>
                      <a:pt x="50510" y="0"/>
                      <a:pt x="33320" y="6516"/>
                      <a:pt x="19960" y="19874"/>
                    </a:cubicBezTo>
                    <a:cubicBezTo>
                      <a:pt x="6599" y="32987"/>
                      <a:pt x="81" y="50580"/>
                      <a:pt x="81" y="72164"/>
                    </a:cubicBezTo>
                    <a:lnTo>
                      <a:pt x="81" y="73630"/>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28" name="Forme libre 27">
                <a:extLst>
                  <a:ext uri="{FF2B5EF4-FFF2-40B4-BE49-F238E27FC236}">
                    <a16:creationId xmlns:a16="http://schemas.microsoft.com/office/drawing/2014/main" id="{8D0AD708-8DB1-6575-FEDA-09C029909134}"/>
                  </a:ext>
                </a:extLst>
              </p:cNvPr>
              <p:cNvSpPr/>
              <p:nvPr/>
            </p:nvSpPr>
            <p:spPr>
              <a:xfrm>
                <a:off x="5806056" y="3583915"/>
                <a:ext cx="105745" cy="144979"/>
              </a:xfrm>
              <a:custGeom>
                <a:avLst/>
                <a:gdLst>
                  <a:gd name="connsiteX0" fmla="*/ 82 w 105745"/>
                  <a:gd name="connsiteY0" fmla="*/ 130318 h 144979"/>
                  <a:gd name="connsiteX1" fmla="*/ 50429 w 105745"/>
                  <a:gd name="connsiteY1" fmla="*/ 144979 h 144979"/>
                  <a:gd name="connsiteX2" fmla="*/ 92140 w 105745"/>
                  <a:gd name="connsiteY2" fmla="*/ 132762 h 144979"/>
                  <a:gd name="connsiteX3" fmla="*/ 105745 w 105745"/>
                  <a:gd name="connsiteY3" fmla="*/ 102789 h 144979"/>
                  <a:gd name="connsiteX4" fmla="*/ 90511 w 105745"/>
                  <a:gd name="connsiteY4" fmla="*/ 72571 h 144979"/>
                  <a:gd name="connsiteX5" fmla="*/ 76335 w 105745"/>
                  <a:gd name="connsiteY5" fmla="*/ 64101 h 144979"/>
                  <a:gd name="connsiteX6" fmla="*/ 58331 w 105745"/>
                  <a:gd name="connsiteY6" fmla="*/ 56444 h 144979"/>
                  <a:gd name="connsiteX7" fmla="*/ 46355 w 105745"/>
                  <a:gd name="connsiteY7" fmla="*/ 52046 h 144979"/>
                  <a:gd name="connsiteX8" fmla="*/ 40652 w 105745"/>
                  <a:gd name="connsiteY8" fmla="*/ 49032 h 144979"/>
                  <a:gd name="connsiteX9" fmla="*/ 35194 w 105745"/>
                  <a:gd name="connsiteY9" fmla="*/ 40317 h 144979"/>
                  <a:gd name="connsiteX10" fmla="*/ 55072 w 105745"/>
                  <a:gd name="connsiteY10" fmla="*/ 28589 h 144979"/>
                  <a:gd name="connsiteX11" fmla="*/ 90755 w 105745"/>
                  <a:gd name="connsiteY11" fmla="*/ 38933 h 144979"/>
                  <a:gd name="connsiteX12" fmla="*/ 90755 w 105745"/>
                  <a:gd name="connsiteY12" fmla="*/ 9285 h 144979"/>
                  <a:gd name="connsiteX13" fmla="*/ 53687 w 105745"/>
                  <a:gd name="connsiteY13" fmla="*/ 0 h 144979"/>
                  <a:gd name="connsiteX14" fmla="*/ 18249 w 105745"/>
                  <a:gd name="connsiteY14" fmla="*/ 10589 h 144979"/>
                  <a:gd name="connsiteX15" fmla="*/ 4399 w 105745"/>
                  <a:gd name="connsiteY15" fmla="*/ 39747 h 144979"/>
                  <a:gd name="connsiteX16" fmla="*/ 33483 w 105745"/>
                  <a:gd name="connsiteY16" fmla="*/ 78435 h 144979"/>
                  <a:gd name="connsiteX17" fmla="*/ 56620 w 105745"/>
                  <a:gd name="connsiteY17" fmla="*/ 87965 h 144979"/>
                  <a:gd name="connsiteX18" fmla="*/ 65337 w 105745"/>
                  <a:gd name="connsiteY18" fmla="*/ 92037 h 144979"/>
                  <a:gd name="connsiteX19" fmla="*/ 74054 w 105745"/>
                  <a:gd name="connsiteY19" fmla="*/ 103196 h 144979"/>
                  <a:gd name="connsiteX20" fmla="*/ 50917 w 105745"/>
                  <a:gd name="connsiteY20" fmla="*/ 116309 h 144979"/>
                  <a:gd name="connsiteX21" fmla="*/ 0 w 105745"/>
                  <a:gd name="connsiteY21" fmla="*/ 98065 h 144979"/>
                  <a:gd name="connsiteX22" fmla="*/ 0 w 105745"/>
                  <a:gd name="connsiteY22" fmla="*/ 130318 h 1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745" h="144979">
                    <a:moveTo>
                      <a:pt x="82" y="130318"/>
                    </a:moveTo>
                    <a:cubicBezTo>
                      <a:pt x="14501" y="140092"/>
                      <a:pt x="31121" y="144979"/>
                      <a:pt x="50429" y="144979"/>
                    </a:cubicBezTo>
                    <a:cubicBezTo>
                      <a:pt x="69248" y="144979"/>
                      <a:pt x="83097" y="140907"/>
                      <a:pt x="92140" y="132762"/>
                    </a:cubicBezTo>
                    <a:cubicBezTo>
                      <a:pt x="101102" y="124291"/>
                      <a:pt x="105745" y="114517"/>
                      <a:pt x="105745" y="102789"/>
                    </a:cubicBezTo>
                    <a:cubicBezTo>
                      <a:pt x="105745" y="89431"/>
                      <a:pt x="101427" y="79901"/>
                      <a:pt x="90511" y="72571"/>
                    </a:cubicBezTo>
                    <a:cubicBezTo>
                      <a:pt x="85378" y="69069"/>
                      <a:pt x="80409" y="66055"/>
                      <a:pt x="76335" y="64101"/>
                    </a:cubicBezTo>
                    <a:cubicBezTo>
                      <a:pt x="72262" y="62227"/>
                      <a:pt x="66233" y="59458"/>
                      <a:pt x="58331" y="56444"/>
                    </a:cubicBezTo>
                    <a:cubicBezTo>
                      <a:pt x="54258" y="54815"/>
                      <a:pt x="49614" y="53186"/>
                      <a:pt x="46355" y="52046"/>
                    </a:cubicBezTo>
                    <a:cubicBezTo>
                      <a:pt x="43341" y="50661"/>
                      <a:pt x="42852" y="50173"/>
                      <a:pt x="40652" y="49032"/>
                    </a:cubicBezTo>
                    <a:cubicBezTo>
                      <a:pt x="37149" y="46833"/>
                      <a:pt x="35194" y="44145"/>
                      <a:pt x="35194" y="40317"/>
                    </a:cubicBezTo>
                    <a:cubicBezTo>
                      <a:pt x="35194" y="32417"/>
                      <a:pt x="41711" y="28589"/>
                      <a:pt x="55072" y="28589"/>
                    </a:cubicBezTo>
                    <a:cubicBezTo>
                      <a:pt x="67863" y="28589"/>
                      <a:pt x="79838" y="32172"/>
                      <a:pt x="90755" y="38933"/>
                    </a:cubicBezTo>
                    <a:lnTo>
                      <a:pt x="90755" y="9285"/>
                    </a:lnTo>
                    <a:cubicBezTo>
                      <a:pt x="80979" y="3014"/>
                      <a:pt x="68677" y="0"/>
                      <a:pt x="53687" y="0"/>
                    </a:cubicBezTo>
                    <a:cubicBezTo>
                      <a:pt x="39512" y="0"/>
                      <a:pt x="27781" y="3502"/>
                      <a:pt x="18249" y="10589"/>
                    </a:cubicBezTo>
                    <a:cubicBezTo>
                      <a:pt x="8962" y="17675"/>
                      <a:pt x="4399" y="27448"/>
                      <a:pt x="4399" y="39747"/>
                    </a:cubicBezTo>
                    <a:cubicBezTo>
                      <a:pt x="4399" y="56933"/>
                      <a:pt x="14175" y="69965"/>
                      <a:pt x="33483" y="78435"/>
                    </a:cubicBezTo>
                    <a:cubicBezTo>
                      <a:pt x="39756" y="80879"/>
                      <a:pt x="51243" y="85521"/>
                      <a:pt x="56620" y="87965"/>
                    </a:cubicBezTo>
                    <a:cubicBezTo>
                      <a:pt x="59634" y="89024"/>
                      <a:pt x="62323" y="90408"/>
                      <a:pt x="65337" y="92037"/>
                    </a:cubicBezTo>
                    <a:cubicBezTo>
                      <a:pt x="71610" y="95295"/>
                      <a:pt x="74054" y="98879"/>
                      <a:pt x="74054" y="103196"/>
                    </a:cubicBezTo>
                    <a:cubicBezTo>
                      <a:pt x="74054" y="111667"/>
                      <a:pt x="65337" y="116309"/>
                      <a:pt x="50917" y="116309"/>
                    </a:cubicBezTo>
                    <a:cubicBezTo>
                      <a:pt x="30469" y="116309"/>
                      <a:pt x="13361" y="110282"/>
                      <a:pt x="0" y="98065"/>
                    </a:cubicBezTo>
                    <a:lnTo>
                      <a:pt x="0" y="130318"/>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29" name="Forme libre 28">
                <a:extLst>
                  <a:ext uri="{FF2B5EF4-FFF2-40B4-BE49-F238E27FC236}">
                    <a16:creationId xmlns:a16="http://schemas.microsoft.com/office/drawing/2014/main" id="{D4956C81-7E72-510E-684F-12DDC30F0129}"/>
                  </a:ext>
                </a:extLst>
              </p:cNvPr>
              <p:cNvSpPr/>
              <p:nvPr/>
            </p:nvSpPr>
            <p:spPr>
              <a:xfrm>
                <a:off x="5923369" y="3583915"/>
                <a:ext cx="105826" cy="144979"/>
              </a:xfrm>
              <a:custGeom>
                <a:avLst/>
                <a:gdLst>
                  <a:gd name="connsiteX0" fmla="*/ 163 w 105826"/>
                  <a:gd name="connsiteY0" fmla="*/ 130318 h 144979"/>
                  <a:gd name="connsiteX1" fmla="*/ 50510 w 105826"/>
                  <a:gd name="connsiteY1" fmla="*/ 144979 h 144979"/>
                  <a:gd name="connsiteX2" fmla="*/ 92222 w 105826"/>
                  <a:gd name="connsiteY2" fmla="*/ 132762 h 144979"/>
                  <a:gd name="connsiteX3" fmla="*/ 105827 w 105826"/>
                  <a:gd name="connsiteY3" fmla="*/ 102789 h 144979"/>
                  <a:gd name="connsiteX4" fmla="*/ 90592 w 105826"/>
                  <a:gd name="connsiteY4" fmla="*/ 72571 h 144979"/>
                  <a:gd name="connsiteX5" fmla="*/ 76417 w 105826"/>
                  <a:gd name="connsiteY5" fmla="*/ 64101 h 144979"/>
                  <a:gd name="connsiteX6" fmla="*/ 58413 w 105826"/>
                  <a:gd name="connsiteY6" fmla="*/ 56444 h 144979"/>
                  <a:gd name="connsiteX7" fmla="*/ 46437 w 105826"/>
                  <a:gd name="connsiteY7" fmla="*/ 52046 h 144979"/>
                  <a:gd name="connsiteX8" fmla="*/ 40734 w 105826"/>
                  <a:gd name="connsiteY8" fmla="*/ 49032 h 144979"/>
                  <a:gd name="connsiteX9" fmla="*/ 35276 w 105826"/>
                  <a:gd name="connsiteY9" fmla="*/ 40317 h 144979"/>
                  <a:gd name="connsiteX10" fmla="*/ 55154 w 105826"/>
                  <a:gd name="connsiteY10" fmla="*/ 28589 h 144979"/>
                  <a:gd name="connsiteX11" fmla="*/ 90837 w 105826"/>
                  <a:gd name="connsiteY11" fmla="*/ 38933 h 144979"/>
                  <a:gd name="connsiteX12" fmla="*/ 90837 w 105826"/>
                  <a:gd name="connsiteY12" fmla="*/ 9285 h 144979"/>
                  <a:gd name="connsiteX13" fmla="*/ 53769 w 105826"/>
                  <a:gd name="connsiteY13" fmla="*/ 0 h 144979"/>
                  <a:gd name="connsiteX14" fmla="*/ 18330 w 105826"/>
                  <a:gd name="connsiteY14" fmla="*/ 10589 h 144979"/>
                  <a:gd name="connsiteX15" fmla="*/ 4481 w 105826"/>
                  <a:gd name="connsiteY15" fmla="*/ 39747 h 144979"/>
                  <a:gd name="connsiteX16" fmla="*/ 33565 w 105826"/>
                  <a:gd name="connsiteY16" fmla="*/ 78435 h 144979"/>
                  <a:gd name="connsiteX17" fmla="*/ 56702 w 105826"/>
                  <a:gd name="connsiteY17" fmla="*/ 87965 h 144979"/>
                  <a:gd name="connsiteX18" fmla="*/ 65419 w 105826"/>
                  <a:gd name="connsiteY18" fmla="*/ 92037 h 144979"/>
                  <a:gd name="connsiteX19" fmla="*/ 74136 w 105826"/>
                  <a:gd name="connsiteY19" fmla="*/ 103196 h 144979"/>
                  <a:gd name="connsiteX20" fmla="*/ 50917 w 105826"/>
                  <a:gd name="connsiteY20" fmla="*/ 116309 h 144979"/>
                  <a:gd name="connsiteX21" fmla="*/ 0 w 105826"/>
                  <a:gd name="connsiteY21" fmla="*/ 98065 h 144979"/>
                  <a:gd name="connsiteX22" fmla="*/ 0 w 105826"/>
                  <a:gd name="connsiteY22" fmla="*/ 130318 h 1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826" h="144979">
                    <a:moveTo>
                      <a:pt x="163" y="130318"/>
                    </a:moveTo>
                    <a:cubicBezTo>
                      <a:pt x="14583" y="140092"/>
                      <a:pt x="31202" y="144979"/>
                      <a:pt x="50510" y="144979"/>
                    </a:cubicBezTo>
                    <a:cubicBezTo>
                      <a:pt x="69329" y="144979"/>
                      <a:pt x="83179" y="140907"/>
                      <a:pt x="92222" y="132762"/>
                    </a:cubicBezTo>
                    <a:cubicBezTo>
                      <a:pt x="101183" y="124291"/>
                      <a:pt x="105827" y="114517"/>
                      <a:pt x="105827" y="102789"/>
                    </a:cubicBezTo>
                    <a:cubicBezTo>
                      <a:pt x="105827" y="89431"/>
                      <a:pt x="101509" y="79901"/>
                      <a:pt x="90592" y="72571"/>
                    </a:cubicBezTo>
                    <a:cubicBezTo>
                      <a:pt x="85378" y="69069"/>
                      <a:pt x="80490" y="66055"/>
                      <a:pt x="76417" y="64101"/>
                    </a:cubicBezTo>
                    <a:cubicBezTo>
                      <a:pt x="72343" y="62227"/>
                      <a:pt x="66315" y="59458"/>
                      <a:pt x="58413" y="56444"/>
                    </a:cubicBezTo>
                    <a:cubicBezTo>
                      <a:pt x="54339" y="54815"/>
                      <a:pt x="49695" y="53186"/>
                      <a:pt x="46437" y="52046"/>
                    </a:cubicBezTo>
                    <a:cubicBezTo>
                      <a:pt x="43422" y="50661"/>
                      <a:pt x="42933" y="50173"/>
                      <a:pt x="40734" y="49032"/>
                    </a:cubicBezTo>
                    <a:cubicBezTo>
                      <a:pt x="37231" y="46833"/>
                      <a:pt x="35276" y="44145"/>
                      <a:pt x="35276" y="40317"/>
                    </a:cubicBezTo>
                    <a:cubicBezTo>
                      <a:pt x="35276" y="32417"/>
                      <a:pt x="41793" y="28589"/>
                      <a:pt x="55154" y="28589"/>
                    </a:cubicBezTo>
                    <a:cubicBezTo>
                      <a:pt x="67944" y="28589"/>
                      <a:pt x="79920" y="32172"/>
                      <a:pt x="90837" y="38933"/>
                    </a:cubicBezTo>
                    <a:lnTo>
                      <a:pt x="90837" y="9285"/>
                    </a:lnTo>
                    <a:cubicBezTo>
                      <a:pt x="81061" y="3014"/>
                      <a:pt x="68759" y="0"/>
                      <a:pt x="53769" y="0"/>
                    </a:cubicBezTo>
                    <a:cubicBezTo>
                      <a:pt x="39593" y="0"/>
                      <a:pt x="27862" y="3502"/>
                      <a:pt x="18330" y="10589"/>
                    </a:cubicBezTo>
                    <a:cubicBezTo>
                      <a:pt x="9043" y="17675"/>
                      <a:pt x="4481" y="27448"/>
                      <a:pt x="4481" y="39747"/>
                    </a:cubicBezTo>
                    <a:cubicBezTo>
                      <a:pt x="4481" y="56933"/>
                      <a:pt x="14257" y="69965"/>
                      <a:pt x="33565" y="78435"/>
                    </a:cubicBezTo>
                    <a:cubicBezTo>
                      <a:pt x="39838" y="80879"/>
                      <a:pt x="51243" y="85521"/>
                      <a:pt x="56702" y="87965"/>
                    </a:cubicBezTo>
                    <a:cubicBezTo>
                      <a:pt x="59716" y="89024"/>
                      <a:pt x="62404" y="90408"/>
                      <a:pt x="65419" y="92037"/>
                    </a:cubicBezTo>
                    <a:cubicBezTo>
                      <a:pt x="71692" y="95295"/>
                      <a:pt x="74136" y="98879"/>
                      <a:pt x="74136" y="103196"/>
                    </a:cubicBezTo>
                    <a:cubicBezTo>
                      <a:pt x="74136" y="111667"/>
                      <a:pt x="65419" y="116309"/>
                      <a:pt x="50917" y="116309"/>
                    </a:cubicBezTo>
                    <a:cubicBezTo>
                      <a:pt x="30469" y="116309"/>
                      <a:pt x="13361" y="110282"/>
                      <a:pt x="0" y="98065"/>
                    </a:cubicBezTo>
                    <a:lnTo>
                      <a:pt x="0" y="130318"/>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30" name="Forme libre 29">
                <a:extLst>
                  <a:ext uri="{FF2B5EF4-FFF2-40B4-BE49-F238E27FC236}">
                    <a16:creationId xmlns:a16="http://schemas.microsoft.com/office/drawing/2014/main" id="{56CE5F38-7DAE-87A2-5F95-C3802701E52E}"/>
                  </a:ext>
                </a:extLst>
              </p:cNvPr>
              <p:cNvSpPr/>
              <p:nvPr/>
            </p:nvSpPr>
            <p:spPr>
              <a:xfrm>
                <a:off x="6040846" y="3533417"/>
                <a:ext cx="38941" cy="191975"/>
              </a:xfrm>
              <a:custGeom>
                <a:avLst/>
                <a:gdLst>
                  <a:gd name="connsiteX0" fmla="*/ 36009 w 38941"/>
                  <a:gd name="connsiteY0" fmla="*/ 54734 h 191975"/>
                  <a:gd name="connsiteX1" fmla="*/ 3340 w 38941"/>
                  <a:gd name="connsiteY1" fmla="*/ 54734 h 191975"/>
                  <a:gd name="connsiteX2" fmla="*/ 3340 w 38941"/>
                  <a:gd name="connsiteY2" fmla="*/ 191975 h 191975"/>
                  <a:gd name="connsiteX3" fmla="*/ 36009 w 38941"/>
                  <a:gd name="connsiteY3" fmla="*/ 191975 h 191975"/>
                  <a:gd name="connsiteX4" fmla="*/ 36009 w 38941"/>
                  <a:gd name="connsiteY4" fmla="*/ 54734 h 191975"/>
                  <a:gd name="connsiteX5" fmla="*/ 19634 w 38941"/>
                  <a:gd name="connsiteY5" fmla="*/ 38607 h 191975"/>
                  <a:gd name="connsiteX6" fmla="*/ 38942 w 38941"/>
                  <a:gd name="connsiteY6" fmla="*/ 19303 h 191975"/>
                  <a:gd name="connsiteX7" fmla="*/ 19634 w 38941"/>
                  <a:gd name="connsiteY7" fmla="*/ 0 h 191975"/>
                  <a:gd name="connsiteX8" fmla="*/ 0 w 38941"/>
                  <a:gd name="connsiteY8" fmla="*/ 19303 h 191975"/>
                  <a:gd name="connsiteX9" fmla="*/ 19634 w 38941"/>
                  <a:gd name="connsiteY9" fmla="*/ 38607 h 19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1" h="191975">
                    <a:moveTo>
                      <a:pt x="36009" y="54734"/>
                    </a:moveTo>
                    <a:lnTo>
                      <a:pt x="3340" y="54734"/>
                    </a:lnTo>
                    <a:lnTo>
                      <a:pt x="3340" y="191975"/>
                    </a:lnTo>
                    <a:lnTo>
                      <a:pt x="36009" y="191975"/>
                    </a:lnTo>
                    <a:lnTo>
                      <a:pt x="36009" y="54734"/>
                    </a:lnTo>
                    <a:close/>
                    <a:moveTo>
                      <a:pt x="19634" y="38607"/>
                    </a:moveTo>
                    <a:cubicBezTo>
                      <a:pt x="30224" y="38607"/>
                      <a:pt x="38942" y="30136"/>
                      <a:pt x="38942" y="19303"/>
                    </a:cubicBezTo>
                    <a:cubicBezTo>
                      <a:pt x="38942" y="8471"/>
                      <a:pt x="30224" y="0"/>
                      <a:pt x="19634" y="0"/>
                    </a:cubicBezTo>
                    <a:cubicBezTo>
                      <a:pt x="8717" y="0"/>
                      <a:pt x="0" y="8471"/>
                      <a:pt x="0" y="19303"/>
                    </a:cubicBezTo>
                    <a:cubicBezTo>
                      <a:pt x="0" y="30136"/>
                      <a:pt x="8798" y="38607"/>
                      <a:pt x="19634" y="38607"/>
                    </a:cubicBezTo>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31" name="Forme libre 30">
                <a:extLst>
                  <a:ext uri="{FF2B5EF4-FFF2-40B4-BE49-F238E27FC236}">
                    <a16:creationId xmlns:a16="http://schemas.microsoft.com/office/drawing/2014/main" id="{8284A01C-6668-EBBD-7166-E98FBCAFE544}"/>
                  </a:ext>
                </a:extLst>
              </p:cNvPr>
              <p:cNvSpPr/>
              <p:nvPr/>
            </p:nvSpPr>
            <p:spPr>
              <a:xfrm>
                <a:off x="6097873" y="3535616"/>
                <a:ext cx="32668" cy="189776"/>
              </a:xfrm>
              <a:custGeom>
                <a:avLst/>
                <a:gdLst>
                  <a:gd name="connsiteX0" fmla="*/ 0 w 32668"/>
                  <a:gd name="connsiteY0" fmla="*/ 0 h 189776"/>
                  <a:gd name="connsiteX1" fmla="*/ 32669 w 32668"/>
                  <a:gd name="connsiteY1" fmla="*/ 0 h 189776"/>
                  <a:gd name="connsiteX2" fmla="*/ 32669 w 32668"/>
                  <a:gd name="connsiteY2" fmla="*/ 189776 h 189776"/>
                  <a:gd name="connsiteX3" fmla="*/ 0 w 32668"/>
                  <a:gd name="connsiteY3" fmla="*/ 189776 h 189776"/>
                </a:gdLst>
                <a:ahLst/>
                <a:cxnLst>
                  <a:cxn ang="0">
                    <a:pos x="connsiteX0" y="connsiteY0"/>
                  </a:cxn>
                  <a:cxn ang="0">
                    <a:pos x="connsiteX1" y="connsiteY1"/>
                  </a:cxn>
                  <a:cxn ang="0">
                    <a:pos x="connsiteX2" y="connsiteY2"/>
                  </a:cxn>
                  <a:cxn ang="0">
                    <a:pos x="connsiteX3" y="connsiteY3"/>
                  </a:cxn>
                </a:cxnLst>
                <a:rect l="l" t="t" r="r" b="b"/>
                <a:pathLst>
                  <a:path w="32668" h="189776">
                    <a:moveTo>
                      <a:pt x="0" y="0"/>
                    </a:moveTo>
                    <a:lnTo>
                      <a:pt x="32669" y="0"/>
                    </a:lnTo>
                    <a:lnTo>
                      <a:pt x="32669" y="189776"/>
                    </a:lnTo>
                    <a:lnTo>
                      <a:pt x="0" y="189776"/>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43" name="Forme libre 42">
                <a:extLst>
                  <a:ext uri="{FF2B5EF4-FFF2-40B4-BE49-F238E27FC236}">
                    <a16:creationId xmlns:a16="http://schemas.microsoft.com/office/drawing/2014/main" id="{DD11CC94-8399-AD40-B526-1B2A24C1820F}"/>
                  </a:ext>
                </a:extLst>
              </p:cNvPr>
              <p:cNvSpPr/>
              <p:nvPr/>
            </p:nvSpPr>
            <p:spPr>
              <a:xfrm>
                <a:off x="6148872" y="3584078"/>
                <a:ext cx="149737" cy="145386"/>
              </a:xfrm>
              <a:custGeom>
                <a:avLst/>
                <a:gdLst>
                  <a:gd name="connsiteX0" fmla="*/ 74869 w 149737"/>
                  <a:gd name="connsiteY0" fmla="*/ 115739 h 145386"/>
                  <a:gd name="connsiteX1" fmla="*/ 44319 w 149737"/>
                  <a:gd name="connsiteY1" fmla="*/ 103440 h 145386"/>
                  <a:gd name="connsiteX2" fmla="*/ 32343 w 149737"/>
                  <a:gd name="connsiteY2" fmla="*/ 72652 h 145386"/>
                  <a:gd name="connsiteX3" fmla="*/ 44319 w 149737"/>
                  <a:gd name="connsiteY3" fmla="*/ 42109 h 145386"/>
                  <a:gd name="connsiteX4" fmla="*/ 74869 w 149737"/>
                  <a:gd name="connsiteY4" fmla="*/ 29566 h 145386"/>
                  <a:gd name="connsiteX5" fmla="*/ 105094 w 149737"/>
                  <a:gd name="connsiteY5" fmla="*/ 42109 h 145386"/>
                  <a:gd name="connsiteX6" fmla="*/ 117395 w 149737"/>
                  <a:gd name="connsiteY6" fmla="*/ 72652 h 145386"/>
                  <a:gd name="connsiteX7" fmla="*/ 105094 w 149737"/>
                  <a:gd name="connsiteY7" fmla="*/ 103440 h 145386"/>
                  <a:gd name="connsiteX8" fmla="*/ 74869 w 149737"/>
                  <a:gd name="connsiteY8" fmla="*/ 115739 h 145386"/>
                  <a:gd name="connsiteX9" fmla="*/ 21752 w 149737"/>
                  <a:gd name="connsiteY9" fmla="*/ 124454 h 145386"/>
                  <a:gd name="connsiteX10" fmla="*/ 74869 w 149737"/>
                  <a:gd name="connsiteY10" fmla="*/ 145386 h 145386"/>
                  <a:gd name="connsiteX11" fmla="*/ 127986 w 149737"/>
                  <a:gd name="connsiteY11" fmla="*/ 124454 h 145386"/>
                  <a:gd name="connsiteX12" fmla="*/ 149738 w 149737"/>
                  <a:gd name="connsiteY12" fmla="*/ 72734 h 145386"/>
                  <a:gd name="connsiteX13" fmla="*/ 127986 w 149737"/>
                  <a:gd name="connsiteY13" fmla="*/ 20932 h 145386"/>
                  <a:gd name="connsiteX14" fmla="*/ 74869 w 149737"/>
                  <a:gd name="connsiteY14" fmla="*/ 0 h 145386"/>
                  <a:gd name="connsiteX15" fmla="*/ 21752 w 149737"/>
                  <a:gd name="connsiteY15" fmla="*/ 20932 h 145386"/>
                  <a:gd name="connsiteX16" fmla="*/ 0 w 149737"/>
                  <a:gd name="connsiteY16" fmla="*/ 72734 h 145386"/>
                  <a:gd name="connsiteX17" fmla="*/ 21752 w 149737"/>
                  <a:gd name="connsiteY17" fmla="*/ 124454 h 14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737" h="145386">
                    <a:moveTo>
                      <a:pt x="74869" y="115739"/>
                    </a:moveTo>
                    <a:cubicBezTo>
                      <a:pt x="62567" y="115739"/>
                      <a:pt x="52547" y="111666"/>
                      <a:pt x="44319" y="103440"/>
                    </a:cubicBezTo>
                    <a:cubicBezTo>
                      <a:pt x="36416" y="94969"/>
                      <a:pt x="32343" y="84951"/>
                      <a:pt x="32343" y="72652"/>
                    </a:cubicBezTo>
                    <a:cubicBezTo>
                      <a:pt x="32343" y="60354"/>
                      <a:pt x="36416" y="50335"/>
                      <a:pt x="44319" y="42109"/>
                    </a:cubicBezTo>
                    <a:cubicBezTo>
                      <a:pt x="52465" y="33638"/>
                      <a:pt x="62567" y="29566"/>
                      <a:pt x="74869" y="29566"/>
                    </a:cubicBezTo>
                    <a:cubicBezTo>
                      <a:pt x="86845" y="29566"/>
                      <a:pt x="96947" y="33638"/>
                      <a:pt x="105094" y="42109"/>
                    </a:cubicBezTo>
                    <a:cubicBezTo>
                      <a:pt x="113240" y="50254"/>
                      <a:pt x="117395" y="60354"/>
                      <a:pt x="117395" y="72652"/>
                    </a:cubicBezTo>
                    <a:cubicBezTo>
                      <a:pt x="117395" y="84951"/>
                      <a:pt x="113322" y="94969"/>
                      <a:pt x="105094" y="103440"/>
                    </a:cubicBezTo>
                    <a:cubicBezTo>
                      <a:pt x="96947" y="111666"/>
                      <a:pt x="86845" y="115739"/>
                      <a:pt x="74869" y="115739"/>
                    </a:cubicBezTo>
                    <a:moveTo>
                      <a:pt x="21752" y="124454"/>
                    </a:moveTo>
                    <a:cubicBezTo>
                      <a:pt x="36172" y="138300"/>
                      <a:pt x="53932" y="145386"/>
                      <a:pt x="74869" y="145386"/>
                    </a:cubicBezTo>
                    <a:cubicBezTo>
                      <a:pt x="95888" y="145386"/>
                      <a:pt x="113566" y="138300"/>
                      <a:pt x="127986" y="124454"/>
                    </a:cubicBezTo>
                    <a:cubicBezTo>
                      <a:pt x="142406" y="110608"/>
                      <a:pt x="149738" y="93096"/>
                      <a:pt x="149738" y="72734"/>
                    </a:cubicBezTo>
                    <a:cubicBezTo>
                      <a:pt x="149738" y="52372"/>
                      <a:pt x="142406" y="34860"/>
                      <a:pt x="127986" y="20932"/>
                    </a:cubicBezTo>
                    <a:cubicBezTo>
                      <a:pt x="113566" y="7086"/>
                      <a:pt x="95806" y="0"/>
                      <a:pt x="74869" y="0"/>
                    </a:cubicBezTo>
                    <a:cubicBezTo>
                      <a:pt x="53850" y="0"/>
                      <a:pt x="36172" y="7086"/>
                      <a:pt x="21752" y="20932"/>
                    </a:cubicBezTo>
                    <a:cubicBezTo>
                      <a:pt x="7332" y="34860"/>
                      <a:pt x="0" y="52290"/>
                      <a:pt x="0" y="72734"/>
                    </a:cubicBezTo>
                    <a:cubicBezTo>
                      <a:pt x="0" y="93178"/>
                      <a:pt x="7332" y="110526"/>
                      <a:pt x="21752" y="124454"/>
                    </a:cubicBezTo>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44" name="Forme libre 43">
                <a:extLst>
                  <a:ext uri="{FF2B5EF4-FFF2-40B4-BE49-F238E27FC236}">
                    <a16:creationId xmlns:a16="http://schemas.microsoft.com/office/drawing/2014/main" id="{9193FCA8-D040-B6B0-110B-AD4B7D9B78E3}"/>
                  </a:ext>
                </a:extLst>
              </p:cNvPr>
              <p:cNvSpPr/>
              <p:nvPr/>
            </p:nvSpPr>
            <p:spPr>
              <a:xfrm>
                <a:off x="6318814" y="3585463"/>
                <a:ext cx="83097" cy="139929"/>
              </a:xfrm>
              <a:custGeom>
                <a:avLst/>
                <a:gdLst>
                  <a:gd name="connsiteX0" fmla="*/ 32424 w 83097"/>
                  <a:gd name="connsiteY0" fmla="*/ 139929 h 139929"/>
                  <a:gd name="connsiteX1" fmla="*/ 32424 w 83097"/>
                  <a:gd name="connsiteY1" fmla="*/ 67766 h 139929"/>
                  <a:gd name="connsiteX2" fmla="*/ 69492 w 83097"/>
                  <a:gd name="connsiteY2" fmla="*/ 30951 h 139929"/>
                  <a:gd name="connsiteX3" fmla="*/ 83097 w 83097"/>
                  <a:gd name="connsiteY3" fmla="*/ 32335 h 139929"/>
                  <a:gd name="connsiteX4" fmla="*/ 83097 w 83097"/>
                  <a:gd name="connsiteY4" fmla="*/ 815 h 139929"/>
                  <a:gd name="connsiteX5" fmla="*/ 73321 w 83097"/>
                  <a:gd name="connsiteY5" fmla="*/ 0 h 139929"/>
                  <a:gd name="connsiteX6" fmla="*/ 32424 w 83097"/>
                  <a:gd name="connsiteY6" fmla="*/ 23131 h 139929"/>
                  <a:gd name="connsiteX7" fmla="*/ 32424 w 83097"/>
                  <a:gd name="connsiteY7" fmla="*/ 2688 h 139929"/>
                  <a:gd name="connsiteX8" fmla="*/ 0 w 83097"/>
                  <a:gd name="connsiteY8" fmla="*/ 2688 h 139929"/>
                  <a:gd name="connsiteX9" fmla="*/ 0 w 83097"/>
                  <a:gd name="connsiteY9" fmla="*/ 139929 h 139929"/>
                  <a:gd name="connsiteX10" fmla="*/ 32424 w 83097"/>
                  <a:gd name="connsiteY10" fmla="*/ 139929 h 13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97" h="139929">
                    <a:moveTo>
                      <a:pt x="32424" y="139929"/>
                    </a:moveTo>
                    <a:lnTo>
                      <a:pt x="32424" y="67766"/>
                    </a:lnTo>
                    <a:cubicBezTo>
                      <a:pt x="32424" y="45123"/>
                      <a:pt x="46844" y="30951"/>
                      <a:pt x="69492" y="30951"/>
                    </a:cubicBezTo>
                    <a:cubicBezTo>
                      <a:pt x="74380" y="30951"/>
                      <a:pt x="79024" y="31521"/>
                      <a:pt x="83097" y="32335"/>
                    </a:cubicBezTo>
                    <a:lnTo>
                      <a:pt x="83097" y="815"/>
                    </a:lnTo>
                    <a:cubicBezTo>
                      <a:pt x="80409" y="244"/>
                      <a:pt x="77068" y="0"/>
                      <a:pt x="73321" y="0"/>
                    </a:cubicBezTo>
                    <a:cubicBezTo>
                      <a:pt x="54013" y="0"/>
                      <a:pt x="39023" y="8715"/>
                      <a:pt x="32424" y="23131"/>
                    </a:cubicBezTo>
                    <a:lnTo>
                      <a:pt x="32424" y="2688"/>
                    </a:lnTo>
                    <a:lnTo>
                      <a:pt x="0" y="2688"/>
                    </a:lnTo>
                    <a:lnTo>
                      <a:pt x="0" y="139929"/>
                    </a:lnTo>
                    <a:lnTo>
                      <a:pt x="32424" y="139929"/>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45" name="Forme libre 44">
                <a:extLst>
                  <a:ext uri="{FF2B5EF4-FFF2-40B4-BE49-F238E27FC236}">
                    <a16:creationId xmlns:a16="http://schemas.microsoft.com/office/drawing/2014/main" id="{6EB8AB72-6212-6BB3-9527-3D430923E399}"/>
                  </a:ext>
                </a:extLst>
              </p:cNvPr>
              <p:cNvSpPr/>
              <p:nvPr/>
            </p:nvSpPr>
            <p:spPr>
              <a:xfrm>
                <a:off x="5656399" y="2980623"/>
                <a:ext cx="745267" cy="445688"/>
              </a:xfrm>
              <a:custGeom>
                <a:avLst/>
                <a:gdLst>
                  <a:gd name="connsiteX0" fmla="*/ 526363 w 745267"/>
                  <a:gd name="connsiteY0" fmla="*/ 236202 h 445688"/>
                  <a:gd name="connsiteX1" fmla="*/ 526282 w 745267"/>
                  <a:gd name="connsiteY1" fmla="*/ 238564 h 445688"/>
                  <a:gd name="connsiteX2" fmla="*/ 373937 w 745267"/>
                  <a:gd name="connsiteY2" fmla="*/ 376864 h 445688"/>
                  <a:gd name="connsiteX3" fmla="*/ 219311 w 745267"/>
                  <a:gd name="connsiteY3" fmla="*/ 222274 h 445688"/>
                  <a:gd name="connsiteX4" fmla="*/ 373937 w 745267"/>
                  <a:gd name="connsiteY4" fmla="*/ 67684 h 445688"/>
                  <a:gd name="connsiteX5" fmla="*/ 483267 w 745267"/>
                  <a:gd name="connsiteY5" fmla="*/ 112970 h 445688"/>
                  <a:gd name="connsiteX6" fmla="*/ 502656 w 745267"/>
                  <a:gd name="connsiteY6" fmla="*/ 134554 h 445688"/>
                  <a:gd name="connsiteX7" fmla="*/ 392349 w 745267"/>
                  <a:gd name="connsiteY7" fmla="*/ 243939 h 445688"/>
                  <a:gd name="connsiteX8" fmla="*/ 351126 w 745267"/>
                  <a:gd name="connsiteY8" fmla="*/ 243939 h 445688"/>
                  <a:gd name="connsiteX9" fmla="*/ 351126 w 745267"/>
                  <a:gd name="connsiteY9" fmla="*/ 202726 h 445688"/>
                  <a:gd name="connsiteX10" fmla="*/ 418337 w 745267"/>
                  <a:gd name="connsiteY10" fmla="*/ 136753 h 445688"/>
                  <a:gd name="connsiteX11" fmla="*/ 373937 w 745267"/>
                  <a:gd name="connsiteY11" fmla="*/ 126002 h 445688"/>
                  <a:gd name="connsiteX12" fmla="*/ 277561 w 745267"/>
                  <a:gd name="connsiteY12" fmla="*/ 222355 h 445688"/>
                  <a:gd name="connsiteX13" fmla="*/ 373937 w 745267"/>
                  <a:gd name="connsiteY13" fmla="*/ 318709 h 445688"/>
                  <a:gd name="connsiteX14" fmla="*/ 467544 w 745267"/>
                  <a:gd name="connsiteY14" fmla="*/ 236528 h 445688"/>
                  <a:gd name="connsiteX15" fmla="*/ 467544 w 745267"/>
                  <a:gd name="connsiteY15" fmla="*/ 236365 h 445688"/>
                  <a:gd name="connsiteX16" fmla="*/ 468196 w 745267"/>
                  <a:gd name="connsiteY16" fmla="*/ 231315 h 445688"/>
                  <a:gd name="connsiteX17" fmla="*/ 501108 w 745267"/>
                  <a:gd name="connsiteY17" fmla="*/ 206554 h 445688"/>
                  <a:gd name="connsiteX18" fmla="*/ 526363 w 745267"/>
                  <a:gd name="connsiteY18" fmla="*/ 236202 h 445688"/>
                  <a:gd name="connsiteX19" fmla="*/ 745267 w 745267"/>
                  <a:gd name="connsiteY19" fmla="*/ 222844 h 445688"/>
                  <a:gd name="connsiteX20" fmla="*/ 372634 w 745267"/>
                  <a:gd name="connsiteY20" fmla="*/ 0 h 445688"/>
                  <a:gd name="connsiteX21" fmla="*/ 0 w 745267"/>
                  <a:gd name="connsiteY21" fmla="*/ 222844 h 445688"/>
                  <a:gd name="connsiteX22" fmla="*/ 372634 w 745267"/>
                  <a:gd name="connsiteY22" fmla="*/ 445689 h 445688"/>
                  <a:gd name="connsiteX23" fmla="*/ 745267 w 745267"/>
                  <a:gd name="connsiteY23" fmla="*/ 222844 h 4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5267" h="445688">
                    <a:moveTo>
                      <a:pt x="526363" y="236202"/>
                    </a:moveTo>
                    <a:lnTo>
                      <a:pt x="526282" y="238564"/>
                    </a:lnTo>
                    <a:cubicBezTo>
                      <a:pt x="518217" y="322863"/>
                      <a:pt x="449458" y="376864"/>
                      <a:pt x="373937" y="376864"/>
                    </a:cubicBezTo>
                    <a:cubicBezTo>
                      <a:pt x="287989" y="376864"/>
                      <a:pt x="219311" y="307144"/>
                      <a:pt x="219311" y="222274"/>
                    </a:cubicBezTo>
                    <a:cubicBezTo>
                      <a:pt x="219311" y="136020"/>
                      <a:pt x="289374" y="67684"/>
                      <a:pt x="373937" y="67684"/>
                    </a:cubicBezTo>
                    <a:cubicBezTo>
                      <a:pt x="415242" y="67684"/>
                      <a:pt x="454020" y="83729"/>
                      <a:pt x="483267" y="112970"/>
                    </a:cubicBezTo>
                    <a:cubicBezTo>
                      <a:pt x="494673" y="124454"/>
                      <a:pt x="502656" y="134554"/>
                      <a:pt x="502656" y="134554"/>
                    </a:cubicBezTo>
                    <a:lnTo>
                      <a:pt x="392349" y="243939"/>
                    </a:lnTo>
                    <a:cubicBezTo>
                      <a:pt x="380943" y="255342"/>
                      <a:pt x="362532" y="255342"/>
                      <a:pt x="351126" y="243939"/>
                    </a:cubicBezTo>
                    <a:cubicBezTo>
                      <a:pt x="339721" y="232537"/>
                      <a:pt x="339721" y="214129"/>
                      <a:pt x="351126" y="202726"/>
                    </a:cubicBezTo>
                    <a:lnTo>
                      <a:pt x="418337" y="136753"/>
                    </a:lnTo>
                    <a:cubicBezTo>
                      <a:pt x="404814" y="129748"/>
                      <a:pt x="389661" y="126002"/>
                      <a:pt x="373937" y="126002"/>
                    </a:cubicBezTo>
                    <a:cubicBezTo>
                      <a:pt x="320820" y="126002"/>
                      <a:pt x="277561" y="169007"/>
                      <a:pt x="277561" y="222355"/>
                    </a:cubicBezTo>
                    <a:cubicBezTo>
                      <a:pt x="277561" y="275949"/>
                      <a:pt x="321146" y="318709"/>
                      <a:pt x="373937" y="318709"/>
                    </a:cubicBezTo>
                    <a:cubicBezTo>
                      <a:pt x="417278" y="318709"/>
                      <a:pt x="459478" y="288410"/>
                      <a:pt x="467544" y="236528"/>
                    </a:cubicBezTo>
                    <a:lnTo>
                      <a:pt x="467544" y="236365"/>
                    </a:lnTo>
                    <a:lnTo>
                      <a:pt x="468196" y="231315"/>
                    </a:lnTo>
                    <a:cubicBezTo>
                      <a:pt x="470395" y="215432"/>
                      <a:pt x="485141" y="204274"/>
                      <a:pt x="501108" y="206554"/>
                    </a:cubicBezTo>
                    <a:cubicBezTo>
                      <a:pt x="516099" y="208509"/>
                      <a:pt x="526852" y="221460"/>
                      <a:pt x="526363" y="236202"/>
                    </a:cubicBezTo>
                    <a:moveTo>
                      <a:pt x="745267" y="222844"/>
                    </a:moveTo>
                    <a:cubicBezTo>
                      <a:pt x="670317" y="89512"/>
                      <a:pt x="531496" y="0"/>
                      <a:pt x="372634" y="0"/>
                    </a:cubicBezTo>
                    <a:cubicBezTo>
                      <a:pt x="213772" y="0"/>
                      <a:pt x="74950" y="89512"/>
                      <a:pt x="0" y="222844"/>
                    </a:cubicBezTo>
                    <a:cubicBezTo>
                      <a:pt x="74950" y="356176"/>
                      <a:pt x="213772" y="445689"/>
                      <a:pt x="372634" y="445689"/>
                    </a:cubicBezTo>
                    <a:cubicBezTo>
                      <a:pt x="531496" y="445689"/>
                      <a:pt x="670236" y="356176"/>
                      <a:pt x="745267" y="222844"/>
                    </a:cubicBezTo>
                  </a:path>
                </a:pathLst>
              </a:custGeom>
              <a:solidFill>
                <a:schemeClr val="bg1"/>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grpSp>
      </p:grpSp>
      <p:sp>
        <p:nvSpPr>
          <p:cNvPr id="3" name="Forme libre 2">
            <a:extLst>
              <a:ext uri="{FF2B5EF4-FFF2-40B4-BE49-F238E27FC236}">
                <a16:creationId xmlns:a16="http://schemas.microsoft.com/office/drawing/2014/main" id="{DFDA21B8-6F32-FB44-A8CE-D584AF0B668B}"/>
              </a:ext>
            </a:extLst>
          </p:cNvPr>
          <p:cNvSpPr/>
          <p:nvPr userDrawn="1"/>
        </p:nvSpPr>
        <p:spPr>
          <a:xfrm>
            <a:off x="360001" y="360001"/>
            <a:ext cx="2341948" cy="522498"/>
          </a:xfrm>
          <a:custGeom>
            <a:avLst/>
            <a:gdLst>
              <a:gd name="connsiteX0" fmla="*/ 107373 w 2916791"/>
              <a:gd name="connsiteY0" fmla="*/ 151912 h 650748"/>
              <a:gd name="connsiteX1" fmla="*/ 206799 w 2916791"/>
              <a:gd name="connsiteY1" fmla="*/ 63955 h 650748"/>
              <a:gd name="connsiteX2" fmla="*/ 315133 w 2916791"/>
              <a:gd name="connsiteY2" fmla="*/ 128763 h 650748"/>
              <a:gd name="connsiteX3" fmla="*/ 374607 w 2916791"/>
              <a:gd name="connsiteY3" fmla="*/ 98572 h 650748"/>
              <a:gd name="connsiteX4" fmla="*/ 207706 w 2916791"/>
              <a:gd name="connsiteY4" fmla="*/ 0 h 650748"/>
              <a:gd name="connsiteX5" fmla="*/ 38138 w 2916791"/>
              <a:gd name="connsiteY5" fmla="*/ 153619 h 650748"/>
              <a:gd name="connsiteX6" fmla="*/ 200612 w 2916791"/>
              <a:gd name="connsiteY6" fmla="*/ 332095 h 650748"/>
              <a:gd name="connsiteX7" fmla="*/ 339136 w 2916791"/>
              <a:gd name="connsiteY7" fmla="*/ 469712 h 650748"/>
              <a:gd name="connsiteX8" fmla="*/ 214854 w 2916791"/>
              <a:gd name="connsiteY8" fmla="*/ 578952 h 650748"/>
              <a:gd name="connsiteX9" fmla="*/ 59474 w 2916791"/>
              <a:gd name="connsiteY9" fmla="*/ 467045 h 650748"/>
              <a:gd name="connsiteX10" fmla="*/ 0 w 2916791"/>
              <a:gd name="connsiteY10" fmla="*/ 494569 h 650748"/>
              <a:gd name="connsiteX11" fmla="*/ 213947 w 2916791"/>
              <a:gd name="connsiteY11" fmla="*/ 642854 h 650748"/>
              <a:gd name="connsiteX12" fmla="*/ 408424 w 2916791"/>
              <a:gd name="connsiteY12" fmla="*/ 468805 h 650748"/>
              <a:gd name="connsiteX13" fmla="*/ 233523 w 2916791"/>
              <a:gd name="connsiteY13" fmla="*/ 273474 h 650748"/>
              <a:gd name="connsiteX14" fmla="*/ 107373 w 2916791"/>
              <a:gd name="connsiteY14" fmla="*/ 151912 h 650748"/>
              <a:gd name="connsiteX15" fmla="*/ 635493 w 2916791"/>
              <a:gd name="connsiteY15" fmla="*/ 643760 h 650748"/>
              <a:gd name="connsiteX16" fmla="*/ 685206 w 2916791"/>
              <a:gd name="connsiteY16" fmla="*/ 636613 h 650748"/>
              <a:gd name="connsiteX17" fmla="*/ 685206 w 2916791"/>
              <a:gd name="connsiteY17" fmla="*/ 579806 h 650748"/>
              <a:gd name="connsiteX18" fmla="*/ 643494 w 2916791"/>
              <a:gd name="connsiteY18" fmla="*/ 582473 h 650748"/>
              <a:gd name="connsiteX19" fmla="*/ 581353 w 2916791"/>
              <a:gd name="connsiteY19" fmla="*/ 505237 h 650748"/>
              <a:gd name="connsiteX20" fmla="*/ 581353 w 2916791"/>
              <a:gd name="connsiteY20" fmla="*/ 244191 h 650748"/>
              <a:gd name="connsiteX21" fmla="*/ 685259 w 2916791"/>
              <a:gd name="connsiteY21" fmla="*/ 244191 h 650748"/>
              <a:gd name="connsiteX22" fmla="*/ 685259 w 2916791"/>
              <a:gd name="connsiteY22" fmla="*/ 182956 h 650748"/>
              <a:gd name="connsiteX23" fmla="*/ 581353 w 2916791"/>
              <a:gd name="connsiteY23" fmla="*/ 182956 h 650748"/>
              <a:gd name="connsiteX24" fmla="*/ 581353 w 2916791"/>
              <a:gd name="connsiteY24" fmla="*/ 11575 h 650748"/>
              <a:gd name="connsiteX25" fmla="*/ 515638 w 2916791"/>
              <a:gd name="connsiteY25" fmla="*/ 11575 h 650748"/>
              <a:gd name="connsiteX26" fmla="*/ 515638 w 2916791"/>
              <a:gd name="connsiteY26" fmla="*/ 182956 h 650748"/>
              <a:gd name="connsiteX27" fmla="*/ 463258 w 2916791"/>
              <a:gd name="connsiteY27" fmla="*/ 182956 h 650748"/>
              <a:gd name="connsiteX28" fmla="*/ 463258 w 2916791"/>
              <a:gd name="connsiteY28" fmla="*/ 244191 h 650748"/>
              <a:gd name="connsiteX29" fmla="*/ 515638 w 2916791"/>
              <a:gd name="connsiteY29" fmla="*/ 244191 h 650748"/>
              <a:gd name="connsiteX30" fmla="*/ 515638 w 2916791"/>
              <a:gd name="connsiteY30" fmla="*/ 505237 h 650748"/>
              <a:gd name="connsiteX31" fmla="*/ 635493 w 2916791"/>
              <a:gd name="connsiteY31" fmla="*/ 643760 h 650748"/>
              <a:gd name="connsiteX32" fmla="*/ 1085522 w 2916791"/>
              <a:gd name="connsiteY32" fmla="*/ 363192 h 650748"/>
              <a:gd name="connsiteX33" fmla="*/ 796100 w 2916791"/>
              <a:gd name="connsiteY33" fmla="*/ 363192 h 650748"/>
              <a:gd name="connsiteX34" fmla="*/ 949719 w 2916791"/>
              <a:gd name="connsiteY34" fmla="*/ 230909 h 650748"/>
              <a:gd name="connsiteX35" fmla="*/ 1085522 w 2916791"/>
              <a:gd name="connsiteY35" fmla="*/ 363192 h 650748"/>
              <a:gd name="connsiteX36" fmla="*/ 1154811 w 2916791"/>
              <a:gd name="connsiteY36" fmla="*/ 420906 h 650748"/>
              <a:gd name="connsiteX37" fmla="*/ 1155718 w 2916791"/>
              <a:gd name="connsiteY37" fmla="*/ 392476 h 650748"/>
              <a:gd name="connsiteX38" fmla="*/ 949719 w 2916791"/>
              <a:gd name="connsiteY38" fmla="*/ 169675 h 650748"/>
              <a:gd name="connsiteX39" fmla="*/ 725957 w 2916791"/>
              <a:gd name="connsiteY39" fmla="*/ 408478 h 650748"/>
              <a:gd name="connsiteX40" fmla="*/ 725957 w 2916791"/>
              <a:gd name="connsiteY40" fmla="*/ 411998 h 650748"/>
              <a:gd name="connsiteX41" fmla="*/ 951479 w 2916791"/>
              <a:gd name="connsiteY41" fmla="*/ 641947 h 650748"/>
              <a:gd name="connsiteX42" fmla="*/ 1132622 w 2916791"/>
              <a:gd name="connsiteY42" fmla="*/ 562897 h 650748"/>
              <a:gd name="connsiteX43" fmla="*/ 1089096 w 2916791"/>
              <a:gd name="connsiteY43" fmla="*/ 520332 h 650748"/>
              <a:gd name="connsiteX44" fmla="*/ 951479 w 2916791"/>
              <a:gd name="connsiteY44" fmla="*/ 582473 h 650748"/>
              <a:gd name="connsiteX45" fmla="*/ 791672 w 2916791"/>
              <a:gd name="connsiteY45" fmla="*/ 420906 h 650748"/>
              <a:gd name="connsiteX46" fmla="*/ 1154811 w 2916791"/>
              <a:gd name="connsiteY46" fmla="*/ 420906 h 650748"/>
              <a:gd name="connsiteX47" fmla="*/ 1245222 w 2916791"/>
              <a:gd name="connsiteY47" fmla="*/ 630425 h 650748"/>
              <a:gd name="connsiteX48" fmla="*/ 1349289 w 2916791"/>
              <a:gd name="connsiteY48" fmla="*/ 630425 h 650748"/>
              <a:gd name="connsiteX49" fmla="*/ 1349289 w 2916791"/>
              <a:gd name="connsiteY49" fmla="*/ 11575 h 650748"/>
              <a:gd name="connsiteX50" fmla="*/ 1245222 w 2916791"/>
              <a:gd name="connsiteY50" fmla="*/ 11575 h 650748"/>
              <a:gd name="connsiteX51" fmla="*/ 1245222 w 2916791"/>
              <a:gd name="connsiteY51" fmla="*/ 630425 h 650748"/>
              <a:gd name="connsiteX52" fmla="*/ 1488239 w 2916791"/>
              <a:gd name="connsiteY52" fmla="*/ 630425 h 650748"/>
              <a:gd name="connsiteX53" fmla="*/ 1592306 w 2916791"/>
              <a:gd name="connsiteY53" fmla="*/ 630425 h 650748"/>
              <a:gd name="connsiteX54" fmla="*/ 1592306 w 2916791"/>
              <a:gd name="connsiteY54" fmla="*/ 11575 h 650748"/>
              <a:gd name="connsiteX55" fmla="*/ 1488239 w 2916791"/>
              <a:gd name="connsiteY55" fmla="*/ 11575 h 650748"/>
              <a:gd name="connsiteX56" fmla="*/ 1488239 w 2916791"/>
              <a:gd name="connsiteY56" fmla="*/ 630425 h 650748"/>
              <a:gd name="connsiteX57" fmla="*/ 2036148 w 2916791"/>
              <a:gd name="connsiteY57" fmla="*/ 363192 h 650748"/>
              <a:gd name="connsiteX58" fmla="*/ 1746725 w 2916791"/>
              <a:gd name="connsiteY58" fmla="*/ 363192 h 650748"/>
              <a:gd name="connsiteX59" fmla="*/ 1900344 w 2916791"/>
              <a:gd name="connsiteY59" fmla="*/ 230909 h 650748"/>
              <a:gd name="connsiteX60" fmla="*/ 2036148 w 2916791"/>
              <a:gd name="connsiteY60" fmla="*/ 363192 h 650748"/>
              <a:gd name="connsiteX61" fmla="*/ 2105437 w 2916791"/>
              <a:gd name="connsiteY61" fmla="*/ 420906 h 650748"/>
              <a:gd name="connsiteX62" fmla="*/ 2106290 w 2916791"/>
              <a:gd name="connsiteY62" fmla="*/ 392476 h 650748"/>
              <a:gd name="connsiteX63" fmla="*/ 1900291 w 2916791"/>
              <a:gd name="connsiteY63" fmla="*/ 169675 h 650748"/>
              <a:gd name="connsiteX64" fmla="*/ 1676530 w 2916791"/>
              <a:gd name="connsiteY64" fmla="*/ 408478 h 650748"/>
              <a:gd name="connsiteX65" fmla="*/ 1676530 w 2916791"/>
              <a:gd name="connsiteY65" fmla="*/ 411998 h 650748"/>
              <a:gd name="connsiteX66" fmla="*/ 1902051 w 2916791"/>
              <a:gd name="connsiteY66" fmla="*/ 641947 h 650748"/>
              <a:gd name="connsiteX67" fmla="*/ 2083194 w 2916791"/>
              <a:gd name="connsiteY67" fmla="*/ 562897 h 650748"/>
              <a:gd name="connsiteX68" fmla="*/ 2039668 w 2916791"/>
              <a:gd name="connsiteY68" fmla="*/ 520332 h 650748"/>
              <a:gd name="connsiteX69" fmla="*/ 1902051 w 2916791"/>
              <a:gd name="connsiteY69" fmla="*/ 582473 h 650748"/>
              <a:gd name="connsiteX70" fmla="*/ 1742245 w 2916791"/>
              <a:gd name="connsiteY70" fmla="*/ 420906 h 650748"/>
              <a:gd name="connsiteX71" fmla="*/ 2105437 w 2916791"/>
              <a:gd name="connsiteY71" fmla="*/ 420906 h 650748"/>
              <a:gd name="connsiteX72" fmla="*/ 2239373 w 2916791"/>
              <a:gd name="connsiteY72" fmla="*/ 287716 h 650748"/>
              <a:gd name="connsiteX73" fmla="*/ 2309516 w 2916791"/>
              <a:gd name="connsiteY73" fmla="*/ 230002 h 650748"/>
              <a:gd name="connsiteX74" fmla="*/ 2384991 w 2916791"/>
              <a:gd name="connsiteY74" fmla="*/ 274381 h 650748"/>
              <a:gd name="connsiteX75" fmla="*/ 2438278 w 2916791"/>
              <a:gd name="connsiteY75" fmla="*/ 246858 h 650748"/>
              <a:gd name="connsiteX76" fmla="*/ 2308662 w 2916791"/>
              <a:gd name="connsiteY76" fmla="*/ 169621 h 650748"/>
              <a:gd name="connsiteX77" fmla="*/ 2173712 w 2916791"/>
              <a:gd name="connsiteY77" fmla="*/ 287716 h 650748"/>
              <a:gd name="connsiteX78" fmla="*/ 2295327 w 2916791"/>
              <a:gd name="connsiteY78" fmla="*/ 418239 h 650748"/>
              <a:gd name="connsiteX79" fmla="*/ 2407234 w 2916791"/>
              <a:gd name="connsiteY79" fmla="*/ 511477 h 650748"/>
              <a:gd name="connsiteX80" fmla="*/ 2308662 w 2916791"/>
              <a:gd name="connsiteY80" fmla="*/ 579806 h 650748"/>
              <a:gd name="connsiteX81" fmla="*/ 2195901 w 2916791"/>
              <a:gd name="connsiteY81" fmla="*/ 512331 h 650748"/>
              <a:gd name="connsiteX82" fmla="*/ 2139948 w 2916791"/>
              <a:gd name="connsiteY82" fmla="*/ 533613 h 650748"/>
              <a:gd name="connsiteX83" fmla="*/ 2308662 w 2916791"/>
              <a:gd name="connsiteY83" fmla="*/ 641093 h 650748"/>
              <a:gd name="connsiteX84" fmla="*/ 2472896 w 2916791"/>
              <a:gd name="connsiteY84" fmla="*/ 511424 h 650748"/>
              <a:gd name="connsiteX85" fmla="*/ 2337039 w 2916791"/>
              <a:gd name="connsiteY85" fmla="*/ 368473 h 650748"/>
              <a:gd name="connsiteX86" fmla="*/ 2239373 w 2916791"/>
              <a:gd name="connsiteY86" fmla="*/ 287716 h 650748"/>
              <a:gd name="connsiteX87" fmla="*/ 2670734 w 2916791"/>
              <a:gd name="connsiteY87" fmla="*/ 643760 h 650748"/>
              <a:gd name="connsiteX88" fmla="*/ 2720447 w 2916791"/>
              <a:gd name="connsiteY88" fmla="*/ 636613 h 650748"/>
              <a:gd name="connsiteX89" fmla="*/ 2720447 w 2916791"/>
              <a:gd name="connsiteY89" fmla="*/ 579806 h 650748"/>
              <a:gd name="connsiteX90" fmla="*/ 2678735 w 2916791"/>
              <a:gd name="connsiteY90" fmla="*/ 582473 h 650748"/>
              <a:gd name="connsiteX91" fmla="*/ 2616594 w 2916791"/>
              <a:gd name="connsiteY91" fmla="*/ 505237 h 650748"/>
              <a:gd name="connsiteX92" fmla="*/ 2616594 w 2916791"/>
              <a:gd name="connsiteY92" fmla="*/ 244191 h 650748"/>
              <a:gd name="connsiteX93" fmla="*/ 2720500 w 2916791"/>
              <a:gd name="connsiteY93" fmla="*/ 244191 h 650748"/>
              <a:gd name="connsiteX94" fmla="*/ 2720500 w 2916791"/>
              <a:gd name="connsiteY94" fmla="*/ 182956 h 650748"/>
              <a:gd name="connsiteX95" fmla="*/ 2616594 w 2916791"/>
              <a:gd name="connsiteY95" fmla="*/ 182956 h 650748"/>
              <a:gd name="connsiteX96" fmla="*/ 2616594 w 2916791"/>
              <a:gd name="connsiteY96" fmla="*/ 11575 h 650748"/>
              <a:gd name="connsiteX97" fmla="*/ 2550879 w 2916791"/>
              <a:gd name="connsiteY97" fmla="*/ 11575 h 650748"/>
              <a:gd name="connsiteX98" fmla="*/ 2550879 w 2916791"/>
              <a:gd name="connsiteY98" fmla="*/ 182956 h 650748"/>
              <a:gd name="connsiteX99" fmla="*/ 2498499 w 2916791"/>
              <a:gd name="connsiteY99" fmla="*/ 182956 h 650748"/>
              <a:gd name="connsiteX100" fmla="*/ 2498499 w 2916791"/>
              <a:gd name="connsiteY100" fmla="*/ 244191 h 650748"/>
              <a:gd name="connsiteX101" fmla="*/ 2550879 w 2916791"/>
              <a:gd name="connsiteY101" fmla="*/ 244191 h 650748"/>
              <a:gd name="connsiteX102" fmla="*/ 2550879 w 2916791"/>
              <a:gd name="connsiteY102" fmla="*/ 505237 h 650748"/>
              <a:gd name="connsiteX103" fmla="*/ 2670734 w 2916791"/>
              <a:gd name="connsiteY103" fmla="*/ 643760 h 650748"/>
              <a:gd name="connsiteX104" fmla="*/ 2856677 w 2916791"/>
              <a:gd name="connsiteY104" fmla="*/ 561937 h 650748"/>
              <a:gd name="connsiteX105" fmla="*/ 2844836 w 2916791"/>
              <a:gd name="connsiteY105" fmla="*/ 575165 h 650748"/>
              <a:gd name="connsiteX106" fmla="*/ 2831181 w 2916791"/>
              <a:gd name="connsiteY106" fmla="*/ 575165 h 650748"/>
              <a:gd name="connsiteX107" fmla="*/ 2831181 w 2916791"/>
              <a:gd name="connsiteY107" fmla="*/ 549722 h 650748"/>
              <a:gd name="connsiteX108" fmla="*/ 2844836 w 2916791"/>
              <a:gd name="connsiteY108" fmla="*/ 549722 h 650748"/>
              <a:gd name="connsiteX109" fmla="*/ 2856677 w 2916791"/>
              <a:gd name="connsiteY109" fmla="*/ 561937 h 650748"/>
              <a:gd name="connsiteX110" fmla="*/ 2878547 w 2916791"/>
              <a:gd name="connsiteY110" fmla="*/ 618371 h 650748"/>
              <a:gd name="connsiteX111" fmla="*/ 2858491 w 2916791"/>
              <a:gd name="connsiteY111" fmla="*/ 585140 h 650748"/>
              <a:gd name="connsiteX112" fmla="*/ 2872146 w 2916791"/>
              <a:gd name="connsiteY112" fmla="*/ 560977 h 650748"/>
              <a:gd name="connsiteX113" fmla="*/ 2845262 w 2916791"/>
              <a:gd name="connsiteY113" fmla="*/ 535054 h 650748"/>
              <a:gd name="connsiteX114" fmla="*/ 2815659 w 2916791"/>
              <a:gd name="connsiteY114" fmla="*/ 535054 h 650748"/>
              <a:gd name="connsiteX115" fmla="*/ 2815659 w 2916791"/>
              <a:gd name="connsiteY115" fmla="*/ 618371 h 650748"/>
              <a:gd name="connsiteX116" fmla="*/ 2831181 w 2916791"/>
              <a:gd name="connsiteY116" fmla="*/ 618371 h 650748"/>
              <a:gd name="connsiteX117" fmla="*/ 2831181 w 2916791"/>
              <a:gd name="connsiteY117" fmla="*/ 587914 h 650748"/>
              <a:gd name="connsiteX118" fmla="*/ 2842115 w 2916791"/>
              <a:gd name="connsiteY118" fmla="*/ 587914 h 650748"/>
              <a:gd name="connsiteX119" fmla="*/ 2860304 w 2916791"/>
              <a:gd name="connsiteY119" fmla="*/ 618371 h 650748"/>
              <a:gd name="connsiteX120" fmla="*/ 2878547 w 2916791"/>
              <a:gd name="connsiteY120" fmla="*/ 618371 h 650748"/>
              <a:gd name="connsiteX121" fmla="*/ 2901803 w 2916791"/>
              <a:gd name="connsiteY121" fmla="*/ 578312 h 650748"/>
              <a:gd name="connsiteX122" fmla="*/ 2842542 w 2916791"/>
              <a:gd name="connsiteY122" fmla="*/ 637093 h 650748"/>
              <a:gd name="connsiteX123" fmla="*/ 2783761 w 2916791"/>
              <a:gd name="connsiteY123" fmla="*/ 578312 h 650748"/>
              <a:gd name="connsiteX124" fmla="*/ 2842542 w 2916791"/>
              <a:gd name="connsiteY124" fmla="*/ 518678 h 650748"/>
              <a:gd name="connsiteX125" fmla="*/ 2901803 w 2916791"/>
              <a:gd name="connsiteY125" fmla="*/ 578312 h 650748"/>
              <a:gd name="connsiteX126" fmla="*/ 2916791 w 2916791"/>
              <a:gd name="connsiteY126" fmla="*/ 578312 h 650748"/>
              <a:gd name="connsiteX127" fmla="*/ 2894922 w 2916791"/>
              <a:gd name="connsiteY127" fmla="*/ 526359 h 650748"/>
              <a:gd name="connsiteX128" fmla="*/ 2842542 w 2916791"/>
              <a:gd name="connsiteY128" fmla="*/ 505877 h 650748"/>
              <a:gd name="connsiteX129" fmla="*/ 2790162 w 2916791"/>
              <a:gd name="connsiteY129" fmla="*/ 526359 h 650748"/>
              <a:gd name="connsiteX130" fmla="*/ 2769253 w 2916791"/>
              <a:gd name="connsiteY130" fmla="*/ 578312 h 650748"/>
              <a:gd name="connsiteX131" fmla="*/ 2790162 w 2916791"/>
              <a:gd name="connsiteY131" fmla="*/ 630265 h 650748"/>
              <a:gd name="connsiteX132" fmla="*/ 2842542 w 2916791"/>
              <a:gd name="connsiteY132" fmla="*/ 650748 h 650748"/>
              <a:gd name="connsiteX133" fmla="*/ 2894922 w 2916791"/>
              <a:gd name="connsiteY133" fmla="*/ 630265 h 650748"/>
              <a:gd name="connsiteX134" fmla="*/ 2916791 w 2916791"/>
              <a:gd name="connsiteY134" fmla="*/ 578312 h 65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916791" h="650748">
                <a:moveTo>
                  <a:pt x="107373" y="151912"/>
                </a:moveTo>
                <a:cubicBezTo>
                  <a:pt x="107373" y="100439"/>
                  <a:pt x="152659" y="63955"/>
                  <a:pt x="206799" y="63955"/>
                </a:cubicBezTo>
                <a:cubicBezTo>
                  <a:pt x="260086" y="63955"/>
                  <a:pt x="292037" y="85291"/>
                  <a:pt x="315133" y="128763"/>
                </a:cubicBezTo>
                <a:lnTo>
                  <a:pt x="374607" y="98572"/>
                </a:lnTo>
                <a:cubicBezTo>
                  <a:pt x="339989" y="34671"/>
                  <a:pt x="286703" y="0"/>
                  <a:pt x="207706" y="0"/>
                </a:cubicBezTo>
                <a:cubicBezTo>
                  <a:pt x="110040" y="0"/>
                  <a:pt x="38138" y="64808"/>
                  <a:pt x="38138" y="153619"/>
                </a:cubicBezTo>
                <a:cubicBezTo>
                  <a:pt x="38138" y="253952"/>
                  <a:pt x="106467" y="290383"/>
                  <a:pt x="200612" y="332095"/>
                </a:cubicBezTo>
                <a:cubicBezTo>
                  <a:pt x="287663" y="370233"/>
                  <a:pt x="339136" y="395996"/>
                  <a:pt x="339136" y="469712"/>
                </a:cubicBezTo>
                <a:cubicBezTo>
                  <a:pt x="339136" y="501663"/>
                  <a:pt x="327561" y="578952"/>
                  <a:pt x="214854" y="578952"/>
                </a:cubicBezTo>
                <a:cubicBezTo>
                  <a:pt x="135857" y="578952"/>
                  <a:pt x="86998" y="533667"/>
                  <a:pt x="59474" y="467045"/>
                </a:cubicBezTo>
                <a:lnTo>
                  <a:pt x="0" y="494569"/>
                </a:lnTo>
                <a:cubicBezTo>
                  <a:pt x="37285" y="596661"/>
                  <a:pt x="118948" y="642854"/>
                  <a:pt x="213947" y="642854"/>
                </a:cubicBezTo>
                <a:cubicBezTo>
                  <a:pt x="340949" y="642854"/>
                  <a:pt x="408424" y="567431"/>
                  <a:pt x="408424" y="468805"/>
                </a:cubicBezTo>
                <a:cubicBezTo>
                  <a:pt x="408424" y="364899"/>
                  <a:pt x="347190" y="324094"/>
                  <a:pt x="233523" y="273474"/>
                </a:cubicBezTo>
                <a:cubicBezTo>
                  <a:pt x="158847" y="239763"/>
                  <a:pt x="107373" y="218481"/>
                  <a:pt x="107373" y="151912"/>
                </a:cubicBezTo>
                <a:moveTo>
                  <a:pt x="635493" y="643760"/>
                </a:moveTo>
                <a:cubicBezTo>
                  <a:pt x="654162" y="643760"/>
                  <a:pt x="673684" y="641947"/>
                  <a:pt x="685206" y="636613"/>
                </a:cubicBezTo>
                <a:lnTo>
                  <a:pt x="685206" y="579806"/>
                </a:lnTo>
                <a:cubicBezTo>
                  <a:pt x="668297" y="582473"/>
                  <a:pt x="655869" y="582473"/>
                  <a:pt x="643494" y="582473"/>
                </a:cubicBezTo>
                <a:cubicBezTo>
                  <a:pt x="600875" y="582473"/>
                  <a:pt x="581353" y="562950"/>
                  <a:pt x="581353" y="505237"/>
                </a:cubicBezTo>
                <a:lnTo>
                  <a:pt x="581353" y="244191"/>
                </a:lnTo>
                <a:lnTo>
                  <a:pt x="685259" y="244191"/>
                </a:lnTo>
                <a:lnTo>
                  <a:pt x="685259" y="182956"/>
                </a:lnTo>
                <a:lnTo>
                  <a:pt x="581353" y="182956"/>
                </a:lnTo>
                <a:lnTo>
                  <a:pt x="581353" y="11575"/>
                </a:lnTo>
                <a:lnTo>
                  <a:pt x="515638" y="11575"/>
                </a:lnTo>
                <a:lnTo>
                  <a:pt x="515638" y="182956"/>
                </a:lnTo>
                <a:lnTo>
                  <a:pt x="463258" y="182956"/>
                </a:lnTo>
                <a:lnTo>
                  <a:pt x="463258" y="244191"/>
                </a:lnTo>
                <a:lnTo>
                  <a:pt x="515638" y="244191"/>
                </a:lnTo>
                <a:lnTo>
                  <a:pt x="515638" y="505237"/>
                </a:lnTo>
                <a:cubicBezTo>
                  <a:pt x="515638" y="625998"/>
                  <a:pt x="584873" y="643760"/>
                  <a:pt x="635493" y="643760"/>
                </a:cubicBezTo>
                <a:moveTo>
                  <a:pt x="1085522" y="363192"/>
                </a:moveTo>
                <a:lnTo>
                  <a:pt x="796100" y="363192"/>
                </a:lnTo>
                <a:cubicBezTo>
                  <a:pt x="800527" y="290436"/>
                  <a:pt x="868002" y="230909"/>
                  <a:pt x="949719" y="230909"/>
                </a:cubicBezTo>
                <a:cubicBezTo>
                  <a:pt x="1025195" y="230909"/>
                  <a:pt x="1085522" y="291290"/>
                  <a:pt x="1085522" y="363192"/>
                </a:cubicBezTo>
                <a:moveTo>
                  <a:pt x="1154811" y="420906"/>
                </a:moveTo>
                <a:cubicBezTo>
                  <a:pt x="1155718" y="407571"/>
                  <a:pt x="1155718" y="392476"/>
                  <a:pt x="1155718" y="392476"/>
                </a:cubicBezTo>
                <a:cubicBezTo>
                  <a:pt x="1155718" y="269047"/>
                  <a:pt x="1074054" y="169675"/>
                  <a:pt x="949719" y="169675"/>
                </a:cubicBezTo>
                <a:cubicBezTo>
                  <a:pt x="821863" y="169675"/>
                  <a:pt x="725957" y="263766"/>
                  <a:pt x="725957" y="408478"/>
                </a:cubicBezTo>
                <a:lnTo>
                  <a:pt x="725957" y="411998"/>
                </a:lnTo>
                <a:cubicBezTo>
                  <a:pt x="725957" y="551429"/>
                  <a:pt x="818289" y="641947"/>
                  <a:pt x="951479" y="641947"/>
                </a:cubicBezTo>
                <a:cubicBezTo>
                  <a:pt x="1016287" y="641947"/>
                  <a:pt x="1076668" y="625091"/>
                  <a:pt x="1132622" y="562897"/>
                </a:cubicBezTo>
                <a:lnTo>
                  <a:pt x="1089096" y="520332"/>
                </a:lnTo>
                <a:cubicBezTo>
                  <a:pt x="1051812" y="559377"/>
                  <a:pt x="1016287" y="582473"/>
                  <a:pt x="951479" y="582473"/>
                </a:cubicBezTo>
                <a:cubicBezTo>
                  <a:pt x="857387" y="582473"/>
                  <a:pt x="795246" y="519478"/>
                  <a:pt x="791672" y="420906"/>
                </a:cubicBezTo>
                <a:lnTo>
                  <a:pt x="1154811" y="420906"/>
                </a:lnTo>
                <a:close/>
                <a:moveTo>
                  <a:pt x="1245222" y="630425"/>
                </a:moveTo>
                <a:lnTo>
                  <a:pt x="1349289" y="630425"/>
                </a:lnTo>
                <a:lnTo>
                  <a:pt x="1349289" y="11575"/>
                </a:lnTo>
                <a:lnTo>
                  <a:pt x="1245222" y="11575"/>
                </a:lnTo>
                <a:lnTo>
                  <a:pt x="1245222" y="630425"/>
                </a:lnTo>
                <a:close/>
                <a:moveTo>
                  <a:pt x="1488239" y="630425"/>
                </a:moveTo>
                <a:lnTo>
                  <a:pt x="1592306" y="630425"/>
                </a:lnTo>
                <a:lnTo>
                  <a:pt x="1592306" y="11575"/>
                </a:lnTo>
                <a:lnTo>
                  <a:pt x="1488239" y="11575"/>
                </a:lnTo>
                <a:lnTo>
                  <a:pt x="1488239" y="630425"/>
                </a:lnTo>
                <a:close/>
                <a:moveTo>
                  <a:pt x="2036148" y="363192"/>
                </a:moveTo>
                <a:lnTo>
                  <a:pt x="1746725" y="363192"/>
                </a:lnTo>
                <a:cubicBezTo>
                  <a:pt x="1751152" y="290436"/>
                  <a:pt x="1818627" y="230909"/>
                  <a:pt x="1900344" y="230909"/>
                </a:cubicBezTo>
                <a:cubicBezTo>
                  <a:pt x="1975767" y="230909"/>
                  <a:pt x="2036148" y="291290"/>
                  <a:pt x="2036148" y="363192"/>
                </a:cubicBezTo>
                <a:moveTo>
                  <a:pt x="2105437" y="420906"/>
                </a:moveTo>
                <a:cubicBezTo>
                  <a:pt x="2106290" y="407571"/>
                  <a:pt x="2106290" y="392476"/>
                  <a:pt x="2106290" y="392476"/>
                </a:cubicBezTo>
                <a:cubicBezTo>
                  <a:pt x="2106290" y="269047"/>
                  <a:pt x="2024626" y="169675"/>
                  <a:pt x="1900291" y="169675"/>
                </a:cubicBezTo>
                <a:cubicBezTo>
                  <a:pt x="1772435" y="169675"/>
                  <a:pt x="1676530" y="263766"/>
                  <a:pt x="1676530" y="408478"/>
                </a:cubicBezTo>
                <a:lnTo>
                  <a:pt x="1676530" y="411998"/>
                </a:lnTo>
                <a:cubicBezTo>
                  <a:pt x="1676530" y="551429"/>
                  <a:pt x="1768861" y="641947"/>
                  <a:pt x="1902051" y="641947"/>
                </a:cubicBezTo>
                <a:cubicBezTo>
                  <a:pt x="1966859" y="641947"/>
                  <a:pt x="2027240" y="625091"/>
                  <a:pt x="2083194" y="562897"/>
                </a:cubicBezTo>
                <a:lnTo>
                  <a:pt x="2039668" y="520332"/>
                </a:lnTo>
                <a:cubicBezTo>
                  <a:pt x="2002384" y="559377"/>
                  <a:pt x="1966859" y="582473"/>
                  <a:pt x="1902051" y="582473"/>
                </a:cubicBezTo>
                <a:cubicBezTo>
                  <a:pt x="1807959" y="582473"/>
                  <a:pt x="1745818" y="519478"/>
                  <a:pt x="1742245" y="420906"/>
                </a:cubicBezTo>
                <a:lnTo>
                  <a:pt x="2105437" y="420906"/>
                </a:lnTo>
                <a:close/>
                <a:moveTo>
                  <a:pt x="2239373" y="287716"/>
                </a:moveTo>
                <a:cubicBezTo>
                  <a:pt x="2239373" y="250431"/>
                  <a:pt x="2269564" y="230002"/>
                  <a:pt x="2309516" y="230002"/>
                </a:cubicBezTo>
                <a:cubicBezTo>
                  <a:pt x="2346800" y="230002"/>
                  <a:pt x="2368989" y="245097"/>
                  <a:pt x="2384991" y="274381"/>
                </a:cubicBezTo>
                <a:lnTo>
                  <a:pt x="2438278" y="246858"/>
                </a:lnTo>
                <a:cubicBezTo>
                  <a:pt x="2412515" y="196291"/>
                  <a:pt x="2369043" y="169621"/>
                  <a:pt x="2308662" y="169621"/>
                </a:cubicBezTo>
                <a:cubicBezTo>
                  <a:pt x="2229612" y="169621"/>
                  <a:pt x="2173712" y="218427"/>
                  <a:pt x="2173712" y="287716"/>
                </a:cubicBezTo>
                <a:cubicBezTo>
                  <a:pt x="2173712" y="358712"/>
                  <a:pt x="2224331" y="389809"/>
                  <a:pt x="2295327" y="418239"/>
                </a:cubicBezTo>
                <a:cubicBezTo>
                  <a:pt x="2365469" y="445762"/>
                  <a:pt x="2407234" y="462618"/>
                  <a:pt x="2407234" y="511477"/>
                </a:cubicBezTo>
                <a:cubicBezTo>
                  <a:pt x="2407234" y="537241"/>
                  <a:pt x="2391232" y="579806"/>
                  <a:pt x="2308662" y="579806"/>
                </a:cubicBezTo>
                <a:cubicBezTo>
                  <a:pt x="2242040" y="579806"/>
                  <a:pt x="2206569" y="546095"/>
                  <a:pt x="2195901" y="512331"/>
                </a:cubicBezTo>
                <a:lnTo>
                  <a:pt x="2139948" y="533613"/>
                </a:lnTo>
                <a:cubicBezTo>
                  <a:pt x="2158617" y="603756"/>
                  <a:pt x="2226092" y="641093"/>
                  <a:pt x="2308662" y="641093"/>
                </a:cubicBezTo>
                <a:cubicBezTo>
                  <a:pt x="2422329" y="641093"/>
                  <a:pt x="2472896" y="575379"/>
                  <a:pt x="2472896" y="511424"/>
                </a:cubicBezTo>
                <a:cubicBezTo>
                  <a:pt x="2472896" y="439522"/>
                  <a:pt x="2423183" y="401330"/>
                  <a:pt x="2337039" y="368473"/>
                </a:cubicBezTo>
                <a:cubicBezTo>
                  <a:pt x="2278418" y="346337"/>
                  <a:pt x="2239373" y="327721"/>
                  <a:pt x="2239373" y="287716"/>
                </a:cubicBezTo>
                <a:moveTo>
                  <a:pt x="2670734" y="643760"/>
                </a:moveTo>
                <a:cubicBezTo>
                  <a:pt x="2689403" y="643760"/>
                  <a:pt x="2708925" y="641947"/>
                  <a:pt x="2720447" y="636613"/>
                </a:cubicBezTo>
                <a:lnTo>
                  <a:pt x="2720447" y="579806"/>
                </a:lnTo>
                <a:cubicBezTo>
                  <a:pt x="2703538" y="582473"/>
                  <a:pt x="2691110" y="582473"/>
                  <a:pt x="2678735" y="582473"/>
                </a:cubicBezTo>
                <a:cubicBezTo>
                  <a:pt x="2636116" y="582473"/>
                  <a:pt x="2616594" y="562950"/>
                  <a:pt x="2616594" y="505237"/>
                </a:cubicBezTo>
                <a:lnTo>
                  <a:pt x="2616594" y="244191"/>
                </a:lnTo>
                <a:lnTo>
                  <a:pt x="2720500" y="244191"/>
                </a:lnTo>
                <a:lnTo>
                  <a:pt x="2720500" y="182956"/>
                </a:lnTo>
                <a:lnTo>
                  <a:pt x="2616594" y="182956"/>
                </a:lnTo>
                <a:lnTo>
                  <a:pt x="2616594" y="11575"/>
                </a:lnTo>
                <a:lnTo>
                  <a:pt x="2550879" y="11575"/>
                </a:lnTo>
                <a:lnTo>
                  <a:pt x="2550879" y="182956"/>
                </a:lnTo>
                <a:lnTo>
                  <a:pt x="2498499" y="182956"/>
                </a:lnTo>
                <a:lnTo>
                  <a:pt x="2498499" y="244191"/>
                </a:lnTo>
                <a:lnTo>
                  <a:pt x="2550879" y="244191"/>
                </a:lnTo>
                <a:lnTo>
                  <a:pt x="2550879" y="505237"/>
                </a:lnTo>
                <a:cubicBezTo>
                  <a:pt x="2550879" y="625998"/>
                  <a:pt x="2620114" y="643760"/>
                  <a:pt x="2670734" y="643760"/>
                </a:cubicBezTo>
                <a:moveTo>
                  <a:pt x="2856677" y="561937"/>
                </a:moveTo>
                <a:cubicBezTo>
                  <a:pt x="2856677" y="569245"/>
                  <a:pt x="2851663" y="575165"/>
                  <a:pt x="2844836" y="575165"/>
                </a:cubicBezTo>
                <a:lnTo>
                  <a:pt x="2831181" y="575165"/>
                </a:lnTo>
                <a:lnTo>
                  <a:pt x="2831181" y="549722"/>
                </a:lnTo>
                <a:lnTo>
                  <a:pt x="2844836" y="549722"/>
                </a:lnTo>
                <a:cubicBezTo>
                  <a:pt x="2851663" y="549669"/>
                  <a:pt x="2856677" y="555109"/>
                  <a:pt x="2856677" y="561937"/>
                </a:cubicBezTo>
                <a:moveTo>
                  <a:pt x="2878547" y="618371"/>
                </a:moveTo>
                <a:lnTo>
                  <a:pt x="2858491" y="585140"/>
                </a:lnTo>
                <a:cubicBezTo>
                  <a:pt x="2867612" y="580126"/>
                  <a:pt x="2872146" y="571912"/>
                  <a:pt x="2872146" y="560977"/>
                </a:cubicBezTo>
                <a:cubicBezTo>
                  <a:pt x="2872146" y="545988"/>
                  <a:pt x="2861211" y="535054"/>
                  <a:pt x="2845262" y="535054"/>
                </a:cubicBezTo>
                <a:lnTo>
                  <a:pt x="2815659" y="535054"/>
                </a:lnTo>
                <a:lnTo>
                  <a:pt x="2815659" y="618371"/>
                </a:lnTo>
                <a:lnTo>
                  <a:pt x="2831181" y="618371"/>
                </a:lnTo>
                <a:lnTo>
                  <a:pt x="2831181" y="587914"/>
                </a:lnTo>
                <a:lnTo>
                  <a:pt x="2842115" y="587914"/>
                </a:lnTo>
                <a:lnTo>
                  <a:pt x="2860304" y="618371"/>
                </a:lnTo>
                <a:lnTo>
                  <a:pt x="2878547" y="618371"/>
                </a:lnTo>
                <a:close/>
                <a:moveTo>
                  <a:pt x="2901803" y="578312"/>
                </a:moveTo>
                <a:cubicBezTo>
                  <a:pt x="2901803" y="612930"/>
                  <a:pt x="2876733" y="637093"/>
                  <a:pt x="2842542" y="637093"/>
                </a:cubicBezTo>
                <a:cubicBezTo>
                  <a:pt x="2808404" y="637093"/>
                  <a:pt x="2783761" y="612930"/>
                  <a:pt x="2783761" y="578312"/>
                </a:cubicBezTo>
                <a:cubicBezTo>
                  <a:pt x="2783761" y="543215"/>
                  <a:pt x="2808404" y="518678"/>
                  <a:pt x="2842542" y="518678"/>
                </a:cubicBezTo>
                <a:cubicBezTo>
                  <a:pt x="2876733" y="518625"/>
                  <a:pt x="2901803" y="543215"/>
                  <a:pt x="2901803" y="578312"/>
                </a:cubicBezTo>
                <a:moveTo>
                  <a:pt x="2916791" y="578312"/>
                </a:moveTo>
                <a:cubicBezTo>
                  <a:pt x="2916791" y="557350"/>
                  <a:pt x="2909537" y="540068"/>
                  <a:pt x="2894922" y="526359"/>
                </a:cubicBezTo>
                <a:cubicBezTo>
                  <a:pt x="2880840" y="512704"/>
                  <a:pt x="2863078" y="505877"/>
                  <a:pt x="2842542" y="505877"/>
                </a:cubicBezTo>
                <a:cubicBezTo>
                  <a:pt x="2822059" y="505877"/>
                  <a:pt x="2804297" y="512704"/>
                  <a:pt x="2790162" y="526359"/>
                </a:cubicBezTo>
                <a:cubicBezTo>
                  <a:pt x="2776027" y="540068"/>
                  <a:pt x="2769253" y="557350"/>
                  <a:pt x="2769253" y="578312"/>
                </a:cubicBezTo>
                <a:cubicBezTo>
                  <a:pt x="2769253" y="599275"/>
                  <a:pt x="2776080" y="616557"/>
                  <a:pt x="2790162" y="630265"/>
                </a:cubicBezTo>
                <a:cubicBezTo>
                  <a:pt x="2804297" y="643921"/>
                  <a:pt x="2822059" y="650748"/>
                  <a:pt x="2842542" y="650748"/>
                </a:cubicBezTo>
                <a:cubicBezTo>
                  <a:pt x="2863078" y="650748"/>
                  <a:pt x="2880840" y="643921"/>
                  <a:pt x="2894922" y="630265"/>
                </a:cubicBezTo>
                <a:cubicBezTo>
                  <a:pt x="2909537" y="616557"/>
                  <a:pt x="2916791" y="599275"/>
                  <a:pt x="2916791" y="578312"/>
                </a:cubicBezTo>
              </a:path>
            </a:pathLst>
          </a:custGeom>
          <a:solidFill>
            <a:srgbClr val="FFFFFF"/>
          </a:solidFill>
          <a:ln w="5334"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Tree>
    <p:extLst>
      <p:ext uri="{BB962C8B-B14F-4D97-AF65-F5344CB8AC3E}">
        <p14:creationId xmlns:p14="http://schemas.microsoft.com/office/powerpoint/2010/main" val="3424587202"/>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1">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9" name="Espace réservé pour une image  5">
            <a:extLst>
              <a:ext uri="{FF2B5EF4-FFF2-40B4-BE49-F238E27FC236}">
                <a16:creationId xmlns:a16="http://schemas.microsoft.com/office/drawing/2014/main" id="{C21C3693-7BF3-83FE-07C4-4AE326A8EBB9}"/>
              </a:ext>
            </a:extLst>
          </p:cNvPr>
          <p:cNvSpPr>
            <a:spLocks noGrp="1"/>
          </p:cNvSpPr>
          <p:nvPr>
            <p:ph type="pic" sz="quarter" idx="14" hasCustomPrompt="1"/>
          </p:nvPr>
        </p:nvSpPr>
        <p:spPr>
          <a:xfrm>
            <a:off x="468313" y="1090613"/>
            <a:ext cx="11201400" cy="5164137"/>
          </a:xfrm>
          <a:pattFill prst="pct5">
            <a:fgClr>
              <a:schemeClr val="accent1"/>
            </a:fgClr>
            <a:bgClr>
              <a:schemeClr val="bg1"/>
            </a:bgClr>
          </a:pattFill>
        </p:spPr>
        <p:txBody>
          <a:bodyPr>
            <a:normAutofit/>
          </a:bodyPr>
          <a:lstStyle>
            <a:lvl1pPr marL="4763" indent="0">
              <a:buFontTx/>
              <a:buNone/>
              <a:defRPr sz="1200" b="0" i="0">
                <a:latin typeface="Hurme Geometric Sans 1" panose="020B0500020000000000" pitchFamily="34" charset="77"/>
              </a:defRPr>
            </a:lvl1pPr>
          </a:lstStyle>
          <a:p>
            <a:r>
              <a:rPr lang="fr-FR"/>
              <a:t>Drop Image here</a:t>
            </a:r>
          </a:p>
        </p:txBody>
      </p:sp>
      <p:sp>
        <p:nvSpPr>
          <p:cNvPr id="3" name="Numero diapositiva">
            <a:extLst>
              <a:ext uri="{FF2B5EF4-FFF2-40B4-BE49-F238E27FC236}">
                <a16:creationId xmlns:a16="http://schemas.microsoft.com/office/drawing/2014/main" id="{110CEE4A-55CD-9EAB-B54B-FB59BFF8153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2350220493"/>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Right #1">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399AF-7E01-8013-E002-4BE0907A335F}"/>
              </a:ext>
            </a:extLst>
          </p:cNvPr>
          <p:cNvSpPr>
            <a:spLocks noGrp="1"/>
          </p:cNvSpPr>
          <p:nvPr>
            <p:ph type="title" hasCustomPrompt="1"/>
          </p:nvPr>
        </p:nvSpPr>
        <p:spPr>
          <a:xfrm>
            <a:off x="468000" y="280800"/>
            <a:ext cx="10896913" cy="519300"/>
          </a:xfrm>
        </p:spPr>
        <p:txBody>
          <a:bodyPr/>
          <a:lstStyle>
            <a:lvl1pPr>
              <a:defRPr b="1" i="0">
                <a:latin typeface="Hurme Geometric Sans 1" panose="020B0500020000000000" pitchFamily="34" charset="77"/>
              </a:defRPr>
            </a:lvl1pPr>
          </a:lstStyle>
          <a:p>
            <a:r>
              <a:rPr lang="fr-FR"/>
              <a:t>Graphic Chart</a:t>
            </a:r>
            <a:endParaRPr lang="en-GB"/>
          </a:p>
        </p:txBody>
      </p:sp>
      <p:sp>
        <p:nvSpPr>
          <p:cNvPr id="8" name="Espace réservé du texte 13">
            <a:extLst>
              <a:ext uri="{FF2B5EF4-FFF2-40B4-BE49-F238E27FC236}">
                <a16:creationId xmlns:a16="http://schemas.microsoft.com/office/drawing/2014/main" id="{ED357AC3-D5C0-A40F-93E1-5C0F2C07B636}"/>
              </a:ext>
            </a:extLst>
          </p:cNvPr>
          <p:cNvSpPr>
            <a:spLocks noGrp="1"/>
          </p:cNvSpPr>
          <p:nvPr>
            <p:ph type="body" sz="quarter" idx="15" hasCustomPrompt="1"/>
          </p:nvPr>
        </p:nvSpPr>
        <p:spPr>
          <a:xfrm>
            <a:off x="467999" y="2945253"/>
            <a:ext cx="5734779" cy="2032000"/>
          </a:xfrm>
        </p:spPr>
        <p:txBody>
          <a:bodyPr>
            <a:normAutofit/>
          </a:bodyPr>
          <a:lstStyle>
            <a:lvl1pPr>
              <a:buClr>
                <a:schemeClr val="accent2"/>
              </a:buClr>
              <a:defRPr sz="1400" b="0" i="0">
                <a:latin typeface="Hurme Geometric Sans 1" panose="020B0500020000000000" pitchFamily="34" charset="77"/>
              </a:defRPr>
            </a:lvl1pPr>
          </a:lstStyle>
          <a:p>
            <a:pPr lvl="0"/>
            <a:r>
              <a:rPr lang="fr-CA"/>
              <a:t>Click to change the styles of the mask text</a:t>
            </a:r>
          </a:p>
        </p:txBody>
      </p:sp>
      <p:sp>
        <p:nvSpPr>
          <p:cNvPr id="5" name="Espace réservé du texte 13">
            <a:extLst>
              <a:ext uri="{FF2B5EF4-FFF2-40B4-BE49-F238E27FC236}">
                <a16:creationId xmlns:a16="http://schemas.microsoft.com/office/drawing/2014/main" id="{9411AE8A-DD8A-6EBD-D6EC-094C3822C0D4}"/>
              </a:ext>
            </a:extLst>
          </p:cNvPr>
          <p:cNvSpPr>
            <a:spLocks noGrp="1"/>
          </p:cNvSpPr>
          <p:nvPr>
            <p:ph type="body" sz="quarter" idx="14" hasCustomPrompt="1"/>
          </p:nvPr>
        </p:nvSpPr>
        <p:spPr>
          <a:xfrm>
            <a:off x="468313" y="1496565"/>
            <a:ext cx="5734465" cy="1101725"/>
          </a:xfrm>
        </p:spPr>
        <p:txBody>
          <a:bodyPr/>
          <a:lstStyle>
            <a:lvl1pPr marL="0" indent="0">
              <a:buClr>
                <a:schemeClr val="accent1"/>
              </a:buClr>
              <a:buFontTx/>
              <a:buNone/>
              <a:defRPr b="0" i="0">
                <a:solidFill>
                  <a:schemeClr val="accent2"/>
                </a:solidFill>
                <a:latin typeface="Hurme Geometric Sans 1" panose="020B0500020000000000" pitchFamily="34" charset="77"/>
              </a:defRPr>
            </a:lvl1pPr>
          </a:lstStyle>
          <a:p>
            <a:pPr lvl="0"/>
            <a:r>
              <a:rPr lang="fr-CA"/>
              <a:t>Click to change the styles of the mask text</a:t>
            </a:r>
          </a:p>
        </p:txBody>
      </p:sp>
      <p:sp>
        <p:nvSpPr>
          <p:cNvPr id="9" name="Espace réservé du texte 12">
            <a:extLst>
              <a:ext uri="{FF2B5EF4-FFF2-40B4-BE49-F238E27FC236}">
                <a16:creationId xmlns:a16="http://schemas.microsoft.com/office/drawing/2014/main" id="{D45AC344-9D0F-4E66-BE8E-8EB010E31C78}"/>
              </a:ext>
            </a:extLst>
          </p:cNvPr>
          <p:cNvSpPr>
            <a:spLocks noGrp="1"/>
          </p:cNvSpPr>
          <p:nvPr>
            <p:ph type="body" sz="quarter" idx="13" hasCustomPrompt="1"/>
          </p:nvPr>
        </p:nvSpPr>
        <p:spPr>
          <a:xfrm>
            <a:off x="468312" y="6120001"/>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4" name="Numero diapositiva">
            <a:extLst>
              <a:ext uri="{FF2B5EF4-FFF2-40B4-BE49-F238E27FC236}">
                <a16:creationId xmlns:a16="http://schemas.microsoft.com/office/drawing/2014/main" id="{F3D0AC1B-3357-8D2B-456D-A94750B32427}"/>
              </a:ext>
            </a:extLst>
          </p:cNvPr>
          <p:cNvSpPr txBox="1">
            <a:spLocks noGrp="1"/>
          </p:cNvSpPr>
          <p:nvPr>
            <p:ph type="sldNum" sz="quarter" idx="2"/>
          </p:nvPr>
        </p:nvSpPr>
        <p:spPr>
          <a:xfrm>
            <a:off x="10133266" y="6523835"/>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
        <p:nvSpPr>
          <p:cNvPr id="11" name="Espace réservé pour une image  10">
            <a:extLst>
              <a:ext uri="{FF2B5EF4-FFF2-40B4-BE49-F238E27FC236}">
                <a16:creationId xmlns:a16="http://schemas.microsoft.com/office/drawing/2014/main" id="{EA0C5D0B-9514-65BB-F2C6-28C585054B91}"/>
              </a:ext>
            </a:extLst>
          </p:cNvPr>
          <p:cNvSpPr>
            <a:spLocks noGrp="1"/>
          </p:cNvSpPr>
          <p:nvPr>
            <p:ph type="pic" sz="quarter" idx="17"/>
          </p:nvPr>
        </p:nvSpPr>
        <p:spPr>
          <a:xfrm>
            <a:off x="4876801" y="0"/>
            <a:ext cx="7315200" cy="6858000"/>
          </a:xfrm>
          <a:custGeom>
            <a:avLst/>
            <a:gdLst>
              <a:gd name="connsiteX0" fmla="*/ 1714498 w 7315200"/>
              <a:gd name="connsiteY0" fmla="*/ 0 h 6858000"/>
              <a:gd name="connsiteX1" fmla="*/ 2547937 w 7315200"/>
              <a:gd name="connsiteY1" fmla="*/ 0 h 6858000"/>
              <a:gd name="connsiteX2" fmla="*/ 7315199 w 7315200"/>
              <a:gd name="connsiteY2" fmla="*/ 0 h 6858000"/>
              <a:gd name="connsiteX3" fmla="*/ 7315200 w 7315200"/>
              <a:gd name="connsiteY3" fmla="*/ 0 h 6858000"/>
              <a:gd name="connsiteX4" fmla="*/ 7315199 w 7315200"/>
              <a:gd name="connsiteY4" fmla="*/ 4 h 6858000"/>
              <a:gd name="connsiteX5" fmla="*/ 7315199 w 7315200"/>
              <a:gd name="connsiteY5" fmla="*/ 6858000 h 6858000"/>
              <a:gd name="connsiteX6" fmla="*/ 2547937 w 7315200"/>
              <a:gd name="connsiteY6" fmla="*/ 6858000 h 6858000"/>
              <a:gd name="connsiteX7" fmla="*/ 2547937 w 7315200"/>
              <a:gd name="connsiteY7" fmla="*/ 6857993 h 6858000"/>
              <a:gd name="connsiteX8" fmla="*/ 0 w 7315200"/>
              <a:gd name="connsiteY8" fmla="*/ 6857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6858000">
                <a:moveTo>
                  <a:pt x="1714498" y="0"/>
                </a:moveTo>
                <a:lnTo>
                  <a:pt x="2547937" y="0"/>
                </a:lnTo>
                <a:lnTo>
                  <a:pt x="7315199" y="0"/>
                </a:lnTo>
                <a:lnTo>
                  <a:pt x="7315200" y="0"/>
                </a:lnTo>
                <a:lnTo>
                  <a:pt x="7315199" y="4"/>
                </a:lnTo>
                <a:lnTo>
                  <a:pt x="7315199" y="6858000"/>
                </a:lnTo>
                <a:lnTo>
                  <a:pt x="2547937" y="6858000"/>
                </a:lnTo>
                <a:lnTo>
                  <a:pt x="2547937" y="6857993"/>
                </a:lnTo>
                <a:lnTo>
                  <a:pt x="0" y="6857993"/>
                </a:lnTo>
                <a:close/>
              </a:path>
            </a:pathLst>
          </a:custGeom>
          <a:pattFill prst="pct5">
            <a:fgClr>
              <a:schemeClr val="accent1"/>
            </a:fgClr>
            <a:bgClr>
              <a:schemeClr val="bg1"/>
            </a:bgClr>
          </a:pattFill>
        </p:spPr>
        <p:txBody>
          <a:bodyPr vert="horz" wrap="square" lIns="91440" tIns="45720" rIns="91440" bIns="45720" rtlCol="0">
            <a:noAutofit/>
          </a:bodyPr>
          <a:lstStyle>
            <a:lvl1pPr algn="ctr">
              <a:defRPr lang="fr-FR" sz="1200" b="0" i="0">
                <a:latin typeface="Hurme Geometric Sans 1" panose="020B0500020000000000" pitchFamily="34" charset="77"/>
              </a:defRPr>
            </a:lvl1pPr>
          </a:lstStyle>
          <a:p>
            <a:pPr marL="4763" lvl="0" indent="0">
              <a:buFontTx/>
              <a:buNone/>
            </a:pPr>
            <a:endParaRPr lang="fr-FR"/>
          </a:p>
        </p:txBody>
      </p:sp>
    </p:spTree>
    <p:extLst>
      <p:ext uri="{BB962C8B-B14F-4D97-AF65-F5344CB8AC3E}">
        <p14:creationId xmlns:p14="http://schemas.microsoft.com/office/powerpoint/2010/main" val="222873830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Left #1">
    <p:bg>
      <p:bgPr>
        <a:solidFill>
          <a:schemeClr val="bg1"/>
        </a:solidFill>
        <a:effectLst/>
      </p:bgPr>
    </p:bg>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EA0C5D0B-9514-65BB-F2C6-28C585054B91}"/>
              </a:ext>
            </a:extLst>
          </p:cNvPr>
          <p:cNvSpPr>
            <a:spLocks noGrp="1"/>
          </p:cNvSpPr>
          <p:nvPr>
            <p:ph type="pic" sz="quarter" idx="17"/>
          </p:nvPr>
        </p:nvSpPr>
        <p:spPr>
          <a:xfrm flipH="1">
            <a:off x="0" y="0"/>
            <a:ext cx="7315200" cy="6858000"/>
          </a:xfrm>
          <a:custGeom>
            <a:avLst/>
            <a:gdLst>
              <a:gd name="connsiteX0" fmla="*/ 1714498 w 7315200"/>
              <a:gd name="connsiteY0" fmla="*/ 0 h 6858000"/>
              <a:gd name="connsiteX1" fmla="*/ 2547937 w 7315200"/>
              <a:gd name="connsiteY1" fmla="*/ 0 h 6858000"/>
              <a:gd name="connsiteX2" fmla="*/ 7315199 w 7315200"/>
              <a:gd name="connsiteY2" fmla="*/ 0 h 6858000"/>
              <a:gd name="connsiteX3" fmla="*/ 7315200 w 7315200"/>
              <a:gd name="connsiteY3" fmla="*/ 0 h 6858000"/>
              <a:gd name="connsiteX4" fmla="*/ 7315199 w 7315200"/>
              <a:gd name="connsiteY4" fmla="*/ 4 h 6858000"/>
              <a:gd name="connsiteX5" fmla="*/ 7315199 w 7315200"/>
              <a:gd name="connsiteY5" fmla="*/ 6858000 h 6858000"/>
              <a:gd name="connsiteX6" fmla="*/ 2547937 w 7315200"/>
              <a:gd name="connsiteY6" fmla="*/ 6858000 h 6858000"/>
              <a:gd name="connsiteX7" fmla="*/ 2547937 w 7315200"/>
              <a:gd name="connsiteY7" fmla="*/ 6857993 h 6858000"/>
              <a:gd name="connsiteX8" fmla="*/ 0 w 7315200"/>
              <a:gd name="connsiteY8" fmla="*/ 6857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6858000">
                <a:moveTo>
                  <a:pt x="1714498" y="0"/>
                </a:moveTo>
                <a:lnTo>
                  <a:pt x="2547937" y="0"/>
                </a:lnTo>
                <a:lnTo>
                  <a:pt x="7315199" y="0"/>
                </a:lnTo>
                <a:lnTo>
                  <a:pt x="7315200" y="0"/>
                </a:lnTo>
                <a:lnTo>
                  <a:pt x="7315199" y="4"/>
                </a:lnTo>
                <a:lnTo>
                  <a:pt x="7315199" y="6858000"/>
                </a:lnTo>
                <a:lnTo>
                  <a:pt x="2547937" y="6858000"/>
                </a:lnTo>
                <a:lnTo>
                  <a:pt x="2547937" y="6857993"/>
                </a:lnTo>
                <a:lnTo>
                  <a:pt x="0" y="6857993"/>
                </a:lnTo>
                <a:close/>
              </a:path>
            </a:pathLst>
          </a:custGeom>
          <a:pattFill prst="pct5">
            <a:fgClr>
              <a:schemeClr val="accent1"/>
            </a:fgClr>
            <a:bgClr>
              <a:schemeClr val="bg1"/>
            </a:bgClr>
          </a:pattFill>
        </p:spPr>
        <p:txBody>
          <a:bodyPr vert="horz" wrap="square" lIns="91440" tIns="45720" rIns="91440" bIns="45720" rtlCol="0">
            <a:noAutofit/>
          </a:bodyPr>
          <a:lstStyle>
            <a:lvl1pPr algn="ctr">
              <a:defRPr lang="fr-FR" sz="1200" b="0" i="0">
                <a:latin typeface="Hurme Geometric Sans 1" panose="020B0500020000000000" pitchFamily="34" charset="77"/>
              </a:defRPr>
            </a:lvl1pPr>
          </a:lstStyle>
          <a:p>
            <a:pPr marL="4763" lvl="0" indent="0">
              <a:buFontTx/>
              <a:buNone/>
            </a:pPr>
            <a:endParaRPr lang="fr-FR"/>
          </a:p>
        </p:txBody>
      </p:sp>
      <p:sp>
        <p:nvSpPr>
          <p:cNvPr id="2" name="Titre 1">
            <a:extLst>
              <a:ext uri="{FF2B5EF4-FFF2-40B4-BE49-F238E27FC236}">
                <a16:creationId xmlns:a16="http://schemas.microsoft.com/office/drawing/2014/main" id="{15A399AF-7E01-8013-E002-4BE0907A335F}"/>
              </a:ext>
            </a:extLst>
          </p:cNvPr>
          <p:cNvSpPr>
            <a:spLocks noGrp="1"/>
          </p:cNvSpPr>
          <p:nvPr>
            <p:ph type="title" hasCustomPrompt="1"/>
          </p:nvPr>
        </p:nvSpPr>
        <p:spPr>
          <a:xfrm>
            <a:off x="6202778" y="280800"/>
            <a:ext cx="5521223" cy="519300"/>
          </a:xfrm>
        </p:spPr>
        <p:txBody>
          <a:bodyPr/>
          <a:lstStyle>
            <a:lvl1pPr>
              <a:defRPr b="1" i="0">
                <a:latin typeface="Hurme Geometric Sans 1" panose="020B0500020000000000" pitchFamily="34" charset="77"/>
              </a:defRPr>
            </a:lvl1pPr>
          </a:lstStyle>
          <a:p>
            <a:r>
              <a:rPr lang="fr-FR"/>
              <a:t>Graphic Chart</a:t>
            </a:r>
            <a:endParaRPr lang="en-GB"/>
          </a:p>
        </p:txBody>
      </p:sp>
      <p:sp>
        <p:nvSpPr>
          <p:cNvPr id="8" name="Espace réservé du texte 13">
            <a:extLst>
              <a:ext uri="{FF2B5EF4-FFF2-40B4-BE49-F238E27FC236}">
                <a16:creationId xmlns:a16="http://schemas.microsoft.com/office/drawing/2014/main" id="{ED357AC3-D5C0-A40F-93E1-5C0F2C07B636}"/>
              </a:ext>
            </a:extLst>
          </p:cNvPr>
          <p:cNvSpPr>
            <a:spLocks noGrp="1"/>
          </p:cNvSpPr>
          <p:nvPr>
            <p:ph type="body" sz="quarter" idx="15" hasCustomPrompt="1"/>
          </p:nvPr>
        </p:nvSpPr>
        <p:spPr>
          <a:xfrm>
            <a:off x="6933195" y="2945253"/>
            <a:ext cx="4790806" cy="2032000"/>
          </a:xfrm>
        </p:spPr>
        <p:txBody>
          <a:bodyPr>
            <a:normAutofit/>
          </a:bodyPr>
          <a:lstStyle>
            <a:lvl1pPr>
              <a:buClr>
                <a:schemeClr val="accent2"/>
              </a:buClr>
              <a:defRPr sz="1400" b="0" i="0">
                <a:latin typeface="Hurme Geometric Sans 1" panose="020B0500020000000000" pitchFamily="34" charset="77"/>
              </a:defRPr>
            </a:lvl1pPr>
          </a:lstStyle>
          <a:p>
            <a:pPr lvl="0"/>
            <a:r>
              <a:rPr lang="fr-CA"/>
              <a:t>Click to change the styles of the mask text</a:t>
            </a:r>
          </a:p>
        </p:txBody>
      </p:sp>
      <p:sp>
        <p:nvSpPr>
          <p:cNvPr id="5" name="Espace réservé du texte 13">
            <a:extLst>
              <a:ext uri="{FF2B5EF4-FFF2-40B4-BE49-F238E27FC236}">
                <a16:creationId xmlns:a16="http://schemas.microsoft.com/office/drawing/2014/main" id="{9411AE8A-DD8A-6EBD-D6EC-094C3822C0D4}"/>
              </a:ext>
            </a:extLst>
          </p:cNvPr>
          <p:cNvSpPr>
            <a:spLocks noGrp="1"/>
          </p:cNvSpPr>
          <p:nvPr>
            <p:ph type="body" sz="quarter" idx="14" hasCustomPrompt="1"/>
          </p:nvPr>
        </p:nvSpPr>
        <p:spPr>
          <a:xfrm>
            <a:off x="6202778" y="1496565"/>
            <a:ext cx="5521223" cy="1101725"/>
          </a:xfrm>
        </p:spPr>
        <p:txBody>
          <a:bodyPr/>
          <a:lstStyle>
            <a:lvl1pPr marL="0" indent="0">
              <a:buClr>
                <a:schemeClr val="accent1"/>
              </a:buClr>
              <a:buFontTx/>
              <a:buNone/>
              <a:defRPr b="0" i="0">
                <a:solidFill>
                  <a:schemeClr val="accent2"/>
                </a:solidFill>
                <a:latin typeface="Hurme Geometric Sans 1" panose="020B0500020000000000" pitchFamily="34" charset="77"/>
              </a:defRPr>
            </a:lvl1pPr>
          </a:lstStyle>
          <a:p>
            <a:pPr lvl="0"/>
            <a:r>
              <a:rPr lang="fr-CA"/>
              <a:t>Click to change the styles of the mask text</a:t>
            </a:r>
          </a:p>
        </p:txBody>
      </p:sp>
      <p:sp>
        <p:nvSpPr>
          <p:cNvPr id="9" name="Espace réservé du texte 12">
            <a:extLst>
              <a:ext uri="{FF2B5EF4-FFF2-40B4-BE49-F238E27FC236}">
                <a16:creationId xmlns:a16="http://schemas.microsoft.com/office/drawing/2014/main" id="{D45AC344-9D0F-4E66-BE8E-8EB010E31C78}"/>
              </a:ext>
            </a:extLst>
          </p:cNvPr>
          <p:cNvSpPr>
            <a:spLocks noGrp="1"/>
          </p:cNvSpPr>
          <p:nvPr>
            <p:ph type="body" sz="quarter" idx="13" hasCustomPrompt="1"/>
          </p:nvPr>
        </p:nvSpPr>
        <p:spPr>
          <a:xfrm>
            <a:off x="468312" y="6120001"/>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4" name="Numero diapositiva">
            <a:extLst>
              <a:ext uri="{FF2B5EF4-FFF2-40B4-BE49-F238E27FC236}">
                <a16:creationId xmlns:a16="http://schemas.microsoft.com/office/drawing/2014/main" id="{F3D0AC1B-3357-8D2B-456D-A94750B32427}"/>
              </a:ext>
            </a:extLst>
          </p:cNvPr>
          <p:cNvSpPr txBox="1">
            <a:spLocks noGrp="1"/>
          </p:cNvSpPr>
          <p:nvPr>
            <p:ph type="sldNum" sz="quarter" idx="2"/>
          </p:nvPr>
        </p:nvSpPr>
        <p:spPr>
          <a:xfrm>
            <a:off x="10133266" y="6523835"/>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3476982467"/>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White">
    <p:bg>
      <p:bgPr>
        <a:solidFill>
          <a:schemeClr val="bg1"/>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99B84AA7-DE6E-0AD1-8848-C78F67B7DD5E}"/>
              </a:ext>
            </a:extLst>
          </p:cNvPr>
          <p:cNvSpPr>
            <a:spLocks noGrp="1"/>
          </p:cNvSpPr>
          <p:nvPr>
            <p:ph type="title" hasCustomPrompt="1"/>
          </p:nvPr>
        </p:nvSpPr>
        <p:spPr>
          <a:xfrm>
            <a:off x="468000" y="396001"/>
            <a:ext cx="11202115" cy="667745"/>
          </a:xfrm>
          <a:prstGeom prst="rect">
            <a:avLst/>
          </a:prstGeom>
        </p:spPr>
        <p:txBody>
          <a:bodyPr>
            <a:normAutofit/>
          </a:bodyPr>
          <a:lstStyle>
            <a:lvl1pPr>
              <a:defRPr sz="1600" b="1" i="0">
                <a:solidFill>
                  <a:schemeClr val="tx1"/>
                </a:solidFill>
                <a:latin typeface="Hurme Geometric Sans 1" panose="020B0500020000000000" pitchFamily="34" charset="77"/>
              </a:defRPr>
            </a:lvl1pPr>
          </a:lstStyle>
          <a:p>
            <a:r>
              <a:rPr lang="en-GB"/>
              <a:t>Delete this block if you don’t need it. You will have a white slide, for create what you want. </a:t>
            </a:r>
          </a:p>
        </p:txBody>
      </p:sp>
      <p:sp>
        <p:nvSpPr>
          <p:cNvPr id="17" name="Espace réservé du contenu 2">
            <a:extLst>
              <a:ext uri="{FF2B5EF4-FFF2-40B4-BE49-F238E27FC236}">
                <a16:creationId xmlns:a16="http://schemas.microsoft.com/office/drawing/2014/main" id="{ACA95006-9059-EC35-86E1-D15FB9073A0F}"/>
              </a:ext>
            </a:extLst>
          </p:cNvPr>
          <p:cNvSpPr>
            <a:spLocks noGrp="1"/>
          </p:cNvSpPr>
          <p:nvPr>
            <p:ph idx="1" hasCustomPrompt="1"/>
          </p:nvPr>
        </p:nvSpPr>
        <p:spPr>
          <a:xfrm>
            <a:off x="468000" y="1440000"/>
            <a:ext cx="11202116" cy="4794545"/>
          </a:xfrm>
          <a:prstGeom prst="rect">
            <a:avLst/>
          </a:prstGeom>
        </p:spPr>
        <p:txBody>
          <a:bodyPr>
            <a:normAutofit/>
          </a:bodyPr>
          <a:lstStyle>
            <a:lvl1pPr marL="6350" indent="0">
              <a:buClr>
                <a:srgbClr val="0042C3"/>
              </a:buClr>
              <a:buFontTx/>
              <a:buNone/>
              <a:tabLst/>
              <a:defRPr sz="14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58" indent="-176205">
              <a:buClr>
                <a:srgbClr val="0042C3"/>
              </a:buClr>
              <a:buFont typeface="Wingdings" pitchFamily="2" charset="2"/>
              <a:buChar char="§"/>
              <a:tabLst/>
              <a:defRPr b="0" i="0">
                <a:solidFill>
                  <a:schemeClr val="tx1"/>
                </a:solidFill>
                <a:latin typeface="Arial" panose="020B0604020202020204" pitchFamily="34" charset="0"/>
              </a:defRPr>
            </a:lvl6pPr>
            <a:lvl7pPr marL="444480" indent="0">
              <a:buClr>
                <a:srgbClr val="0042C3"/>
              </a:buClr>
              <a:buSzPct val="120000"/>
              <a:buFont typeface="Arial" panose="020B0604020202020204" pitchFamily="34" charset="0"/>
              <a:buNone/>
              <a:tabLst/>
              <a:defRPr sz="1400" b="0" i="0">
                <a:solidFill>
                  <a:schemeClr val="tx1"/>
                </a:solidFill>
                <a:latin typeface="Arial" panose="020B0604020202020204" pitchFamily="34" charset="0"/>
              </a:defRPr>
            </a:lvl7pPr>
            <a:lvl9pPr marL="803237" indent="-176205">
              <a:buSzPct val="90000"/>
              <a:buFont typeface="Courier New" panose="02070309020205020404" pitchFamily="49" charset="0"/>
              <a:buChar char="o"/>
              <a:tabLst/>
              <a:defRPr sz="1200" b="0" i="0">
                <a:solidFill>
                  <a:schemeClr val="tx1"/>
                </a:solidFill>
                <a:latin typeface="Arial" panose="020B0604020202020204" pitchFamily="34" charset="0"/>
              </a:defRPr>
            </a:lvl9pPr>
          </a:lstStyle>
          <a:p>
            <a:pPr lvl="0"/>
            <a:r>
              <a:rPr lang="fr-CA"/>
              <a:t>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4" name="Numero diapositiva">
            <a:extLst>
              <a:ext uri="{FF2B5EF4-FFF2-40B4-BE49-F238E27FC236}">
                <a16:creationId xmlns:a16="http://schemas.microsoft.com/office/drawing/2014/main" id="{390A4FD6-A678-0894-1114-14EDD599DFE8}"/>
              </a:ext>
            </a:extLst>
          </p:cNvPr>
          <p:cNvSpPr txBox="1">
            <a:spLocks noGrp="1"/>
          </p:cNvSpPr>
          <p:nvPr>
            <p:ph type="sldNum" sz="quarter" idx="2"/>
          </p:nvPr>
        </p:nvSpPr>
        <p:spPr>
          <a:xfrm>
            <a:off x="10133266" y="6523835"/>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418233135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Column Text Dark">
    <p:bg>
      <p:bgPr>
        <a:solidFill>
          <a:srgbClr val="010813"/>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7" y="1442067"/>
            <a:ext cx="5225325" cy="4482152"/>
          </a:xfrm>
          <a:prstGeom prst="rect">
            <a:avLst/>
          </a:prstGeom>
        </p:spPr>
        <p:txBody>
          <a:bodyPr lIns="0" tIns="0" rIns="0" bIns="0"/>
          <a:lstStyle>
            <a:lvl1pPr>
              <a:defRPr sz="1455" b="0" i="0">
                <a:solidFill>
                  <a:srgbClr val="F9F9F9"/>
                </a:solidFill>
                <a:latin typeface="+mn-lt"/>
                <a:cs typeface="Arial" panose="020B0604020202020204" pitchFamily="34" charset="0"/>
              </a:defRPr>
            </a:lvl1pPr>
          </a:lstStyle>
          <a:p>
            <a:r>
              <a:rPr lang="it-IT"/>
              <a:t>Click to </a:t>
            </a:r>
            <a:r>
              <a:rPr lang="it-IT" err="1"/>
              <a:t>add</a:t>
            </a:r>
            <a:r>
              <a:rPr lang="it-IT"/>
              <a:t> text</a:t>
            </a:r>
            <a:endParaRPr/>
          </a:p>
        </p:txBody>
      </p:sp>
      <p:sp>
        <p:nvSpPr>
          <p:cNvPr id="7" name="Holder 3">
            <a:extLst>
              <a:ext uri="{FF2B5EF4-FFF2-40B4-BE49-F238E27FC236}">
                <a16:creationId xmlns:a16="http://schemas.microsoft.com/office/drawing/2014/main" id="{9471FF7B-FE0D-3146-A204-B20A4C0BA3F3}"/>
              </a:ext>
            </a:extLst>
          </p:cNvPr>
          <p:cNvSpPr>
            <a:spLocks noGrp="1"/>
          </p:cNvSpPr>
          <p:nvPr>
            <p:ph type="body" idx="12" hasCustomPrompt="1"/>
          </p:nvPr>
        </p:nvSpPr>
        <p:spPr>
          <a:xfrm>
            <a:off x="6460424" y="1442067"/>
            <a:ext cx="5225325" cy="4482152"/>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F9F9F9"/>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0" name="Segnaposto immagine 7">
            <a:extLst>
              <a:ext uri="{FF2B5EF4-FFF2-40B4-BE49-F238E27FC236}">
                <a16:creationId xmlns:a16="http://schemas.microsoft.com/office/drawing/2014/main" id="{3DBDA0AC-6D50-EC4B-843A-CB0BFA4E117A}"/>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bg1"/>
                </a:solidFill>
              </a:defRPr>
            </a:lvl1pPr>
          </a:lstStyle>
          <a:p>
            <a:r>
              <a:rPr lang="it-IT"/>
              <a:t>Logo</a:t>
            </a:r>
          </a:p>
        </p:txBody>
      </p:sp>
      <p:sp>
        <p:nvSpPr>
          <p:cNvPr id="3" name="Titolo 6">
            <a:extLst>
              <a:ext uri="{FF2B5EF4-FFF2-40B4-BE49-F238E27FC236}">
                <a16:creationId xmlns:a16="http://schemas.microsoft.com/office/drawing/2014/main" id="{475A3558-40C4-F7FF-0A40-7AAF1EFCE664}"/>
              </a:ext>
            </a:extLst>
          </p:cNvPr>
          <p:cNvSpPr>
            <a:spLocks noGrp="1"/>
          </p:cNvSpPr>
          <p:nvPr>
            <p:ph type="title" hasCustomPrompt="1"/>
          </p:nvPr>
        </p:nvSpPr>
        <p:spPr>
          <a:xfrm>
            <a:off x="500297" y="165887"/>
            <a:ext cx="9754691" cy="1026191"/>
          </a:xfrm>
          <a:prstGeom prst="rect">
            <a:avLst/>
          </a:prstGeom>
        </p:spPr>
        <p:txBody>
          <a:bodyPr lIns="0" rIns="0" anchor="ctr">
            <a:noAutofit/>
          </a:bodyPr>
          <a:lstStyle>
            <a:lvl1pPr>
              <a:defRPr sz="2729" b="0" i="0" spc="0">
                <a:solidFill>
                  <a:srgbClr val="F9F9F9"/>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226733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ver + Title 2">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E9AE4BD5-21D6-724E-B546-6E38FB95863D}"/>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52000"/>
                    </a14:imgEffect>
                  </a14:imgLayer>
                </a14:imgProps>
              </a:ext>
              <a:ext uri="{28A0092B-C50C-407E-A947-70E740481C1C}">
                <a14:useLocalDpi xmlns:a14="http://schemas.microsoft.com/office/drawing/2010/main" val="0"/>
              </a:ext>
            </a:extLst>
          </a:blip>
          <a:srcRect/>
          <a:stretch/>
        </p:blipFill>
        <p:spPr>
          <a:xfrm>
            <a:off x="2" y="244"/>
            <a:ext cx="12191999" cy="6857519"/>
          </a:xfrm>
          <a:prstGeom prst="rect">
            <a:avLst/>
          </a:prstGeom>
        </p:spPr>
      </p:pic>
      <p:sp>
        <p:nvSpPr>
          <p:cNvPr id="8" name="Segnaposto testo 7">
            <a:extLst>
              <a:ext uri="{FF2B5EF4-FFF2-40B4-BE49-F238E27FC236}">
                <a16:creationId xmlns:a16="http://schemas.microsoft.com/office/drawing/2014/main" id="{49474F84-7885-1C4F-8735-8E8BE7C9738E}"/>
              </a:ext>
            </a:extLst>
          </p:cNvPr>
          <p:cNvSpPr>
            <a:spLocks noGrp="1"/>
          </p:cNvSpPr>
          <p:nvPr>
            <p:ph type="body" sz="quarter" idx="11" hasCustomPrompt="1"/>
          </p:nvPr>
        </p:nvSpPr>
        <p:spPr>
          <a:xfrm>
            <a:off x="483833" y="2220294"/>
            <a:ext cx="5595703" cy="2417419"/>
          </a:xfrm>
          <a:prstGeom prst="rect">
            <a:avLst/>
          </a:prstGeom>
        </p:spPr>
        <p:txBody>
          <a:bodyPr lIns="0" tIns="0" rIns="0" bIns="0" anchor="ctr"/>
          <a:lstStyle>
            <a:lvl1pPr>
              <a:defRPr sz="4365" spc="0">
                <a:solidFill>
                  <a:srgbClr val="F9F9F9"/>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TITLE</a:t>
            </a:r>
          </a:p>
        </p:txBody>
      </p:sp>
      <p:sp>
        <p:nvSpPr>
          <p:cNvPr id="7" name="Segnaposto testo 9">
            <a:extLst>
              <a:ext uri="{FF2B5EF4-FFF2-40B4-BE49-F238E27FC236}">
                <a16:creationId xmlns:a16="http://schemas.microsoft.com/office/drawing/2014/main" id="{5744ACE9-4FF2-734F-F767-8B4550008518}"/>
              </a:ext>
            </a:extLst>
          </p:cNvPr>
          <p:cNvSpPr>
            <a:spLocks noGrp="1"/>
          </p:cNvSpPr>
          <p:nvPr>
            <p:ph type="body" sz="quarter" idx="14" hasCustomPrompt="1"/>
          </p:nvPr>
        </p:nvSpPr>
        <p:spPr>
          <a:xfrm>
            <a:off x="483833" y="483418"/>
            <a:ext cx="3789301" cy="186654"/>
          </a:xfrm>
          <a:prstGeom prst="rect">
            <a:avLst/>
          </a:prstGeom>
        </p:spPr>
        <p:txBody>
          <a:bodyPr wrap="square" lIns="0" tIns="0" rIns="0" bIns="0">
            <a:spAutoFit/>
          </a:bodyPr>
          <a:lstStyle>
            <a:lvl1pPr algn="l">
              <a:defRPr sz="1213">
                <a:solidFill>
                  <a:srgbClr val="F9F9F9"/>
                </a:solidFill>
              </a:defRPr>
            </a:lvl1pPr>
          </a:lstStyle>
          <a:p>
            <a:pPr lvl="0"/>
            <a:r>
              <a:rPr lang="it-IT"/>
              <a:t>PLACE, DATE</a:t>
            </a:r>
          </a:p>
        </p:txBody>
      </p:sp>
      <p:pic>
        <p:nvPicPr>
          <p:cNvPr id="9" name="Immagine 8">
            <a:extLst>
              <a:ext uri="{FF2B5EF4-FFF2-40B4-BE49-F238E27FC236}">
                <a16:creationId xmlns:a16="http://schemas.microsoft.com/office/drawing/2014/main" id="{660AA660-48D6-5841-9A8E-8426FB53CB1C}"/>
              </a:ext>
            </a:extLst>
          </p:cNvPr>
          <p:cNvPicPr>
            <a:picLocks noChangeAspect="1"/>
          </p:cNvPicPr>
          <p:nvPr userDrawn="1"/>
        </p:nvPicPr>
        <p:blipFill rotWithShape="1">
          <a:blip r:embed="rId4"/>
          <a:srcRect l="1" r="-10837"/>
          <a:stretch/>
        </p:blipFill>
        <p:spPr>
          <a:xfrm>
            <a:off x="500299" y="5824309"/>
            <a:ext cx="2327815" cy="544464"/>
          </a:xfrm>
          <a:prstGeom prst="rect">
            <a:avLst/>
          </a:prstGeom>
        </p:spPr>
      </p:pic>
    </p:spTree>
    <p:extLst>
      <p:ext uri="{BB962C8B-B14F-4D97-AF65-F5344CB8AC3E}">
        <p14:creationId xmlns:p14="http://schemas.microsoft.com/office/powerpoint/2010/main" val="1576928154"/>
      </p:ext>
    </p:extLst>
  </p:cSld>
  <p:clrMapOvr>
    <a:masterClrMapping/>
  </p:clrMapOvr>
  <p:extLst>
    <p:ext uri="{DCECCB84-F9BA-43D5-87BE-67443E8EF086}">
      <p15:sldGuideLst xmlns:p15="http://schemas.microsoft.com/office/powerpoint/2012/main">
        <p15:guide id="1" orient="horz" pos="3562" userDrawn="1">
          <p15:clr>
            <a:srgbClr val="FBAE40"/>
          </p15:clr>
        </p15:guide>
        <p15:guide id="2" pos="6332"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1E51C22-5E8B-6643-990C-4B1FE925FD3B}"/>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a:stretch/>
        </p:blipFill>
        <p:spPr>
          <a:xfrm>
            <a:off x="4" y="244"/>
            <a:ext cx="12191999" cy="6857519"/>
          </a:xfrm>
          <a:prstGeom prst="rect">
            <a:avLst/>
          </a:prstGeom>
        </p:spPr>
      </p:pic>
      <p:sp>
        <p:nvSpPr>
          <p:cNvPr id="6" name="Segnaposto testo 5">
            <a:extLst>
              <a:ext uri="{FF2B5EF4-FFF2-40B4-BE49-F238E27FC236}">
                <a16:creationId xmlns:a16="http://schemas.microsoft.com/office/drawing/2014/main" id="{A411E6ED-D425-4F4F-A7FA-1F4DC2DB7C4A}"/>
              </a:ext>
            </a:extLst>
          </p:cNvPr>
          <p:cNvSpPr>
            <a:spLocks noGrp="1"/>
          </p:cNvSpPr>
          <p:nvPr>
            <p:ph type="body" sz="quarter" idx="10" hasCustomPrompt="1"/>
          </p:nvPr>
        </p:nvSpPr>
        <p:spPr>
          <a:xfrm>
            <a:off x="4062718" y="6051585"/>
            <a:ext cx="4066567" cy="149400"/>
          </a:xfrm>
          <a:prstGeom prst="rect">
            <a:avLst/>
          </a:prstGeom>
        </p:spPr>
        <p:txBody>
          <a:bodyPr wrap="square" lIns="0" tIns="0" rIns="0" bIns="0">
            <a:spAutoFit/>
          </a:bodyPr>
          <a:lstStyle>
            <a:lvl1pPr algn="ctr">
              <a:defRPr sz="971">
                <a:solidFill>
                  <a:schemeClr val="tx1"/>
                </a:solidFill>
              </a:defRPr>
            </a:lvl1pPr>
          </a:lstStyle>
          <a:p>
            <a:pPr lvl="0"/>
            <a:r>
              <a:rPr lang="it-IT"/>
              <a:t>PLACE, DATE</a:t>
            </a:r>
          </a:p>
        </p:txBody>
      </p:sp>
      <p:pic>
        <p:nvPicPr>
          <p:cNvPr id="4" name="MicrosoftTeams-image (37).png" descr="MicrosoftTeams-image (37).png">
            <a:extLst>
              <a:ext uri="{FF2B5EF4-FFF2-40B4-BE49-F238E27FC236}">
                <a16:creationId xmlns:a16="http://schemas.microsoft.com/office/drawing/2014/main" id="{86064B35-CC5E-8CB0-DC89-E2EEC3378B6A}"/>
              </a:ext>
            </a:extLst>
          </p:cNvPr>
          <p:cNvPicPr>
            <a:picLocks noChangeAspect="1"/>
          </p:cNvPicPr>
          <p:nvPr userDrawn="1"/>
        </p:nvPicPr>
        <p:blipFill>
          <a:blip r:embed="rId4"/>
          <a:stretch>
            <a:fillRect/>
          </a:stretch>
        </p:blipFill>
        <p:spPr>
          <a:xfrm>
            <a:off x="4135671" y="1469247"/>
            <a:ext cx="3920660" cy="3919513"/>
          </a:xfrm>
          <a:prstGeom prst="rect">
            <a:avLst/>
          </a:prstGeom>
          <a:ln w="12700">
            <a:miter lim="400000"/>
          </a:ln>
        </p:spPr>
      </p:pic>
    </p:spTree>
    <p:extLst>
      <p:ext uri="{BB962C8B-B14F-4D97-AF65-F5344CB8AC3E}">
        <p14:creationId xmlns:p14="http://schemas.microsoft.com/office/powerpoint/2010/main" val="3818490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u">
  <p:cSld name="Contenu">
    <p:spTree>
      <p:nvGrpSpPr>
        <p:cNvPr id="1" name="Shape 26"/>
        <p:cNvGrpSpPr/>
        <p:nvPr/>
      </p:nvGrpSpPr>
      <p:grpSpPr>
        <a:xfrm>
          <a:off x="0" y="0"/>
          <a:ext cx="0" cy="0"/>
          <a:chOff x="0" y="0"/>
          <a:chExt cx="0" cy="0"/>
        </a:xfrm>
      </p:grpSpPr>
      <p:sp>
        <p:nvSpPr>
          <p:cNvPr id="27" name="Google Shape;27;p76"/>
          <p:cNvSpPr txBox="1">
            <a:spLocks noGrp="1"/>
          </p:cNvSpPr>
          <p:nvPr>
            <p:ph type="sldNum" idx="12"/>
          </p:nvPr>
        </p:nvSpPr>
        <p:spPr>
          <a:xfrm>
            <a:off x="412431" y="6571553"/>
            <a:ext cx="160301" cy="107721"/>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000000"/>
              </a:buClr>
              <a:buSzPts val="525"/>
              <a:buFont typeface="Arial"/>
              <a:buNone/>
              <a:defRPr sz="7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525"/>
              <a:buFont typeface="Arial"/>
              <a:buNone/>
              <a:defRPr sz="7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525"/>
              <a:buFont typeface="Arial"/>
              <a:buNone/>
              <a:defRPr sz="7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525"/>
              <a:buFont typeface="Arial"/>
              <a:buNone/>
              <a:defRPr sz="7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525"/>
              <a:buFont typeface="Arial"/>
              <a:buNone/>
              <a:defRPr sz="7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525"/>
              <a:buFont typeface="Arial"/>
              <a:buNone/>
              <a:defRPr sz="7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525"/>
              <a:buFont typeface="Arial"/>
              <a:buNone/>
              <a:defRPr sz="7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525"/>
              <a:buFont typeface="Arial"/>
              <a:buNone/>
              <a:defRPr sz="7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525"/>
              <a:buFont typeface="Arial"/>
              <a:buNone/>
              <a:defRPr sz="7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pPr marL="0" lvl="0" indent="0" algn="l" rtl="0">
                <a:spcBef>
                  <a:spcPts val="0"/>
                </a:spcBef>
                <a:spcAft>
                  <a:spcPts val="0"/>
                </a:spcAft>
                <a:buNone/>
              </a:pPr>
              <a:t>‹#›</a:t>
            </a:fld>
            <a:endParaRPr/>
          </a:p>
        </p:txBody>
      </p:sp>
      <p:sp>
        <p:nvSpPr>
          <p:cNvPr id="28" name="Google Shape;28;p76"/>
          <p:cNvSpPr txBox="1">
            <a:spLocks noGrp="1"/>
          </p:cNvSpPr>
          <p:nvPr>
            <p:ph type="title"/>
          </p:nvPr>
        </p:nvSpPr>
        <p:spPr>
          <a:xfrm>
            <a:off x="412429" y="322938"/>
            <a:ext cx="11286995" cy="841260"/>
          </a:xfrm>
          <a:prstGeom prst="rect">
            <a:avLst/>
          </a:prstGeom>
          <a:noFill/>
          <a:ln>
            <a:noFill/>
          </a:ln>
        </p:spPr>
        <p:txBody>
          <a:bodyPr spcFirstLastPara="1" wrap="square" lIns="0" tIns="45700" rIns="0" bIns="45700" anchor="t" anchorCtr="0">
            <a:spAutoFit/>
          </a:bodyPr>
          <a:lstStyle>
            <a:lvl1pPr marR="0" lvl="0" algn="l">
              <a:lnSpc>
                <a:spcPct val="100000"/>
              </a:lnSpc>
              <a:spcBef>
                <a:spcPts val="0"/>
              </a:spcBef>
              <a:spcAft>
                <a:spcPts val="0"/>
              </a:spcAft>
              <a:buClr>
                <a:schemeClr val="dk1"/>
              </a:buClr>
              <a:buSzPts val="1100"/>
              <a:buFont typeface="Arial"/>
              <a:buNone/>
              <a:defRPr sz="2400" b="1" i="0" u="none" strike="noStrike" cap="none">
                <a:solidFill>
                  <a:srgbClr val="70B1B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9" name="Google Shape;29;p76"/>
          <p:cNvCxnSpPr/>
          <p:nvPr/>
        </p:nvCxnSpPr>
        <p:spPr>
          <a:xfrm rot="10800000">
            <a:off x="412431" y="6380173"/>
            <a:ext cx="11305329" cy="0"/>
          </a:xfrm>
          <a:prstGeom prst="straightConnector1">
            <a:avLst/>
          </a:prstGeom>
          <a:noFill/>
          <a:ln w="9525" cap="flat" cmpd="sng">
            <a:solidFill>
              <a:schemeClr val="accent3"/>
            </a:solidFill>
            <a:prstDash val="solid"/>
            <a:round/>
            <a:headEnd type="none" w="sm" len="sm"/>
            <a:tailEnd type="none" w="sm" len="sm"/>
          </a:ln>
        </p:spPr>
      </p:cxnSp>
      <p:sp>
        <p:nvSpPr>
          <p:cNvPr id="30" name="Google Shape;30;p76"/>
          <p:cNvSpPr/>
          <p:nvPr/>
        </p:nvSpPr>
        <p:spPr>
          <a:xfrm rot="5400000">
            <a:off x="46746" y="388688"/>
            <a:ext cx="224529" cy="337371"/>
          </a:xfrm>
          <a:prstGeom prst="round2SameRect">
            <a:avLst>
              <a:gd name="adj1" fmla="val 50000"/>
              <a:gd name="adj2" fmla="val 0"/>
            </a:avLst>
          </a:prstGeom>
          <a:gradFill>
            <a:gsLst>
              <a:gs pos="0">
                <a:srgbClr val="041736"/>
              </a:gs>
              <a:gs pos="5000">
                <a:srgbClr val="041736"/>
              </a:gs>
              <a:gs pos="83000">
                <a:srgbClr val="70B1BF"/>
              </a:gs>
              <a:gs pos="100000">
                <a:srgbClr val="70B1BF"/>
              </a:gs>
            </a:gsLst>
            <a:path path="circle">
              <a:fillToRect l="100000" t="100000"/>
            </a:path>
            <a:tileRect r="-100000" b="-100000"/>
          </a:gradFill>
          <a:ln>
            <a:noFill/>
          </a:ln>
        </p:spPr>
        <p:txBody>
          <a:bodyPr spcFirstLastPara="1" wrap="square" lIns="121891" tIns="60929" rIns="121891" bIns="60929"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812206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230332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Graphic Chart #1">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399AF-7E01-8013-E002-4BE0907A335F}"/>
              </a:ext>
            </a:extLst>
          </p:cNvPr>
          <p:cNvSpPr>
            <a:spLocks noGrp="1"/>
          </p:cNvSpPr>
          <p:nvPr>
            <p:ph type="title" hasCustomPrompt="1"/>
          </p:nvPr>
        </p:nvSpPr>
        <p:spPr>
          <a:xfrm>
            <a:off x="468000" y="280800"/>
            <a:ext cx="10896913" cy="519300"/>
          </a:xfrm>
        </p:spPr>
        <p:txBody>
          <a:bodyPr/>
          <a:lstStyle>
            <a:lvl1pPr>
              <a:defRPr b="1" i="0">
                <a:latin typeface="Hurme Geometric Sans 1" panose="020B0500020000000000" pitchFamily="34" charset="77"/>
              </a:defRPr>
            </a:lvl1pPr>
          </a:lstStyle>
          <a:p>
            <a:r>
              <a:rPr lang="fr-FR"/>
              <a:t>Graphic Chart</a:t>
            </a:r>
            <a:endParaRPr lang="en-GB"/>
          </a:p>
        </p:txBody>
      </p:sp>
      <p:sp>
        <p:nvSpPr>
          <p:cNvPr id="8" name="Espace réservé du texte 13">
            <a:extLst>
              <a:ext uri="{FF2B5EF4-FFF2-40B4-BE49-F238E27FC236}">
                <a16:creationId xmlns:a16="http://schemas.microsoft.com/office/drawing/2014/main" id="{ED357AC3-D5C0-A40F-93E1-5C0F2C07B636}"/>
              </a:ext>
            </a:extLst>
          </p:cNvPr>
          <p:cNvSpPr>
            <a:spLocks noGrp="1"/>
          </p:cNvSpPr>
          <p:nvPr>
            <p:ph type="body" sz="quarter" idx="15" hasCustomPrompt="1"/>
          </p:nvPr>
        </p:nvSpPr>
        <p:spPr>
          <a:xfrm>
            <a:off x="467999" y="2945253"/>
            <a:ext cx="5734779" cy="2032000"/>
          </a:xfrm>
        </p:spPr>
        <p:txBody>
          <a:bodyPr>
            <a:normAutofit/>
          </a:bodyPr>
          <a:lstStyle>
            <a:lvl1pPr>
              <a:buClr>
                <a:schemeClr val="accent2"/>
              </a:buClr>
              <a:defRPr sz="1400" b="0" i="0">
                <a:latin typeface="Hurme Geometric Sans 1" panose="020B0500020000000000" pitchFamily="34" charset="77"/>
              </a:defRPr>
            </a:lvl1pPr>
          </a:lstStyle>
          <a:p>
            <a:pPr lvl="0"/>
            <a:r>
              <a:rPr lang="fr-CA"/>
              <a:t>Click to change the styles of the mask text</a:t>
            </a:r>
          </a:p>
        </p:txBody>
      </p:sp>
      <p:sp>
        <p:nvSpPr>
          <p:cNvPr id="10" name="Espace réservé du graphique 9">
            <a:extLst>
              <a:ext uri="{FF2B5EF4-FFF2-40B4-BE49-F238E27FC236}">
                <a16:creationId xmlns:a16="http://schemas.microsoft.com/office/drawing/2014/main" id="{16C392A2-7E33-3C0F-A451-AD6700BE4E0B}"/>
              </a:ext>
            </a:extLst>
          </p:cNvPr>
          <p:cNvSpPr>
            <a:spLocks noGrp="1"/>
          </p:cNvSpPr>
          <p:nvPr>
            <p:ph type="chart" sz="quarter" idx="16" hasCustomPrompt="1"/>
          </p:nvPr>
        </p:nvSpPr>
        <p:spPr>
          <a:xfrm>
            <a:off x="6792913" y="1427163"/>
            <a:ext cx="4572000" cy="4572000"/>
          </a:xfrm>
        </p:spPr>
        <p:txBody>
          <a:bodyPr>
            <a:normAutofit/>
          </a:bodyPr>
          <a:lstStyle>
            <a:lvl1pPr marL="4763" indent="0">
              <a:buFontTx/>
              <a:buNone/>
              <a:defRPr sz="1400" b="0" i="0">
                <a:latin typeface="Hurme Geometric Sans 1" panose="020B0500020000000000" pitchFamily="34" charset="77"/>
              </a:defRPr>
            </a:lvl1pPr>
          </a:lstStyle>
          <a:p>
            <a:r>
              <a:rPr lang="en-GB"/>
              <a:t>Insert a bar graph here</a:t>
            </a:r>
          </a:p>
        </p:txBody>
      </p:sp>
      <p:sp>
        <p:nvSpPr>
          <p:cNvPr id="5" name="Espace réservé du texte 13">
            <a:extLst>
              <a:ext uri="{FF2B5EF4-FFF2-40B4-BE49-F238E27FC236}">
                <a16:creationId xmlns:a16="http://schemas.microsoft.com/office/drawing/2014/main" id="{9411AE8A-DD8A-6EBD-D6EC-094C3822C0D4}"/>
              </a:ext>
            </a:extLst>
          </p:cNvPr>
          <p:cNvSpPr>
            <a:spLocks noGrp="1"/>
          </p:cNvSpPr>
          <p:nvPr>
            <p:ph type="body" sz="quarter" idx="14" hasCustomPrompt="1"/>
          </p:nvPr>
        </p:nvSpPr>
        <p:spPr>
          <a:xfrm>
            <a:off x="468313" y="1496565"/>
            <a:ext cx="5734465" cy="1101725"/>
          </a:xfrm>
        </p:spPr>
        <p:txBody>
          <a:bodyPr/>
          <a:lstStyle>
            <a:lvl1pPr marL="0" indent="0">
              <a:buClr>
                <a:schemeClr val="accent1"/>
              </a:buClr>
              <a:buFontTx/>
              <a:buNone/>
              <a:defRPr b="0" i="0">
                <a:solidFill>
                  <a:schemeClr val="accent2"/>
                </a:solidFill>
                <a:latin typeface="Hurme Geometric Sans 1" panose="020B0500020000000000" pitchFamily="34" charset="77"/>
              </a:defRPr>
            </a:lvl1pPr>
          </a:lstStyle>
          <a:p>
            <a:pPr lvl="0"/>
            <a:r>
              <a:rPr lang="fr-CA"/>
              <a:t>Click to change the styles of the mask text</a:t>
            </a:r>
          </a:p>
        </p:txBody>
      </p:sp>
      <p:sp>
        <p:nvSpPr>
          <p:cNvPr id="9" name="Espace réservé du texte 12">
            <a:extLst>
              <a:ext uri="{FF2B5EF4-FFF2-40B4-BE49-F238E27FC236}">
                <a16:creationId xmlns:a16="http://schemas.microsoft.com/office/drawing/2014/main" id="{D45AC344-9D0F-4E66-BE8E-8EB010E31C78}"/>
              </a:ext>
            </a:extLst>
          </p:cNvPr>
          <p:cNvSpPr>
            <a:spLocks noGrp="1"/>
          </p:cNvSpPr>
          <p:nvPr>
            <p:ph type="body" sz="quarter" idx="13" hasCustomPrompt="1"/>
          </p:nvPr>
        </p:nvSpPr>
        <p:spPr>
          <a:xfrm>
            <a:off x="468312" y="6120001"/>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4" name="Numero diapositiva">
            <a:extLst>
              <a:ext uri="{FF2B5EF4-FFF2-40B4-BE49-F238E27FC236}">
                <a16:creationId xmlns:a16="http://schemas.microsoft.com/office/drawing/2014/main" id="{F3D0AC1B-3357-8D2B-456D-A94750B32427}"/>
              </a:ext>
            </a:extLst>
          </p:cNvPr>
          <p:cNvSpPr txBox="1">
            <a:spLocks noGrp="1"/>
          </p:cNvSpPr>
          <p:nvPr>
            <p:ph type="sldNum" sz="quarter" idx="2"/>
          </p:nvPr>
        </p:nvSpPr>
        <p:spPr>
          <a:xfrm>
            <a:off x="10133266" y="6523835"/>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122562079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DF73-2124-32ED-F380-6D89CE8E1B5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3046FE5-D72E-FDD7-6FB7-459A5B5CCC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D84A11A-46D8-6251-CD67-79F5A5A7AA20}"/>
              </a:ext>
            </a:extLst>
          </p:cNvPr>
          <p:cNvSpPr>
            <a:spLocks noGrp="1"/>
          </p:cNvSpPr>
          <p:nvPr>
            <p:ph type="dt" sz="half" idx="10"/>
          </p:nvPr>
        </p:nvSpPr>
        <p:spPr/>
        <p:txBody>
          <a:bodyPr/>
          <a:lstStyle/>
          <a:p>
            <a:fld id="{9D3A17F1-424B-454F-980B-285470A1A72D}" type="datetimeFigureOut">
              <a:rPr lang="en-CA" smtClean="0"/>
              <a:t>2025-09-29</a:t>
            </a:fld>
            <a:endParaRPr lang="en-CA"/>
          </a:p>
        </p:txBody>
      </p:sp>
      <p:sp>
        <p:nvSpPr>
          <p:cNvPr id="5" name="Footer Placeholder 4">
            <a:extLst>
              <a:ext uri="{FF2B5EF4-FFF2-40B4-BE49-F238E27FC236}">
                <a16:creationId xmlns:a16="http://schemas.microsoft.com/office/drawing/2014/main" id="{05EC2449-E5BB-0F74-ECAD-65014DD5C0D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4A375FD-A942-CCEC-E566-FA215877CF74}"/>
              </a:ext>
            </a:extLst>
          </p:cNvPr>
          <p:cNvSpPr>
            <a:spLocks noGrp="1"/>
          </p:cNvSpPr>
          <p:nvPr>
            <p:ph type="sldNum" sz="quarter" idx="12"/>
          </p:nvPr>
        </p:nvSpPr>
        <p:spPr/>
        <p:txBody>
          <a:bodyPr/>
          <a:lstStyle/>
          <a:p>
            <a:fld id="{C71884A4-4657-8545-8B4A-E479F1C6641C}" type="slidenum">
              <a:rPr lang="en-CA" smtClean="0"/>
              <a:t>‹#›</a:t>
            </a:fld>
            <a:endParaRPr lang="en-CA"/>
          </a:p>
        </p:txBody>
      </p:sp>
    </p:spTree>
    <p:extLst>
      <p:ext uri="{BB962C8B-B14F-4D97-AF65-F5344CB8AC3E}">
        <p14:creationId xmlns:p14="http://schemas.microsoft.com/office/powerpoint/2010/main" val="151632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1 + background">
    <p:bg>
      <p:bgPr>
        <a:solidFill>
          <a:schemeClr val="bg1"/>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AC1601B6-6651-4A4F-BCEE-9CE1BCC1DB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9" name="Espace réservé pour une image  5">
            <a:extLst>
              <a:ext uri="{FF2B5EF4-FFF2-40B4-BE49-F238E27FC236}">
                <a16:creationId xmlns:a16="http://schemas.microsoft.com/office/drawing/2014/main" id="{C21C3693-7BF3-83FE-07C4-4AE326A8EBB9}"/>
              </a:ext>
            </a:extLst>
          </p:cNvPr>
          <p:cNvSpPr>
            <a:spLocks noGrp="1"/>
          </p:cNvSpPr>
          <p:nvPr>
            <p:ph type="pic" sz="quarter" idx="14" hasCustomPrompt="1"/>
          </p:nvPr>
        </p:nvSpPr>
        <p:spPr>
          <a:xfrm>
            <a:off x="468313" y="1090613"/>
            <a:ext cx="11201400" cy="5164137"/>
          </a:xfrm>
          <a:pattFill prst="pct5">
            <a:fgClr>
              <a:schemeClr val="accent1"/>
            </a:fgClr>
            <a:bgClr>
              <a:schemeClr val="bg1"/>
            </a:bgClr>
          </a:pattFill>
        </p:spPr>
        <p:txBody>
          <a:bodyPr>
            <a:normAutofit/>
          </a:bodyPr>
          <a:lstStyle>
            <a:lvl1pPr marL="4763" indent="0">
              <a:buFontTx/>
              <a:buNone/>
              <a:defRPr sz="1200" b="0" i="0">
                <a:latin typeface="Hurme Geometric Sans 1" panose="020B0500020000000000" pitchFamily="34" charset="77"/>
              </a:defRPr>
            </a:lvl1pPr>
          </a:lstStyle>
          <a:p>
            <a:r>
              <a:rPr lang="fr-FR"/>
              <a:t>Drop Image here</a:t>
            </a:r>
          </a:p>
        </p:txBody>
      </p:sp>
      <p:sp>
        <p:nvSpPr>
          <p:cNvPr id="5" name="Strictly confidential - for internal use only. Do not share or forward.">
            <a:extLst>
              <a:ext uri="{FF2B5EF4-FFF2-40B4-BE49-F238E27FC236}">
                <a16:creationId xmlns:a16="http://schemas.microsoft.com/office/drawing/2014/main" id="{81232CCC-94C8-F1B6-CEC2-431D558E7A5E}"/>
              </a:ext>
            </a:extLst>
          </p:cNvPr>
          <p:cNvSpPr txBox="1"/>
          <p:nvPr userDrawn="1"/>
        </p:nvSpPr>
        <p:spPr>
          <a:xfrm>
            <a:off x="4478774" y="6498001"/>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27A9C5AE-FA81-886D-708F-D02CC36C9332}"/>
              </a:ext>
            </a:extLst>
          </p:cNvPr>
          <p:cNvCxnSpPr>
            <a:cxnSpLocks/>
          </p:cNvCxnSpPr>
          <p:nvPr userDrawn="1"/>
        </p:nvCxnSpPr>
        <p:spPr>
          <a:xfrm>
            <a:off x="336000" y="6372001"/>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780D1822-9934-A7FD-A292-6322F173116E}"/>
              </a:ext>
            </a:extLst>
          </p:cNvPr>
          <p:cNvSpPr txBox="1"/>
          <p:nvPr userDrawn="1"/>
        </p:nvSpPr>
        <p:spPr>
          <a:xfrm>
            <a:off x="334800" y="6482798"/>
            <a:ext cx="1086306"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it-IT" sz="8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19" name="Numero diapositiva">
            <a:extLst>
              <a:ext uri="{FF2B5EF4-FFF2-40B4-BE49-F238E27FC236}">
                <a16:creationId xmlns:a16="http://schemas.microsoft.com/office/drawing/2014/main" id="{5E0B2844-1669-FCEB-CD9D-7AA1C4216238}"/>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bg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
        <p:nvSpPr>
          <p:cNvPr id="8" name="Rectangle 7">
            <a:extLst>
              <a:ext uri="{FF2B5EF4-FFF2-40B4-BE49-F238E27FC236}">
                <a16:creationId xmlns:a16="http://schemas.microsoft.com/office/drawing/2014/main" id="{51E904AF-8A5C-835A-DE8E-1633CC82F073}"/>
              </a:ext>
            </a:extLst>
          </p:cNvPr>
          <p:cNvSpPr/>
          <p:nvPr userDrawn="1"/>
        </p:nvSpPr>
        <p:spPr>
          <a:xfrm>
            <a:off x="-1" y="7462"/>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21" name="Groupe 20">
            <a:extLst>
              <a:ext uri="{FF2B5EF4-FFF2-40B4-BE49-F238E27FC236}">
                <a16:creationId xmlns:a16="http://schemas.microsoft.com/office/drawing/2014/main" id="{76EE84FC-8A6B-6E7E-D1A7-72A6305506FF}"/>
              </a:ext>
            </a:extLst>
          </p:cNvPr>
          <p:cNvGrpSpPr/>
          <p:nvPr userDrawn="1"/>
        </p:nvGrpSpPr>
        <p:grpSpPr>
          <a:xfrm>
            <a:off x="10849252" y="6426857"/>
            <a:ext cx="1041463" cy="412813"/>
            <a:chOff x="10849252" y="6426857"/>
            <a:chExt cx="1041463" cy="412813"/>
          </a:xfrm>
          <a:solidFill>
            <a:schemeClr val="bg1"/>
          </a:solidFill>
        </p:grpSpPr>
        <p:grpSp>
          <p:nvGrpSpPr>
            <p:cNvPr id="22" name="Groupe 21">
              <a:extLst>
                <a:ext uri="{FF2B5EF4-FFF2-40B4-BE49-F238E27FC236}">
                  <a16:creationId xmlns:a16="http://schemas.microsoft.com/office/drawing/2014/main" id="{01880CA6-23F4-1947-7A88-0B175C107727}"/>
                </a:ext>
              </a:extLst>
            </p:cNvPr>
            <p:cNvGrpSpPr/>
            <p:nvPr userDrawn="1"/>
          </p:nvGrpSpPr>
          <p:grpSpPr>
            <a:xfrm>
              <a:off x="11262256" y="6728799"/>
              <a:ext cx="559307" cy="110871"/>
              <a:chOff x="5737225" y="3747134"/>
              <a:chExt cx="1864359" cy="369570"/>
            </a:xfrm>
            <a:grpFill/>
          </p:grpSpPr>
          <p:sp>
            <p:nvSpPr>
              <p:cNvPr id="24" name="Forme libre 23">
                <a:extLst>
                  <a:ext uri="{FF2B5EF4-FFF2-40B4-BE49-F238E27FC236}">
                    <a16:creationId xmlns:a16="http://schemas.microsoft.com/office/drawing/2014/main" id="{5218E4BE-D904-FB5B-1F2D-3370270798B4}"/>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25" name="Forme libre 24">
                <a:extLst>
                  <a:ext uri="{FF2B5EF4-FFF2-40B4-BE49-F238E27FC236}">
                    <a16:creationId xmlns:a16="http://schemas.microsoft.com/office/drawing/2014/main" id="{6F9E75D3-7DC1-478B-4699-5799F812F1E3}"/>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26" name="Forme libre 25">
                <a:extLst>
                  <a:ext uri="{FF2B5EF4-FFF2-40B4-BE49-F238E27FC236}">
                    <a16:creationId xmlns:a16="http://schemas.microsoft.com/office/drawing/2014/main" id="{225F7C83-4C67-6EE2-FAE8-2620EE9F5A74}"/>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27" name="Forme libre 26">
                <a:extLst>
                  <a:ext uri="{FF2B5EF4-FFF2-40B4-BE49-F238E27FC236}">
                    <a16:creationId xmlns:a16="http://schemas.microsoft.com/office/drawing/2014/main" id="{F7961BF9-797D-9343-4C7D-8ADE61A8BBF6}"/>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28" name="Forme libre 27">
                <a:extLst>
                  <a:ext uri="{FF2B5EF4-FFF2-40B4-BE49-F238E27FC236}">
                    <a16:creationId xmlns:a16="http://schemas.microsoft.com/office/drawing/2014/main" id="{24246E37-5BE0-5EE0-F448-C07548ECFEE8}"/>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29" name="Forme libre 28">
                <a:extLst>
                  <a:ext uri="{FF2B5EF4-FFF2-40B4-BE49-F238E27FC236}">
                    <a16:creationId xmlns:a16="http://schemas.microsoft.com/office/drawing/2014/main" id="{66D4FA21-CE35-2EAE-4CF7-EFFBF10C1F9A}"/>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30" name="Forme libre 29">
                <a:extLst>
                  <a:ext uri="{FF2B5EF4-FFF2-40B4-BE49-F238E27FC236}">
                    <a16:creationId xmlns:a16="http://schemas.microsoft.com/office/drawing/2014/main" id="{273111A0-4AFF-AD22-4B4D-782B199D30E3}"/>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31" name="Forme libre 30">
                <a:extLst>
                  <a:ext uri="{FF2B5EF4-FFF2-40B4-BE49-F238E27FC236}">
                    <a16:creationId xmlns:a16="http://schemas.microsoft.com/office/drawing/2014/main" id="{FD6D97FE-9DCE-D1AE-115A-793FD7CBCC9A}"/>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23" name="Forme libre 22">
              <a:extLst>
                <a:ext uri="{FF2B5EF4-FFF2-40B4-BE49-F238E27FC236}">
                  <a16:creationId xmlns:a16="http://schemas.microsoft.com/office/drawing/2014/main" id="{3D72F205-3F63-3861-90BA-77720F1C769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Tree>
    <p:extLst>
      <p:ext uri="{BB962C8B-B14F-4D97-AF65-F5344CB8AC3E}">
        <p14:creationId xmlns:p14="http://schemas.microsoft.com/office/powerpoint/2010/main" val="2058946209"/>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cSld name="3_Stellest - Title, text, image - white">
    <p:bg>
      <p:bgRef idx="1001">
        <a:schemeClr val="bg1"/>
      </p:bgRef>
    </p:bg>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B78C25AD-28D1-7569-19E7-421B0024EEA8}"/>
              </a:ext>
            </a:extLst>
          </p:cNvPr>
          <p:cNvSpPr>
            <a:spLocks noGrp="1"/>
          </p:cNvSpPr>
          <p:nvPr>
            <p:ph type="title"/>
          </p:nvPr>
        </p:nvSpPr>
        <p:spPr>
          <a:xfrm>
            <a:off x="329260" y="306132"/>
            <a:ext cx="11514461" cy="635252"/>
          </a:xfrm>
          <a:prstGeom prst="rect">
            <a:avLst/>
          </a:prstGeom>
        </p:spPr>
        <p:txBody>
          <a:bodyPr/>
          <a:lstStyle>
            <a:lvl1pPr algn="l">
              <a:defRPr sz="2500">
                <a:solidFill>
                  <a:schemeClr val="tx1"/>
                </a:solidFill>
              </a:defRPr>
            </a:lvl1pPr>
          </a:lstStyle>
          <a:p>
            <a:r>
              <a:rPr lang="en-GB"/>
              <a:t>Click to edit Master title style</a:t>
            </a:r>
            <a:endParaRPr lang="it-IT"/>
          </a:p>
        </p:txBody>
      </p:sp>
      <p:sp>
        <p:nvSpPr>
          <p:cNvPr id="69" name="Segnaposto immagine 68">
            <a:extLst>
              <a:ext uri="{FF2B5EF4-FFF2-40B4-BE49-F238E27FC236}">
                <a16:creationId xmlns:a16="http://schemas.microsoft.com/office/drawing/2014/main" id="{80F9064A-3EF3-F3EE-B6BE-25C3BE805524}"/>
              </a:ext>
            </a:extLst>
          </p:cNvPr>
          <p:cNvSpPr>
            <a:spLocks noGrp="1"/>
          </p:cNvSpPr>
          <p:nvPr>
            <p:ph type="pic" sz="quarter" idx="11"/>
          </p:nvPr>
        </p:nvSpPr>
        <p:spPr>
          <a:xfrm>
            <a:off x="6470074" y="1345337"/>
            <a:ext cx="5373647" cy="4641048"/>
          </a:xfrm>
          <a:prstGeom prst="rect">
            <a:avLst/>
          </a:prstGeom>
        </p:spPr>
        <p:txBody>
          <a:bodyPr/>
          <a:lstStyle>
            <a:lvl1pPr>
              <a:defRPr>
                <a:solidFill>
                  <a:schemeClr val="tx1"/>
                </a:solidFill>
              </a:defRPr>
            </a:lvl1pPr>
          </a:lstStyle>
          <a:p>
            <a:r>
              <a:rPr lang="en-GB"/>
              <a:t>Click icon to add picture</a:t>
            </a:r>
            <a:endParaRPr lang="it-IT"/>
          </a:p>
        </p:txBody>
      </p:sp>
      <p:sp>
        <p:nvSpPr>
          <p:cNvPr id="70" name="Segnaposto testo 66">
            <a:extLst>
              <a:ext uri="{FF2B5EF4-FFF2-40B4-BE49-F238E27FC236}">
                <a16:creationId xmlns:a16="http://schemas.microsoft.com/office/drawing/2014/main" id="{B040DA7A-92E5-955C-3E25-33CD77AF2982}"/>
              </a:ext>
            </a:extLst>
          </p:cNvPr>
          <p:cNvSpPr>
            <a:spLocks noGrp="1"/>
          </p:cNvSpPr>
          <p:nvPr>
            <p:ph type="body" sz="quarter" idx="10"/>
          </p:nvPr>
        </p:nvSpPr>
        <p:spPr>
          <a:xfrm>
            <a:off x="329408" y="1345408"/>
            <a:ext cx="5766594" cy="4641052"/>
          </a:xfrm>
          <a:prstGeom prst="rect">
            <a:avLst/>
          </a:prstGeom>
        </p:spPr>
        <p:txBody>
          <a:bodyPr/>
          <a:lstStyle>
            <a:lvl1pPr>
              <a:defRPr sz="1800">
                <a:solidFill>
                  <a:schemeClr val="tx1"/>
                </a:solidFill>
              </a:defRPr>
            </a:lvl1pPr>
          </a:lstStyle>
          <a:p>
            <a:pPr lvl="0"/>
            <a:r>
              <a:rPr lang="en-GB"/>
              <a:t>Click to edit Master text styles</a:t>
            </a:r>
          </a:p>
        </p:txBody>
      </p:sp>
      <p:sp>
        <p:nvSpPr>
          <p:cNvPr id="9" name="CasellaDiTesto 6">
            <a:extLst>
              <a:ext uri="{FF2B5EF4-FFF2-40B4-BE49-F238E27FC236}">
                <a16:creationId xmlns:a16="http://schemas.microsoft.com/office/drawing/2014/main" id="{13BFEE7E-32E6-3F25-A63C-45D96855A32B}"/>
              </a:ext>
            </a:extLst>
          </p:cNvPr>
          <p:cNvSpPr txBox="1"/>
          <p:nvPr userDrawn="1"/>
        </p:nvSpPr>
        <p:spPr>
          <a:xfrm>
            <a:off x="323154" y="6428069"/>
            <a:ext cx="1943057"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t">
            <a:spAutoFit/>
          </a:bodyPr>
          <a:lstStyle/>
          <a:p>
            <a:pPr marL="0" marR="0" indent="0" algn="l" defTabSz="412731"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accent6"/>
                </a:solidFill>
                <a:effectLst/>
                <a:uFillTx/>
                <a:latin typeface="+mj-lt"/>
                <a:ea typeface="Helvetica Neue"/>
                <a:cs typeface="Helvetica Neue"/>
                <a:sym typeface="Helvetica Neue"/>
              </a:rPr>
              <a:t>Medical and Professional Affairs</a:t>
            </a:r>
          </a:p>
          <a:p>
            <a:pPr marL="0" marR="0" indent="0" algn="l" defTabSz="412731"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accent6"/>
                </a:solidFill>
                <a:effectLst/>
                <a:uFillTx/>
                <a:latin typeface="+mj-lt"/>
                <a:ea typeface="Helvetica Neue"/>
                <a:cs typeface="Helvetica Neue"/>
                <a:sym typeface="Helvetica Neue"/>
              </a:rPr>
              <a:t>Research and Development</a:t>
            </a:r>
          </a:p>
        </p:txBody>
      </p:sp>
      <p:sp>
        <p:nvSpPr>
          <p:cNvPr id="2" name="Strictly confidential - for internal use only. Do not share or forward.">
            <a:extLst>
              <a:ext uri="{FF2B5EF4-FFF2-40B4-BE49-F238E27FC236}">
                <a16:creationId xmlns:a16="http://schemas.microsoft.com/office/drawing/2014/main" id="{7B667A91-BB79-B9DE-0AA9-9FB8CDC9AAAC}"/>
              </a:ext>
            </a:extLst>
          </p:cNvPr>
          <p:cNvSpPr txBox="1"/>
          <p:nvPr userDrawn="1"/>
        </p:nvSpPr>
        <p:spPr>
          <a:xfrm>
            <a:off x="3785062" y="6469345"/>
            <a:ext cx="4610793"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8" tIns="25398" rIns="25398" bIns="25398">
            <a:spAutoFit/>
          </a:bodyPr>
          <a:lstStyle>
            <a:lvl1pPr>
              <a:defRPr sz="800" b="0">
                <a:solidFill>
                  <a:srgbClr val="BCBEC0"/>
                </a:solidFill>
                <a:latin typeface="+mn-lt"/>
                <a:ea typeface="+mn-ea"/>
                <a:cs typeface="+mn-cs"/>
                <a:sym typeface="Arial"/>
              </a:defRPr>
            </a:lvl1pPr>
          </a:lstStyle>
          <a:p>
            <a:pPr marL="0" marR="0" lvl="0" indent="0" algn="ctr" defTabSz="825462" rtl="0" eaLnBrk="1" fontAlgn="auto" latinLnBrk="0" hangingPunct="0">
              <a:lnSpc>
                <a:spcPct val="100000"/>
              </a:lnSpc>
              <a:spcBef>
                <a:spcPts val="0"/>
              </a:spcBef>
              <a:spcAft>
                <a:spcPts val="0"/>
              </a:spcAft>
              <a:buClrTx/>
              <a:buSzTx/>
              <a:buFontTx/>
              <a:buNone/>
              <a:tabLst/>
              <a:defRPr/>
            </a:pPr>
            <a:r>
              <a:rPr lang="en-US" sz="700">
                <a:solidFill>
                  <a:schemeClr val="accent6"/>
                </a:solidFill>
              </a:rPr>
              <a:t>©Essilor International - All rights reserved - Do not copy or distribute – March</a:t>
            </a:r>
            <a:r>
              <a:rPr lang="en-US" sz="700" baseline="0">
                <a:solidFill>
                  <a:schemeClr val="accent6"/>
                </a:solidFill>
              </a:rPr>
              <a:t> 2025</a:t>
            </a:r>
            <a:endParaRPr lang="en-US" sz="700">
              <a:solidFill>
                <a:schemeClr val="accent6"/>
              </a:solidFill>
            </a:endParaRPr>
          </a:p>
        </p:txBody>
      </p:sp>
      <p:pic>
        <p:nvPicPr>
          <p:cNvPr id="7" name="Picture 6" descr="A black and blue logo&#10;&#10;Description automatically generated">
            <a:extLst>
              <a:ext uri="{FF2B5EF4-FFF2-40B4-BE49-F238E27FC236}">
                <a16:creationId xmlns:a16="http://schemas.microsoft.com/office/drawing/2014/main" id="{BF601D70-A89A-DE0A-879E-716F3C224693}"/>
              </a:ext>
            </a:extLst>
          </p:cNvPr>
          <p:cNvPicPr>
            <a:picLocks noChangeAspect="1"/>
          </p:cNvPicPr>
          <p:nvPr userDrawn="1"/>
        </p:nvPicPr>
        <p:blipFill>
          <a:blip r:embed="rId2"/>
          <a:stretch>
            <a:fillRect/>
          </a:stretch>
        </p:blipFill>
        <p:spPr>
          <a:xfrm>
            <a:off x="11300867" y="6511771"/>
            <a:ext cx="569400" cy="225762"/>
          </a:xfrm>
          <a:prstGeom prst="rect">
            <a:avLst/>
          </a:prstGeom>
        </p:spPr>
      </p:pic>
    </p:spTree>
    <p:extLst>
      <p:ext uri="{BB962C8B-B14F-4D97-AF65-F5344CB8AC3E}">
        <p14:creationId xmlns:p14="http://schemas.microsoft.com/office/powerpoint/2010/main" val="3056514471"/>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cSld name="1_Stellest - Title, 2 text, 2 image - white">
    <p:bg>
      <p:bgPr>
        <a:solidFill>
          <a:schemeClr val="bg1"/>
        </a:solidFill>
        <a:effectLst/>
      </p:bgPr>
    </p:bg>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B78C25AD-28D1-7569-19E7-421B0024EEA8}"/>
              </a:ext>
            </a:extLst>
          </p:cNvPr>
          <p:cNvSpPr>
            <a:spLocks noGrp="1"/>
          </p:cNvSpPr>
          <p:nvPr>
            <p:ph type="title"/>
          </p:nvPr>
        </p:nvSpPr>
        <p:spPr>
          <a:xfrm>
            <a:off x="321401" y="306132"/>
            <a:ext cx="11548534" cy="635252"/>
          </a:xfrm>
          <a:prstGeom prst="rect">
            <a:avLst/>
          </a:prstGeom>
        </p:spPr>
        <p:txBody>
          <a:bodyPr/>
          <a:lstStyle>
            <a:lvl1pPr algn="l">
              <a:defRPr sz="2500">
                <a:solidFill>
                  <a:schemeClr val="tx1"/>
                </a:solidFill>
              </a:defRPr>
            </a:lvl1pPr>
          </a:lstStyle>
          <a:p>
            <a:r>
              <a:rPr lang="en-GB"/>
              <a:t>Click to edit Master title style</a:t>
            </a:r>
            <a:endParaRPr lang="it-IT"/>
          </a:p>
        </p:txBody>
      </p:sp>
      <p:sp>
        <p:nvSpPr>
          <p:cNvPr id="10" name="Segnaposto immagine 68">
            <a:extLst>
              <a:ext uri="{FF2B5EF4-FFF2-40B4-BE49-F238E27FC236}">
                <a16:creationId xmlns:a16="http://schemas.microsoft.com/office/drawing/2014/main" id="{3CEA34BF-F44E-0F7F-A92C-3323E57D9B11}"/>
              </a:ext>
            </a:extLst>
          </p:cNvPr>
          <p:cNvSpPr>
            <a:spLocks noGrp="1"/>
          </p:cNvSpPr>
          <p:nvPr>
            <p:ph type="pic" sz="quarter" idx="12"/>
          </p:nvPr>
        </p:nvSpPr>
        <p:spPr>
          <a:xfrm>
            <a:off x="6172201" y="1958855"/>
            <a:ext cx="5697734" cy="4015152"/>
          </a:xfrm>
          <a:prstGeom prst="rect">
            <a:avLst/>
          </a:prstGeom>
        </p:spPr>
        <p:txBody>
          <a:bodyPr/>
          <a:lstStyle>
            <a:lvl1pPr>
              <a:defRPr>
                <a:solidFill>
                  <a:schemeClr val="tx1"/>
                </a:solidFill>
              </a:defRPr>
            </a:lvl1pPr>
          </a:lstStyle>
          <a:p>
            <a:r>
              <a:rPr lang="en-GB"/>
              <a:t>Click icon to add picture</a:t>
            </a:r>
            <a:endParaRPr lang="it-IT"/>
          </a:p>
        </p:txBody>
      </p:sp>
      <p:sp>
        <p:nvSpPr>
          <p:cNvPr id="11" name="Segnaposto immagine 68">
            <a:extLst>
              <a:ext uri="{FF2B5EF4-FFF2-40B4-BE49-F238E27FC236}">
                <a16:creationId xmlns:a16="http://schemas.microsoft.com/office/drawing/2014/main" id="{2BF724A9-1364-77EF-D0B6-ACF873DA4D69}"/>
              </a:ext>
            </a:extLst>
          </p:cNvPr>
          <p:cNvSpPr>
            <a:spLocks noGrp="1"/>
          </p:cNvSpPr>
          <p:nvPr>
            <p:ph type="pic" sz="quarter" idx="13"/>
          </p:nvPr>
        </p:nvSpPr>
        <p:spPr>
          <a:xfrm>
            <a:off x="329260" y="1967346"/>
            <a:ext cx="5690541" cy="4015152"/>
          </a:xfrm>
          <a:prstGeom prst="rect">
            <a:avLst/>
          </a:prstGeom>
        </p:spPr>
        <p:txBody>
          <a:bodyPr/>
          <a:lstStyle>
            <a:lvl1pPr>
              <a:defRPr>
                <a:solidFill>
                  <a:schemeClr val="tx1"/>
                </a:solidFill>
              </a:defRPr>
            </a:lvl1pPr>
          </a:lstStyle>
          <a:p>
            <a:r>
              <a:rPr lang="en-GB"/>
              <a:t>Click icon to add picture</a:t>
            </a:r>
            <a:endParaRPr lang="it-IT"/>
          </a:p>
        </p:txBody>
      </p:sp>
      <p:sp>
        <p:nvSpPr>
          <p:cNvPr id="12" name="Segnaposto testo 19">
            <a:extLst>
              <a:ext uri="{FF2B5EF4-FFF2-40B4-BE49-F238E27FC236}">
                <a16:creationId xmlns:a16="http://schemas.microsoft.com/office/drawing/2014/main" id="{11FE9D93-E3AF-C3C1-A35E-4D0027F00CD7}"/>
              </a:ext>
            </a:extLst>
          </p:cNvPr>
          <p:cNvSpPr>
            <a:spLocks noGrp="1"/>
          </p:cNvSpPr>
          <p:nvPr>
            <p:ph type="body" sz="quarter" idx="14"/>
          </p:nvPr>
        </p:nvSpPr>
        <p:spPr>
          <a:xfrm>
            <a:off x="329261" y="1371601"/>
            <a:ext cx="5690541" cy="443707"/>
          </a:xfrm>
          <a:prstGeom prst="rect">
            <a:avLst/>
          </a:prstGeom>
        </p:spPr>
        <p:txBody>
          <a:bodyPr/>
          <a:lstStyle>
            <a:lvl1pPr>
              <a:defRPr>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3" name="Segnaposto testo 19">
            <a:extLst>
              <a:ext uri="{FF2B5EF4-FFF2-40B4-BE49-F238E27FC236}">
                <a16:creationId xmlns:a16="http://schemas.microsoft.com/office/drawing/2014/main" id="{DBD7461C-334A-2506-FEA0-D60AE650D333}"/>
              </a:ext>
            </a:extLst>
          </p:cNvPr>
          <p:cNvSpPr>
            <a:spLocks noGrp="1"/>
          </p:cNvSpPr>
          <p:nvPr>
            <p:ph type="body" sz="quarter" idx="15"/>
          </p:nvPr>
        </p:nvSpPr>
        <p:spPr>
          <a:xfrm>
            <a:off x="6172200" y="1371601"/>
            <a:ext cx="5697735" cy="443707"/>
          </a:xfrm>
          <a:prstGeom prst="rect">
            <a:avLst/>
          </a:prstGeom>
        </p:spPr>
        <p:txBody>
          <a:bodyPr/>
          <a:lstStyle>
            <a:lvl1pPr>
              <a:defRPr>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7" name="Strictly confidential - for internal use only. Do not share or forward.">
            <a:extLst>
              <a:ext uri="{FF2B5EF4-FFF2-40B4-BE49-F238E27FC236}">
                <a16:creationId xmlns:a16="http://schemas.microsoft.com/office/drawing/2014/main" id="{E1F3F4C5-E776-08D7-3AD4-97D91A79FFBC}"/>
              </a:ext>
            </a:extLst>
          </p:cNvPr>
          <p:cNvSpPr txBox="1"/>
          <p:nvPr userDrawn="1"/>
        </p:nvSpPr>
        <p:spPr>
          <a:xfrm>
            <a:off x="3785062" y="6469345"/>
            <a:ext cx="4610793" cy="1590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8" tIns="25398" rIns="25398" bIns="25398">
            <a:spAutoFit/>
          </a:bodyPr>
          <a:lstStyle>
            <a:lvl1pPr>
              <a:defRPr sz="800" b="0">
                <a:solidFill>
                  <a:srgbClr val="BCBEC0"/>
                </a:solidFill>
                <a:latin typeface="+mn-lt"/>
                <a:ea typeface="+mn-ea"/>
                <a:cs typeface="+mn-cs"/>
                <a:sym typeface="Arial"/>
              </a:defRPr>
            </a:lvl1pPr>
          </a:lstStyle>
          <a:p>
            <a:pPr marL="0" marR="0" lvl="0" indent="0" algn="ctr" defTabSz="825462" rtl="0" eaLnBrk="1" fontAlgn="auto" latinLnBrk="0" hangingPunct="0">
              <a:lnSpc>
                <a:spcPct val="100000"/>
              </a:lnSpc>
              <a:spcBef>
                <a:spcPts val="0"/>
              </a:spcBef>
              <a:spcAft>
                <a:spcPts val="0"/>
              </a:spcAft>
              <a:buClrTx/>
              <a:buSzTx/>
              <a:buFontTx/>
              <a:buNone/>
              <a:tabLst/>
              <a:defRPr/>
            </a:pPr>
            <a:r>
              <a:rPr lang="en-US" sz="700">
                <a:solidFill>
                  <a:schemeClr val="accent6"/>
                </a:solidFill>
              </a:rPr>
              <a:t>©Essilor International - All rights reserved - Do not copy or distribute –</a:t>
            </a:r>
            <a:r>
              <a:rPr lang="en-US" sz="700" baseline="0">
                <a:solidFill>
                  <a:schemeClr val="accent6"/>
                </a:solidFill>
              </a:rPr>
              <a:t> March 2025</a:t>
            </a:r>
            <a:endParaRPr lang="en-US" sz="700">
              <a:solidFill>
                <a:schemeClr val="accent6"/>
              </a:solidFill>
            </a:endParaRPr>
          </a:p>
        </p:txBody>
      </p:sp>
      <p:sp>
        <p:nvSpPr>
          <p:cNvPr id="14" name="CasellaDiTesto 6">
            <a:extLst>
              <a:ext uri="{FF2B5EF4-FFF2-40B4-BE49-F238E27FC236}">
                <a16:creationId xmlns:a16="http://schemas.microsoft.com/office/drawing/2014/main" id="{0806092C-535D-0EDA-967A-E3C6C09146E3}"/>
              </a:ext>
            </a:extLst>
          </p:cNvPr>
          <p:cNvSpPr txBox="1"/>
          <p:nvPr userDrawn="1"/>
        </p:nvSpPr>
        <p:spPr>
          <a:xfrm>
            <a:off x="323154" y="6428069"/>
            <a:ext cx="1943057"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t">
            <a:spAutoFit/>
          </a:bodyPr>
          <a:lstStyle/>
          <a:p>
            <a:pPr marL="0" marR="0" indent="0" algn="l" defTabSz="412731"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accent6"/>
                </a:solidFill>
                <a:effectLst/>
                <a:uFillTx/>
                <a:latin typeface="+mj-lt"/>
                <a:ea typeface="Helvetica Neue"/>
                <a:cs typeface="Helvetica Neue"/>
                <a:sym typeface="Helvetica Neue"/>
              </a:rPr>
              <a:t>Medical and Professional Affairs</a:t>
            </a:r>
          </a:p>
          <a:p>
            <a:pPr marL="0" marR="0" indent="0" algn="l" defTabSz="412731"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accent6"/>
                </a:solidFill>
                <a:effectLst/>
                <a:uFillTx/>
                <a:latin typeface="+mj-lt"/>
                <a:ea typeface="Helvetica Neue"/>
                <a:cs typeface="Helvetica Neue"/>
                <a:sym typeface="Helvetica Neue"/>
              </a:rPr>
              <a:t>Research and Development</a:t>
            </a:r>
          </a:p>
        </p:txBody>
      </p:sp>
      <p:sp>
        <p:nvSpPr>
          <p:cNvPr id="5" name="Numero diapositiva">
            <a:extLst>
              <a:ext uri="{FF2B5EF4-FFF2-40B4-BE49-F238E27FC236}">
                <a16:creationId xmlns:a16="http://schemas.microsoft.com/office/drawing/2014/main" id="{AA8571D5-E06A-1DF6-44C1-3580BC7F1C4E}"/>
              </a:ext>
            </a:extLst>
          </p:cNvPr>
          <p:cNvSpPr txBox="1">
            <a:spLocks noGrp="1"/>
          </p:cNvSpPr>
          <p:nvPr>
            <p:ph type="sldNum" sz="quarter" idx="2"/>
          </p:nvPr>
        </p:nvSpPr>
        <p:spPr>
          <a:xfrm>
            <a:off x="10000973" y="6488793"/>
            <a:ext cx="1018985" cy="210314"/>
          </a:xfrm>
          <a:prstGeom prst="rect">
            <a:avLst/>
          </a:prstGeom>
        </p:spPr>
        <p:txBody>
          <a:bodyPr wrap="square"/>
          <a:lstStyle>
            <a:lvl1pPr algn="l">
              <a:defRPr sz="700">
                <a:solidFill>
                  <a:srgbClr val="000000"/>
                </a:solidFill>
              </a:defRPr>
            </a:lvl1pPr>
          </a:lstStyle>
          <a:p>
            <a:fld id="{DB2EEEE3-30FC-C44A-BD15-AF559E2581FE}" type="slidenum">
              <a:rPr lang="it-IT" smtClean="0"/>
              <a:t>‹#›</a:t>
            </a:fld>
            <a:endParaRPr lang="it-IT"/>
          </a:p>
        </p:txBody>
      </p:sp>
      <p:pic>
        <p:nvPicPr>
          <p:cNvPr id="9" name="Picture 8" descr="A black and blue logo&#10;&#10;Description automatically generated">
            <a:extLst>
              <a:ext uri="{FF2B5EF4-FFF2-40B4-BE49-F238E27FC236}">
                <a16:creationId xmlns:a16="http://schemas.microsoft.com/office/drawing/2014/main" id="{1E2CE295-F11E-B400-2769-E291AB9BECCF}"/>
              </a:ext>
            </a:extLst>
          </p:cNvPr>
          <p:cNvPicPr>
            <a:picLocks noChangeAspect="1"/>
          </p:cNvPicPr>
          <p:nvPr userDrawn="1"/>
        </p:nvPicPr>
        <p:blipFill>
          <a:blip r:embed="rId2"/>
          <a:stretch>
            <a:fillRect/>
          </a:stretch>
        </p:blipFill>
        <p:spPr>
          <a:xfrm>
            <a:off x="11300867" y="6511771"/>
            <a:ext cx="569400" cy="225762"/>
          </a:xfrm>
          <a:prstGeom prst="rect">
            <a:avLst/>
          </a:prstGeom>
        </p:spPr>
      </p:pic>
    </p:spTree>
    <p:extLst>
      <p:ext uri="{BB962C8B-B14F-4D97-AF65-F5344CB8AC3E}">
        <p14:creationId xmlns:p14="http://schemas.microsoft.com/office/powerpoint/2010/main" val="3478082075"/>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cSld name="Stellestt- Presentation cover - Color">
    <p:bg>
      <p:bgRef idx="1001">
        <a:schemeClr val="bg2"/>
      </p:bgRef>
    </p:bg>
    <p:spTree>
      <p:nvGrpSpPr>
        <p:cNvPr id="1" name=""/>
        <p:cNvGrpSpPr/>
        <p:nvPr/>
      </p:nvGrpSpPr>
      <p:grpSpPr>
        <a:xfrm>
          <a:off x="0" y="0"/>
          <a:ext cx="0" cy="0"/>
          <a:chOff x="0" y="0"/>
          <a:chExt cx="0" cy="0"/>
        </a:xfrm>
      </p:grpSpPr>
      <p:sp>
        <p:nvSpPr>
          <p:cNvPr id="89" name="Numero diapositiva"/>
          <p:cNvSpPr txBox="1">
            <a:spLocks noGrp="1"/>
          </p:cNvSpPr>
          <p:nvPr>
            <p:ph type="sldNum" sz="quarter" idx="2"/>
          </p:nvPr>
        </p:nvSpPr>
        <p:spPr>
          <a:prstGeom prst="rect">
            <a:avLst/>
          </a:prstGeom>
        </p:spPr>
        <p:txBody>
          <a:bodyPr/>
          <a:lstStyle>
            <a:lvl1pPr>
              <a:defRPr>
                <a:solidFill>
                  <a:schemeClr val="tx1"/>
                </a:solidFill>
              </a:defRPr>
            </a:lvl1pPr>
          </a:lstStyle>
          <a:p>
            <a:fld id="{DB2EEEE3-30FC-C44A-BD15-AF559E2581FE}" type="slidenum">
              <a:rPr lang="it-IT" smtClean="0"/>
              <a:pPr/>
              <a:t>‹#›</a:t>
            </a:fld>
            <a:endParaRPr lang="it-IT"/>
          </a:p>
        </p:txBody>
      </p:sp>
      <p:sp>
        <p:nvSpPr>
          <p:cNvPr id="9" name="Segnaposto testo 8">
            <a:extLst>
              <a:ext uri="{FF2B5EF4-FFF2-40B4-BE49-F238E27FC236}">
                <a16:creationId xmlns:a16="http://schemas.microsoft.com/office/drawing/2014/main" id="{5DFFEB8E-7328-F805-200C-5CD0D5AF9D13}"/>
              </a:ext>
            </a:extLst>
          </p:cNvPr>
          <p:cNvSpPr>
            <a:spLocks noGrp="1"/>
          </p:cNvSpPr>
          <p:nvPr>
            <p:ph type="body" sz="quarter" idx="10"/>
          </p:nvPr>
        </p:nvSpPr>
        <p:spPr>
          <a:xfrm>
            <a:off x="329260" y="6136235"/>
            <a:ext cx="2539320" cy="410323"/>
          </a:xfrm>
          <a:prstGeom prst="rect">
            <a:avLst/>
          </a:prstGeom>
        </p:spPr>
        <p:txBody>
          <a:bodyPr/>
          <a:lstStyle>
            <a:lvl1pPr>
              <a:defRPr sz="1400">
                <a:solidFill>
                  <a:schemeClr val="tx1"/>
                </a:solidFill>
              </a:defRPr>
            </a:lvl1pPr>
          </a:lstStyle>
          <a:p>
            <a:pPr lvl="0"/>
            <a:r>
              <a:rPr lang="en-GB"/>
              <a:t>Click to edit Master text styles</a:t>
            </a:r>
          </a:p>
        </p:txBody>
      </p:sp>
      <p:sp>
        <p:nvSpPr>
          <p:cNvPr id="5" name="Titolo 1">
            <a:extLst>
              <a:ext uri="{FF2B5EF4-FFF2-40B4-BE49-F238E27FC236}">
                <a16:creationId xmlns:a16="http://schemas.microsoft.com/office/drawing/2014/main" id="{981FF67B-3557-0415-F46D-A56ED29F3ED2}"/>
              </a:ext>
            </a:extLst>
          </p:cNvPr>
          <p:cNvSpPr>
            <a:spLocks noGrp="1"/>
          </p:cNvSpPr>
          <p:nvPr>
            <p:ph type="title"/>
          </p:nvPr>
        </p:nvSpPr>
        <p:spPr>
          <a:xfrm>
            <a:off x="6000682" y="306133"/>
            <a:ext cx="5923390" cy="1325563"/>
          </a:xfrm>
          <a:prstGeom prst="rect">
            <a:avLst/>
          </a:prstGeom>
        </p:spPr>
        <p:txBody>
          <a:bodyPr/>
          <a:lstStyle>
            <a:lvl1pPr algn="r">
              <a:defRPr sz="3000"/>
            </a:lvl1pPr>
          </a:lstStyle>
          <a:p>
            <a:r>
              <a:rPr lang="en-GB"/>
              <a:t>Click to edit Master title style</a:t>
            </a:r>
            <a:endParaRPr lang="it-IT"/>
          </a:p>
        </p:txBody>
      </p:sp>
    </p:spTree>
    <p:extLst>
      <p:ext uri="{BB962C8B-B14F-4D97-AF65-F5344CB8AC3E}">
        <p14:creationId xmlns:p14="http://schemas.microsoft.com/office/powerpoint/2010/main" val="1268362395"/>
      </p:ext>
    </p:extLst>
  </p:cSld>
  <p:clrMapOvr>
    <a:overrideClrMapping bg1="dk1" tx1="lt1" bg2="dk2" tx2="lt2" accent1="accent1" accent2="accent2" accent3="accent3" accent4="accent4" accent5="accent5" accent6="accent6" hlink="hlink" folHlink="folHlink"/>
  </p:clrMapOvr>
  <p:transition spd="med"/>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dex Dark">
    <p:bg>
      <p:bgPr>
        <a:solidFill>
          <a:srgbClr val="010813"/>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6199FC2-B85B-4448-9CEA-433230E4E63C}"/>
              </a:ext>
            </a:extLst>
          </p:cNvPr>
          <p:cNvSpPr/>
          <p:nvPr userDrawn="1"/>
        </p:nvSpPr>
        <p:spPr>
          <a:xfrm>
            <a:off x="7620964" y="0"/>
            <a:ext cx="4571613" cy="68580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92"/>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9" name="Titolo 6">
            <a:extLst>
              <a:ext uri="{FF2B5EF4-FFF2-40B4-BE49-F238E27FC236}">
                <a16:creationId xmlns:a16="http://schemas.microsoft.com/office/drawing/2014/main" id="{5FE88AB6-93CC-BC4F-B37D-1D5A5F05F5D4}"/>
              </a:ext>
            </a:extLst>
          </p:cNvPr>
          <p:cNvSpPr>
            <a:spLocks noGrp="1"/>
          </p:cNvSpPr>
          <p:nvPr>
            <p:ph type="title" hasCustomPrompt="1"/>
          </p:nvPr>
        </p:nvSpPr>
        <p:spPr>
          <a:xfrm>
            <a:off x="500298" y="165887"/>
            <a:ext cx="6658555" cy="1026191"/>
          </a:xfrm>
          <a:prstGeom prst="rect">
            <a:avLst/>
          </a:prstGeom>
        </p:spPr>
        <p:txBody>
          <a:bodyPr lIns="0" rIns="0" anchor="ctr">
            <a:noAutofit/>
          </a:bodyPr>
          <a:lstStyle>
            <a:lvl1pPr>
              <a:defRPr sz="2729" b="0" i="0" spc="0">
                <a:solidFill>
                  <a:srgbClr val="F9F9F9"/>
                </a:solidFill>
                <a:latin typeface="+mj-lt"/>
                <a:cs typeface="Arial" panose="020B0604020202020204" pitchFamily="34" charset="0"/>
              </a:defRPr>
            </a:lvl1pPr>
          </a:lstStyle>
          <a:p>
            <a:pPr lvl="0"/>
            <a:r>
              <a:rPr lang="it-IT"/>
              <a:t>Click To </a:t>
            </a:r>
            <a:r>
              <a:rPr lang="it-IT" err="1"/>
              <a:t>Add</a:t>
            </a:r>
            <a:r>
              <a:rPr lang="it-IT"/>
              <a:t> Title</a:t>
            </a:r>
          </a:p>
        </p:txBody>
      </p:sp>
      <p:sp>
        <p:nvSpPr>
          <p:cNvPr id="21" name="Holder 3">
            <a:extLst>
              <a:ext uri="{FF2B5EF4-FFF2-40B4-BE49-F238E27FC236}">
                <a16:creationId xmlns:a16="http://schemas.microsoft.com/office/drawing/2014/main" id="{E6FE641A-BAF2-9947-BFD9-95E555E8FAE9}"/>
              </a:ext>
            </a:extLst>
          </p:cNvPr>
          <p:cNvSpPr>
            <a:spLocks noGrp="1"/>
          </p:cNvSpPr>
          <p:nvPr>
            <p:ph type="body" idx="1" hasCustomPrompt="1"/>
          </p:nvPr>
        </p:nvSpPr>
        <p:spPr>
          <a:xfrm>
            <a:off x="8130246" y="2227599"/>
            <a:ext cx="3557973" cy="3511786"/>
          </a:xfrm>
          <a:prstGeom prst="rect">
            <a:avLst/>
          </a:prstGeom>
        </p:spPr>
        <p:txBody>
          <a:bodyPr lIns="0" tIns="0" rIns="0" bIns="0">
            <a:noAutofit/>
          </a:bodyPr>
          <a:lstStyle>
            <a:lvl1pPr marL="207935" indent="-207935">
              <a:buFont typeface="Arial" panose="020B0604020202020204" pitchFamily="34" charset="0"/>
              <a:buChar char="•"/>
              <a:defRPr sz="1455" b="0" i="0">
                <a:solidFill>
                  <a:srgbClr val="010813"/>
                </a:solidFill>
                <a:latin typeface="+mn-lt"/>
                <a:cs typeface="Arial" panose="020B0604020202020204" pitchFamily="34" charset="0"/>
              </a:defRPr>
            </a:lvl1pPr>
          </a:lstStyle>
          <a:p>
            <a:r>
              <a:rPr lang="it-IT"/>
              <a:t>Click to </a:t>
            </a:r>
            <a:r>
              <a:rPr lang="it-IT" err="1"/>
              <a:t>add</a:t>
            </a:r>
            <a:r>
              <a:rPr lang="it-IT"/>
              <a:t> text</a:t>
            </a:r>
            <a:endParaRPr/>
          </a:p>
        </p:txBody>
      </p:sp>
      <p:sp>
        <p:nvSpPr>
          <p:cNvPr id="28" name="Segnaposto testo 27">
            <a:extLst>
              <a:ext uri="{FF2B5EF4-FFF2-40B4-BE49-F238E27FC236}">
                <a16:creationId xmlns:a16="http://schemas.microsoft.com/office/drawing/2014/main" id="{00DB1CD3-D6A2-984B-87AF-0AEE383DDD68}"/>
              </a:ext>
            </a:extLst>
          </p:cNvPr>
          <p:cNvSpPr>
            <a:spLocks noGrp="1"/>
          </p:cNvSpPr>
          <p:nvPr>
            <p:ph type="body" sz="quarter" idx="10" hasCustomPrompt="1"/>
          </p:nvPr>
        </p:nvSpPr>
        <p:spPr>
          <a:xfrm>
            <a:off x="8121260" y="165889"/>
            <a:ext cx="2272658" cy="1026187"/>
          </a:xfrm>
          <a:prstGeom prst="rect">
            <a:avLst/>
          </a:prstGeom>
        </p:spPr>
        <p:txBody>
          <a:bodyPr lIns="0" rIns="0" anchor="ctr">
            <a:noAutofit/>
          </a:bodyPr>
          <a:lstStyle>
            <a:lvl1pPr>
              <a:defRPr sz="2729" b="0" i="0" spc="0">
                <a:solidFill>
                  <a:schemeClr val="tx1"/>
                </a:solidFill>
                <a:latin typeface="+mj-lt"/>
                <a:cs typeface="Arial" panose="020B0604020202020204" pitchFamily="34" charset="0"/>
              </a:defRPr>
            </a:lvl1pPr>
          </a:lstStyle>
          <a:p>
            <a:pPr lvl="0"/>
            <a:r>
              <a:rPr lang="it-IT"/>
              <a:t>Click To </a:t>
            </a:r>
          </a:p>
          <a:p>
            <a:pPr lvl="0"/>
            <a:r>
              <a:rPr lang="it-IT" err="1"/>
              <a:t>Add</a:t>
            </a:r>
            <a:r>
              <a:rPr lang="it-IT"/>
              <a:t> Title</a:t>
            </a:r>
          </a:p>
        </p:txBody>
      </p:sp>
      <p:sp>
        <p:nvSpPr>
          <p:cNvPr id="9" name="Segnaposto immagine 7">
            <a:extLst>
              <a:ext uri="{FF2B5EF4-FFF2-40B4-BE49-F238E27FC236}">
                <a16:creationId xmlns:a16="http://schemas.microsoft.com/office/drawing/2014/main" id="{57FBD0F9-7865-BF4A-A7B5-678332801E93}"/>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33615365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_6, 1 column ">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8740755-D9E9-824B-AAD9-6D9827C7DE23}"/>
              </a:ext>
            </a:extLst>
          </p:cNvPr>
          <p:cNvCxnSpPr>
            <a:cxnSpLocks/>
          </p:cNvCxnSpPr>
          <p:nvPr userDrawn="1"/>
        </p:nvCxnSpPr>
        <p:spPr>
          <a:xfrm>
            <a:off x="0" y="6634988"/>
            <a:ext cx="10764078"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automatically generated">
            <a:extLst>
              <a:ext uri="{FF2B5EF4-FFF2-40B4-BE49-F238E27FC236}">
                <a16:creationId xmlns:a16="http://schemas.microsoft.com/office/drawing/2014/main" id="{F10BA040-FE18-3F44-877A-B5B9AFF61E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2462" y="6392385"/>
            <a:ext cx="1061724" cy="337097"/>
          </a:xfrm>
          <a:prstGeom prst="rect">
            <a:avLst/>
          </a:prstGeom>
        </p:spPr>
      </p:pic>
      <p:sp>
        <p:nvSpPr>
          <p:cNvPr id="22" name="Content Placeholder 2">
            <a:extLst>
              <a:ext uri="{FF2B5EF4-FFF2-40B4-BE49-F238E27FC236}">
                <a16:creationId xmlns:a16="http://schemas.microsoft.com/office/drawing/2014/main" id="{EE38DB55-08A1-404D-AC86-5780968D6E01}"/>
              </a:ext>
            </a:extLst>
          </p:cNvPr>
          <p:cNvSpPr>
            <a:spLocks noGrp="1"/>
          </p:cNvSpPr>
          <p:nvPr>
            <p:ph sz="half" idx="1"/>
          </p:nvPr>
        </p:nvSpPr>
        <p:spPr>
          <a:xfrm>
            <a:off x="334964" y="1551744"/>
            <a:ext cx="11020425" cy="4591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4">
            <a:extLst>
              <a:ext uri="{FF2B5EF4-FFF2-40B4-BE49-F238E27FC236}">
                <a16:creationId xmlns:a16="http://schemas.microsoft.com/office/drawing/2014/main" id="{42DDDB4A-9E90-5045-8CAD-F79D050CA2D2}"/>
              </a:ext>
            </a:extLst>
          </p:cNvPr>
          <p:cNvSpPr>
            <a:spLocks noGrp="1"/>
          </p:cNvSpPr>
          <p:nvPr>
            <p:ph type="body" sz="quarter" idx="14"/>
          </p:nvPr>
        </p:nvSpPr>
        <p:spPr>
          <a:xfrm>
            <a:off x="334964" y="693280"/>
            <a:ext cx="11020425" cy="677327"/>
          </a:xfrm>
        </p:spPr>
        <p:txBody>
          <a:bodyPr anchor="b">
            <a:normAutofit/>
          </a:bodyPr>
          <a:lstStyle>
            <a:lvl1pPr marL="0" indent="0" algn="l">
              <a:buFontTx/>
              <a:buNone/>
              <a:defRPr sz="2800" b="1">
                <a:solidFill>
                  <a:schemeClr val="accent2"/>
                </a:solidFill>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3793C22F-93FE-E64E-BDCE-6F3572E5A4E1}"/>
              </a:ext>
            </a:extLst>
          </p:cNvPr>
          <p:cNvCxnSpPr>
            <a:cxnSpLocks/>
          </p:cNvCxnSpPr>
          <p:nvPr userDrawn="1"/>
        </p:nvCxnSpPr>
        <p:spPr>
          <a:xfrm flipV="1">
            <a:off x="334964" y="1370607"/>
            <a:ext cx="11522075" cy="2123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BAC2887-2E32-B74C-BDFF-B59E398A7DDE}"/>
              </a:ext>
            </a:extLst>
          </p:cNvPr>
          <p:cNvSpPr>
            <a:spLocks noGrp="1"/>
          </p:cNvSpPr>
          <p:nvPr>
            <p:ph type="ftr" sz="quarter" idx="16"/>
          </p:nvPr>
        </p:nvSpPr>
        <p:spPr>
          <a:xfrm>
            <a:off x="0" y="6669361"/>
            <a:ext cx="4114800" cy="192609"/>
          </a:xfrm>
        </p:spPr>
        <p:txBody>
          <a:bodyPr/>
          <a:lstStyle>
            <a:lvl1pPr>
              <a:defRPr>
                <a:solidFill>
                  <a:schemeClr val="tx1">
                    <a:lumMod val="85000"/>
                    <a:lumOff val="15000"/>
                  </a:schemeClr>
                </a:solidFill>
              </a:defRPr>
            </a:lvl1pPr>
          </a:lstStyle>
          <a:p>
            <a:r>
              <a:rPr lang="en-US"/>
              <a:t>Training Name, Date 2020 </a:t>
            </a:r>
          </a:p>
        </p:txBody>
      </p:sp>
    </p:spTree>
    <p:extLst>
      <p:ext uri="{BB962C8B-B14F-4D97-AF65-F5344CB8AC3E}">
        <p14:creationId xmlns:p14="http://schemas.microsoft.com/office/powerpoint/2010/main" val="34968958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642377478"/>
      </p:ext>
    </p:extLst>
  </p:cSld>
  <p:clrMapOvr>
    <a:masterClrMapping/>
  </p:clrMapOvr>
  <p:hf sldNum="0"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Content-2">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436280-2870-D882-E299-35C5F4E135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1361" b="16646"/>
          <a:stretch/>
        </p:blipFill>
        <p:spPr>
          <a:xfrm>
            <a:off x="9911406" y="3130178"/>
            <a:ext cx="2280594" cy="3241822"/>
          </a:xfrm>
          <a:prstGeom prst="rect">
            <a:avLst/>
          </a:prstGeom>
        </p:spPr>
      </p:pic>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8000" y="288000"/>
            <a:ext cx="11202115" cy="667745"/>
          </a:xfrm>
          <a:prstGeom prst="rect">
            <a:avLst/>
          </a:prstGeom>
        </p:spPr>
        <p:txBody>
          <a:bodyPr/>
          <a:lstStyle>
            <a:lvl1pPr>
              <a:defRPr sz="2400" b="0" i="0">
                <a:solidFill>
                  <a:schemeClr val="tx1"/>
                </a:solidFill>
                <a:latin typeface="Arial" panose="020B0604020202020204" pitchFamily="34" charset="0"/>
              </a:defRPr>
            </a:lvl1pPr>
          </a:lstStyle>
          <a:p>
            <a:r>
              <a:rPr lang="en-GB"/>
              <a:t>Slide title (Arial 24pt or less)</a:t>
            </a:r>
          </a:p>
        </p:txBody>
      </p:sp>
      <p:sp>
        <p:nvSpPr>
          <p:cNvPr id="4" name="Espace réservé du contenu 2">
            <a:extLst>
              <a:ext uri="{FF2B5EF4-FFF2-40B4-BE49-F238E27FC236}">
                <a16:creationId xmlns:a16="http://schemas.microsoft.com/office/drawing/2014/main" id="{6FF86D76-E45C-5115-CC51-CB82ED3B84E5}"/>
              </a:ext>
            </a:extLst>
          </p:cNvPr>
          <p:cNvSpPr>
            <a:spLocks noGrp="1"/>
          </p:cNvSpPr>
          <p:nvPr>
            <p:ph idx="1" hasCustomPrompt="1"/>
          </p:nvPr>
        </p:nvSpPr>
        <p:spPr>
          <a:xfrm>
            <a:off x="468000" y="1112875"/>
            <a:ext cx="11202116" cy="4959716"/>
          </a:xfrm>
          <a:prstGeom prst="rect">
            <a:avLst/>
          </a:prstGeom>
        </p:spPr>
        <p:txBody>
          <a:bodyPr/>
          <a:lstStyle>
            <a:lvl1pPr marL="182554" indent="-176205">
              <a:buClr>
                <a:schemeClr val="accent2"/>
              </a:buClr>
              <a:buFont typeface="Wingdings" pitchFamily="2" charset="2"/>
              <a:buChar char="§"/>
              <a:tabLst/>
              <a:defRPr sz="1600" b="0" i="0" baseline="0">
                <a:solidFill>
                  <a:schemeClr val="tx1"/>
                </a:solidFill>
                <a:latin typeface="Arial" panose="020B0604020202020204" pitchFamily="34" charset="0"/>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58" indent="-176205">
              <a:buClr>
                <a:schemeClr val="accent2"/>
              </a:buClr>
              <a:buFont typeface="Wingdings" pitchFamily="2" charset="2"/>
              <a:buChar char="§"/>
              <a:tabLst/>
              <a:defRPr b="0" i="0">
                <a:solidFill>
                  <a:schemeClr val="tx1"/>
                </a:solidFill>
                <a:latin typeface="Arial" panose="020B0604020202020204" pitchFamily="34" charset="0"/>
              </a:defRPr>
            </a:lvl6pPr>
            <a:lvl7pPr marL="444480" indent="0">
              <a:buClr>
                <a:schemeClr val="accent2"/>
              </a:buClr>
              <a:buSzPct val="120000"/>
              <a:buFont typeface="Arial" panose="020B0604020202020204" pitchFamily="34" charset="0"/>
              <a:buNone/>
              <a:tabLst/>
              <a:defRPr sz="1400" b="0" i="0">
                <a:solidFill>
                  <a:schemeClr val="tx1"/>
                </a:solidFill>
                <a:latin typeface="Arial" panose="020B0604020202020204" pitchFamily="34" charset="0"/>
              </a:defRPr>
            </a:lvl7pPr>
            <a:lvl9pPr marL="803237" indent="-176205">
              <a:buClr>
                <a:schemeClr val="accent2"/>
              </a:buClr>
              <a:buSzPct val="90000"/>
              <a:buFont typeface="Courier New" panose="02070309020205020404" pitchFamily="49" charset="0"/>
              <a:buChar char="o"/>
              <a:tabLst/>
              <a:defRPr sz="1200" b="0" i="0">
                <a:solidFill>
                  <a:schemeClr val="tx1"/>
                </a:solidFill>
                <a:latin typeface="Arial" panose="020B0604020202020204" pitchFamily="34" charset="0"/>
              </a:defRPr>
            </a:lvl9pPr>
          </a:lstStyle>
          <a:p>
            <a:pPr lvl="0"/>
            <a:r>
              <a:rPr lang="fr-CA"/>
              <a:t> First level of text (Arial 16pt.) Click to change the styles of the mask text as required (Bold, Blue…)</a:t>
            </a:r>
          </a:p>
          <a:p>
            <a:pPr lvl="5"/>
            <a:r>
              <a:rPr lang="fr-CA"/>
              <a:t>Second level (Arial 15pt.)</a:t>
            </a:r>
          </a:p>
          <a:p>
            <a:pPr marL="627034" marR="0" lvl="6" indent="-182554" algn="l" defTabSz="412731"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level (Arial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1"/>
            <a:ext cx="11201803" cy="225425"/>
          </a:xfrm>
          <a:prstGeom prst="rect">
            <a:avLst/>
          </a:prstGeom>
        </p:spPr>
        <p:txBody>
          <a:bodyPr>
            <a:noAutofit/>
          </a:bodyPr>
          <a:lstStyle>
            <a:lvl1pPr>
              <a:buFontTx/>
              <a:buNone/>
              <a:defRPr sz="700" b="0" i="0" baseline="0">
                <a:solidFill>
                  <a:schemeClr val="bg1">
                    <a:lumMod val="50000"/>
                  </a:schemeClr>
                </a:solidFill>
                <a:latin typeface="Arial" panose="020B0604020202020204" pitchFamily="34" charset="0"/>
              </a:defRPr>
            </a:lvl1pPr>
            <a:lvl2pPr>
              <a:defRPr sz="700"/>
            </a:lvl2pPr>
            <a:lvl3pPr>
              <a:defRPr sz="600"/>
            </a:lvl3pPr>
            <a:lvl4pPr>
              <a:defRPr sz="500"/>
            </a:lvl4pPr>
            <a:lvl5pPr>
              <a:defRPr sz="500"/>
            </a:lvl5pPr>
          </a:lstStyle>
          <a:p>
            <a:pPr lvl="0"/>
            <a:r>
              <a:rPr lang="fr-CA"/>
              <a:t>Legend</a:t>
            </a:r>
            <a:endParaRPr lang="fr-FR"/>
          </a:p>
        </p:txBody>
      </p:sp>
      <p:sp>
        <p:nvSpPr>
          <p:cNvPr id="6" name="Numero diapositiva">
            <a:extLst>
              <a:ext uri="{FF2B5EF4-FFF2-40B4-BE49-F238E27FC236}">
                <a16:creationId xmlns:a16="http://schemas.microsoft.com/office/drawing/2014/main" id="{A50B74CD-C3D8-FAE8-D249-2A5A7D7EC48A}"/>
              </a:ext>
            </a:extLst>
          </p:cNvPr>
          <p:cNvSpPr txBox="1">
            <a:spLocks noGrp="1"/>
          </p:cNvSpPr>
          <p:nvPr>
            <p:ph type="sldNum" sz="quarter" idx="2"/>
          </p:nvPr>
        </p:nvSpPr>
        <p:spPr>
          <a:xfrm>
            <a:off x="10133266" y="6523835"/>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pPr/>
              <a:t>‹#›</a:t>
            </a:fld>
            <a:r>
              <a:rPr lang="fr-FR"/>
              <a:t> |</a:t>
            </a:r>
          </a:p>
        </p:txBody>
      </p:sp>
      <p:sp>
        <p:nvSpPr>
          <p:cNvPr id="5" name="Rectangle 4"/>
          <p:cNvSpPr/>
          <p:nvPr userDrawn="1"/>
        </p:nvSpPr>
        <p:spPr>
          <a:xfrm>
            <a:off x="312234" y="6495739"/>
            <a:ext cx="1143000" cy="171724"/>
          </a:xfrm>
          <a:prstGeom prst="rect">
            <a:avLst/>
          </a:prstGeom>
          <a:solidFill>
            <a:srgbClr val="FFFFFF"/>
          </a:solid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CasellaDiTesto 6">
            <a:extLst>
              <a:ext uri="{FF2B5EF4-FFF2-40B4-BE49-F238E27FC236}">
                <a16:creationId xmlns:a16="http://schemas.microsoft.com/office/drawing/2014/main" id="{13BFEE7E-32E6-3F25-A63C-45D96855A32B}"/>
              </a:ext>
            </a:extLst>
          </p:cNvPr>
          <p:cNvSpPr txBox="1"/>
          <p:nvPr userDrawn="1"/>
        </p:nvSpPr>
        <p:spPr>
          <a:xfrm>
            <a:off x="323154" y="6428069"/>
            <a:ext cx="1943057" cy="266740"/>
          </a:xfrm>
          <a:prstGeom prst="rect">
            <a:avLst/>
          </a:prstGeom>
          <a:noFill/>
          <a:ln w="12700" cap="flat">
            <a:noFill/>
            <a:miter lim="400000"/>
          </a:ln>
          <a:effectLst/>
          <a:sp3d/>
        </p:spPr>
        <p:txBody>
          <a:bodyPr rot="0" spcFirstLastPara="1" vertOverflow="overflow" horzOverflow="overflow" vert="horz" wrap="square" lIns="25398" tIns="25398" rIns="25398" bIns="25398" numCol="1" spcCol="38100" rtlCol="0" anchor="t">
            <a:spAutoFit/>
          </a:bodyPr>
          <a:lstStyle/>
          <a:p>
            <a:pPr marL="0" marR="0" lvl="0" indent="0" algn="l" defTabSz="412731"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srgbClr val="8D9093"/>
                </a:solidFill>
                <a:effectLst/>
                <a:uLnTx/>
                <a:uFillTx/>
                <a:latin typeface="Arial" panose="020B0604020202020204"/>
              </a:rPr>
              <a:t>Medical and Professional Affairs</a:t>
            </a:r>
          </a:p>
          <a:p>
            <a:pPr marL="0" marR="0" lvl="0" indent="0" algn="l" defTabSz="412731"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srgbClr val="8D9093"/>
                </a:solidFill>
                <a:effectLst/>
                <a:uLnTx/>
                <a:uFillTx/>
                <a:latin typeface="Arial" panose="020B0604020202020204"/>
              </a:rPr>
              <a:t>Research and Development</a:t>
            </a:r>
          </a:p>
        </p:txBody>
      </p:sp>
      <p:sp>
        <p:nvSpPr>
          <p:cNvPr id="11" name="Strictly confidential - for internal use only. Do not share or forward.">
            <a:extLst>
              <a:ext uri="{FF2B5EF4-FFF2-40B4-BE49-F238E27FC236}">
                <a16:creationId xmlns:a16="http://schemas.microsoft.com/office/drawing/2014/main" id="{1EA3D2BF-67F5-2C8E-0D81-BBA6CEF34633}"/>
              </a:ext>
            </a:extLst>
          </p:cNvPr>
          <p:cNvSpPr txBox="1"/>
          <p:nvPr userDrawn="1"/>
        </p:nvSpPr>
        <p:spPr>
          <a:xfrm>
            <a:off x="3785062" y="6469345"/>
            <a:ext cx="4610793" cy="159018"/>
          </a:xfrm>
          <a:prstGeom prst="rect">
            <a:avLst/>
          </a:prstGeom>
          <a:solidFill>
            <a:srgbClr val="FFFFFF"/>
          </a:solidFill>
          <a:ln w="127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8" tIns="25398" rIns="25398" bIns="25398">
            <a:spAutoFit/>
          </a:bodyPr>
          <a:lstStyle>
            <a:lvl1pPr>
              <a:defRPr sz="800" b="0">
                <a:solidFill>
                  <a:srgbClr val="BCBEC0"/>
                </a:solidFill>
                <a:latin typeface="+mn-lt"/>
                <a:ea typeface="+mn-ea"/>
                <a:cs typeface="+mn-cs"/>
                <a:sym typeface="Arial"/>
              </a:defRPr>
            </a:lvl1pPr>
          </a:lstStyle>
          <a:p>
            <a:pPr marL="0" marR="0" lvl="0" indent="0" defTabSz="91435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D9093"/>
                </a:solidFill>
                <a:effectLst/>
                <a:uLnTx/>
                <a:uFillTx/>
                <a:latin typeface="Arial" panose="020B0604020202020204"/>
                <a:ea typeface="+mn-ea"/>
                <a:cs typeface="+mn-cs"/>
                <a:sym typeface="Arial"/>
              </a:rPr>
              <a:t>©Essilor International - All rights reserved - Do not copy or distribute – April 2025</a:t>
            </a:r>
          </a:p>
        </p:txBody>
      </p:sp>
    </p:spTree>
    <p:extLst>
      <p:ext uri="{BB962C8B-B14F-4D97-AF65-F5344CB8AC3E}">
        <p14:creationId xmlns:p14="http://schemas.microsoft.com/office/powerpoint/2010/main" val="201803409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Content">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8000" y="288000"/>
            <a:ext cx="11202115" cy="667745"/>
          </a:xfrm>
          <a:prstGeom prst="rect">
            <a:avLst/>
          </a:prstGeom>
        </p:spPr>
        <p:txBody>
          <a:bodyPr/>
          <a:lstStyle>
            <a:lvl1pPr>
              <a:defRPr sz="2400" b="0" i="0">
                <a:solidFill>
                  <a:schemeClr val="tx1"/>
                </a:solidFill>
                <a:latin typeface="Arial" panose="020B0604020202020204" pitchFamily="34" charset="0"/>
              </a:defRPr>
            </a:lvl1pPr>
          </a:lstStyle>
          <a:p>
            <a:r>
              <a:rPr lang="en-GB"/>
              <a:t>Slide title (Arial 24pt or less)</a:t>
            </a:r>
          </a:p>
        </p:txBody>
      </p:sp>
      <p:sp>
        <p:nvSpPr>
          <p:cNvPr id="4" name="Espace réservé du contenu 2">
            <a:extLst>
              <a:ext uri="{FF2B5EF4-FFF2-40B4-BE49-F238E27FC236}">
                <a16:creationId xmlns:a16="http://schemas.microsoft.com/office/drawing/2014/main" id="{6FF86D76-E45C-5115-CC51-CB82ED3B84E5}"/>
              </a:ext>
            </a:extLst>
          </p:cNvPr>
          <p:cNvSpPr>
            <a:spLocks noGrp="1"/>
          </p:cNvSpPr>
          <p:nvPr>
            <p:ph idx="1" hasCustomPrompt="1"/>
          </p:nvPr>
        </p:nvSpPr>
        <p:spPr>
          <a:xfrm>
            <a:off x="468000" y="1112875"/>
            <a:ext cx="11202116" cy="4959716"/>
          </a:xfrm>
          <a:prstGeom prst="rect">
            <a:avLst/>
          </a:prstGeom>
        </p:spPr>
        <p:txBody>
          <a:bodyPr/>
          <a:lstStyle>
            <a:lvl1pPr marL="182554" indent="-176205">
              <a:buClr>
                <a:schemeClr val="accent2"/>
              </a:buClr>
              <a:buFont typeface="Wingdings" pitchFamily="2" charset="2"/>
              <a:buChar char="§"/>
              <a:tabLst/>
              <a:defRPr sz="1600" b="0" i="0" baseline="0">
                <a:solidFill>
                  <a:schemeClr val="tx1"/>
                </a:solidFill>
                <a:latin typeface="Arial" panose="020B0604020202020204" pitchFamily="34" charset="0"/>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58" indent="-176205">
              <a:buClr>
                <a:schemeClr val="accent2"/>
              </a:buClr>
              <a:buFont typeface="Wingdings" pitchFamily="2" charset="2"/>
              <a:buChar char="§"/>
              <a:tabLst/>
              <a:defRPr b="0" i="0">
                <a:solidFill>
                  <a:schemeClr val="tx1"/>
                </a:solidFill>
                <a:latin typeface="Arial" panose="020B0604020202020204" pitchFamily="34" charset="0"/>
              </a:defRPr>
            </a:lvl6pPr>
            <a:lvl7pPr marL="444480" indent="0">
              <a:buClr>
                <a:schemeClr val="accent2"/>
              </a:buClr>
              <a:buSzPct val="120000"/>
              <a:buFont typeface="Arial" panose="020B0604020202020204" pitchFamily="34" charset="0"/>
              <a:buNone/>
              <a:tabLst/>
              <a:defRPr sz="1400" b="0" i="0">
                <a:solidFill>
                  <a:schemeClr val="tx1"/>
                </a:solidFill>
                <a:latin typeface="Arial" panose="020B0604020202020204" pitchFamily="34" charset="0"/>
              </a:defRPr>
            </a:lvl7pPr>
            <a:lvl9pPr marL="803237" indent="-176205">
              <a:buClr>
                <a:schemeClr val="accent2"/>
              </a:buClr>
              <a:buSzPct val="90000"/>
              <a:buFont typeface="Courier New" panose="02070309020205020404" pitchFamily="49" charset="0"/>
              <a:buChar char="o"/>
              <a:tabLst/>
              <a:defRPr sz="1200" b="0" i="0">
                <a:solidFill>
                  <a:schemeClr val="tx1"/>
                </a:solidFill>
                <a:latin typeface="Arial" panose="020B0604020202020204" pitchFamily="34" charset="0"/>
              </a:defRPr>
            </a:lvl9pPr>
          </a:lstStyle>
          <a:p>
            <a:pPr lvl="0"/>
            <a:r>
              <a:rPr lang="fr-CA"/>
              <a:t> First level of text (Arial 16pt.) Click to change the styles of the mask text as required (Bold, Blue…)</a:t>
            </a:r>
          </a:p>
          <a:p>
            <a:pPr lvl="5"/>
            <a:r>
              <a:rPr lang="fr-CA"/>
              <a:t>Second level (Arial 15pt.)</a:t>
            </a:r>
          </a:p>
          <a:p>
            <a:pPr marL="627034" marR="0" lvl="6" indent="-182554" algn="l" defTabSz="412731"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level (Arial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1"/>
            <a:ext cx="11201803" cy="225425"/>
          </a:xfrm>
          <a:prstGeom prst="rect">
            <a:avLst/>
          </a:prstGeom>
        </p:spPr>
        <p:txBody>
          <a:bodyPr>
            <a:noAutofit/>
          </a:bodyPr>
          <a:lstStyle>
            <a:lvl1pPr>
              <a:buFontTx/>
              <a:buNone/>
              <a:defRPr sz="700" b="0" i="0" baseline="0">
                <a:solidFill>
                  <a:schemeClr val="bg1">
                    <a:lumMod val="50000"/>
                  </a:schemeClr>
                </a:solidFill>
                <a:latin typeface="Arial" panose="020B0604020202020204" pitchFamily="34" charset="0"/>
              </a:defRPr>
            </a:lvl1pPr>
            <a:lvl2pPr>
              <a:defRPr sz="700"/>
            </a:lvl2pPr>
            <a:lvl3pPr>
              <a:defRPr sz="600"/>
            </a:lvl3pPr>
            <a:lvl4pPr>
              <a:defRPr sz="500"/>
            </a:lvl4pPr>
            <a:lvl5pPr>
              <a:defRPr sz="500"/>
            </a:lvl5pPr>
          </a:lstStyle>
          <a:p>
            <a:pPr lvl="0"/>
            <a:r>
              <a:rPr lang="fr-CA"/>
              <a:t>Legend</a:t>
            </a:r>
            <a:endParaRPr lang="fr-FR"/>
          </a:p>
        </p:txBody>
      </p:sp>
      <p:sp>
        <p:nvSpPr>
          <p:cNvPr id="6" name="Numero diapositiva">
            <a:extLst>
              <a:ext uri="{FF2B5EF4-FFF2-40B4-BE49-F238E27FC236}">
                <a16:creationId xmlns:a16="http://schemas.microsoft.com/office/drawing/2014/main" id="{A50B74CD-C3D8-FAE8-D249-2A5A7D7EC48A}"/>
              </a:ext>
            </a:extLst>
          </p:cNvPr>
          <p:cNvSpPr txBox="1">
            <a:spLocks noGrp="1"/>
          </p:cNvSpPr>
          <p:nvPr>
            <p:ph type="sldNum" sz="quarter" idx="2"/>
          </p:nvPr>
        </p:nvSpPr>
        <p:spPr>
          <a:xfrm>
            <a:off x="10133266" y="6523835"/>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pPr/>
              <a:t>‹#›</a:t>
            </a:fld>
            <a:r>
              <a:rPr lang="fr-FR"/>
              <a:t> |</a:t>
            </a:r>
          </a:p>
        </p:txBody>
      </p:sp>
      <p:sp>
        <p:nvSpPr>
          <p:cNvPr id="9" name="Rectangle 8"/>
          <p:cNvSpPr/>
          <p:nvPr userDrawn="1"/>
        </p:nvSpPr>
        <p:spPr>
          <a:xfrm>
            <a:off x="320830" y="6495739"/>
            <a:ext cx="1251938" cy="17172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700" b="0">
              <a:solidFill>
                <a:schemeClr val="bg1">
                  <a:lumMod val="75000"/>
                </a:schemeClr>
              </a:solidFill>
            </a:endParaRPr>
          </a:p>
        </p:txBody>
      </p:sp>
      <p:sp>
        <p:nvSpPr>
          <p:cNvPr id="11" name="CasellaDiTesto 6">
            <a:extLst>
              <a:ext uri="{FF2B5EF4-FFF2-40B4-BE49-F238E27FC236}">
                <a16:creationId xmlns:a16="http://schemas.microsoft.com/office/drawing/2014/main" id="{13BFEE7E-32E6-3F25-A63C-45D96855A32B}"/>
              </a:ext>
            </a:extLst>
          </p:cNvPr>
          <p:cNvSpPr txBox="1"/>
          <p:nvPr userDrawn="1"/>
        </p:nvSpPr>
        <p:spPr>
          <a:xfrm>
            <a:off x="323154" y="6428069"/>
            <a:ext cx="1943057" cy="266740"/>
          </a:xfrm>
          <a:prstGeom prst="rect">
            <a:avLst/>
          </a:prstGeom>
          <a:noFill/>
          <a:ln w="12700" cap="flat">
            <a:noFill/>
            <a:miter lim="400000"/>
          </a:ln>
          <a:effectLst/>
          <a:sp3d/>
        </p:spPr>
        <p:txBody>
          <a:bodyPr rot="0" spcFirstLastPara="1" vertOverflow="overflow" horzOverflow="overflow" vert="horz" wrap="square" lIns="25398" tIns="25398" rIns="25398" bIns="25398" numCol="1" spcCol="38100" rtlCol="0" anchor="t">
            <a:spAutoFit/>
          </a:bodyPr>
          <a:lstStyle/>
          <a:p>
            <a:pPr marL="0" marR="0" lvl="0" indent="0" algn="l" defTabSz="412731"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srgbClr val="8D9093"/>
                </a:solidFill>
                <a:effectLst/>
                <a:uLnTx/>
                <a:uFillTx/>
                <a:latin typeface="Arial" panose="020B0604020202020204"/>
              </a:rPr>
              <a:t>Medical and Professional Affairs</a:t>
            </a:r>
          </a:p>
          <a:p>
            <a:pPr marL="0" marR="0" lvl="0" indent="0" algn="l" defTabSz="412731"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srgbClr val="8D9093"/>
                </a:solidFill>
                <a:effectLst/>
                <a:uLnTx/>
                <a:uFillTx/>
                <a:latin typeface="Arial" panose="020B0604020202020204"/>
              </a:rPr>
              <a:t>Research and Development</a:t>
            </a:r>
          </a:p>
        </p:txBody>
      </p:sp>
      <p:sp>
        <p:nvSpPr>
          <p:cNvPr id="12" name="Strictly confidential - for internal use only. Do not share or forward.">
            <a:extLst>
              <a:ext uri="{FF2B5EF4-FFF2-40B4-BE49-F238E27FC236}">
                <a16:creationId xmlns:a16="http://schemas.microsoft.com/office/drawing/2014/main" id="{1EA3D2BF-67F5-2C8E-0D81-BBA6CEF34633}"/>
              </a:ext>
            </a:extLst>
          </p:cNvPr>
          <p:cNvSpPr txBox="1"/>
          <p:nvPr userDrawn="1"/>
        </p:nvSpPr>
        <p:spPr>
          <a:xfrm>
            <a:off x="3785062" y="6469345"/>
            <a:ext cx="4610793" cy="159018"/>
          </a:xfrm>
          <a:prstGeom prst="rect">
            <a:avLst/>
          </a:prstGeom>
          <a:solidFill>
            <a:srgbClr val="FFFFFF"/>
          </a:solidFill>
          <a:ln w="12700">
            <a:solidFill>
              <a:srgbClr val="FFFFFF"/>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8" tIns="25398" rIns="25398" bIns="25398">
            <a:spAutoFit/>
          </a:bodyPr>
          <a:lstStyle>
            <a:lvl1pPr>
              <a:defRPr sz="800" b="0">
                <a:solidFill>
                  <a:srgbClr val="BCBEC0"/>
                </a:solidFill>
                <a:latin typeface="+mn-lt"/>
                <a:ea typeface="+mn-ea"/>
                <a:cs typeface="+mn-cs"/>
                <a:sym typeface="Arial"/>
              </a:defRPr>
            </a:lvl1pPr>
          </a:lstStyle>
          <a:p>
            <a:pPr marL="0" marR="0" lvl="0" indent="0" defTabSz="91435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D9093"/>
                </a:solidFill>
                <a:effectLst/>
                <a:uLnTx/>
                <a:uFillTx/>
                <a:latin typeface="Arial" panose="020B0604020202020204"/>
                <a:ea typeface="+mn-ea"/>
                <a:cs typeface="+mn-cs"/>
                <a:sym typeface="Arial"/>
              </a:rPr>
              <a:t>©Essilor International - All rights reserved - Do not copy or distribute – April 2025</a:t>
            </a:r>
          </a:p>
        </p:txBody>
      </p:sp>
    </p:spTree>
    <p:extLst>
      <p:ext uri="{BB962C8B-B14F-4D97-AF65-F5344CB8AC3E}">
        <p14:creationId xmlns:p14="http://schemas.microsoft.com/office/powerpoint/2010/main" val="182499605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esentation Title Light">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021F20E-B1C0-5E4C-8831-BB475458E729}"/>
              </a:ext>
            </a:extLst>
          </p:cNvPr>
          <p:cNvSpPr>
            <a:spLocks noGrp="1"/>
          </p:cNvSpPr>
          <p:nvPr>
            <p:ph type="sldNum" sz="quarter" idx="11"/>
          </p:nvPr>
        </p:nvSpPr>
        <p:spPr>
          <a:xfrm>
            <a:off x="8884061" y="6505475"/>
            <a:ext cx="2804160" cy="186636"/>
          </a:xfrm>
          <a:prstGeom prst="rect">
            <a:avLst/>
          </a:prstGeom>
        </p:spPr>
        <p:txBody>
          <a:bodyPr/>
          <a:lstStyle/>
          <a:p>
            <a:fld id="{B6F15528-21DE-4FAA-801E-634DDDAF4B2B}" type="slidenum">
              <a:rPr lang="it-IT" smtClean="0"/>
              <a:pPr/>
              <a:t>‹#›</a:t>
            </a:fld>
            <a:endParaRPr lang="it-IT"/>
          </a:p>
        </p:txBody>
      </p:sp>
      <p:sp>
        <p:nvSpPr>
          <p:cNvPr id="10" name="Segnaposto testo 9">
            <a:extLst>
              <a:ext uri="{FF2B5EF4-FFF2-40B4-BE49-F238E27FC236}">
                <a16:creationId xmlns:a16="http://schemas.microsoft.com/office/drawing/2014/main" id="{BE2E6554-FF3D-2C42-8C4A-DEEF958F2880}"/>
              </a:ext>
            </a:extLst>
          </p:cNvPr>
          <p:cNvSpPr>
            <a:spLocks noGrp="1"/>
          </p:cNvSpPr>
          <p:nvPr>
            <p:ph type="body" sz="quarter" idx="12" hasCustomPrompt="1"/>
          </p:nvPr>
        </p:nvSpPr>
        <p:spPr>
          <a:xfrm>
            <a:off x="496817" y="443285"/>
            <a:ext cx="3789301" cy="149309"/>
          </a:xfrm>
          <a:prstGeom prst="rect">
            <a:avLst/>
          </a:prstGeom>
        </p:spPr>
        <p:txBody>
          <a:bodyPr wrap="square" lIns="0" tIns="0" rIns="0" bIns="0">
            <a:spAutoFit/>
          </a:bodyPr>
          <a:lstStyle>
            <a:lvl1pPr>
              <a:defRPr sz="970">
                <a:solidFill>
                  <a:schemeClr val="tx1"/>
                </a:solidFill>
              </a:defRPr>
            </a:lvl1pPr>
          </a:lstStyle>
          <a:p>
            <a:pPr lvl="0"/>
            <a:r>
              <a:rPr lang="it-IT"/>
              <a:t>PRESENTATION TITLE</a:t>
            </a:r>
          </a:p>
        </p:txBody>
      </p:sp>
      <p:sp>
        <p:nvSpPr>
          <p:cNvPr id="11" name="Segnaposto testo 9">
            <a:extLst>
              <a:ext uri="{FF2B5EF4-FFF2-40B4-BE49-F238E27FC236}">
                <a16:creationId xmlns:a16="http://schemas.microsoft.com/office/drawing/2014/main" id="{422E2BC9-95F6-AD40-8A5F-C09011FCEB16}"/>
              </a:ext>
            </a:extLst>
          </p:cNvPr>
          <p:cNvSpPr>
            <a:spLocks noGrp="1"/>
          </p:cNvSpPr>
          <p:nvPr>
            <p:ph type="body" sz="quarter" idx="13" hasCustomPrompt="1"/>
          </p:nvPr>
        </p:nvSpPr>
        <p:spPr>
          <a:xfrm>
            <a:off x="7898919" y="443285"/>
            <a:ext cx="3789301" cy="149309"/>
          </a:xfrm>
          <a:prstGeom prst="rect">
            <a:avLst/>
          </a:prstGeom>
        </p:spPr>
        <p:txBody>
          <a:bodyPr wrap="square" lIns="0" tIns="0" rIns="0" bIns="0">
            <a:spAutoFit/>
          </a:bodyPr>
          <a:lstStyle>
            <a:lvl1pPr algn="r">
              <a:defRPr sz="970">
                <a:solidFill>
                  <a:schemeClr val="tx1"/>
                </a:solidFill>
              </a:defRPr>
            </a:lvl1pPr>
          </a:lstStyle>
          <a:p>
            <a:pPr lvl="0"/>
            <a:r>
              <a:rPr lang="it-IT"/>
              <a:t>DATE, PLACE</a:t>
            </a:r>
          </a:p>
        </p:txBody>
      </p:sp>
      <p:sp>
        <p:nvSpPr>
          <p:cNvPr id="2" name="Segnaposto testo 12">
            <a:extLst>
              <a:ext uri="{FF2B5EF4-FFF2-40B4-BE49-F238E27FC236}">
                <a16:creationId xmlns:a16="http://schemas.microsoft.com/office/drawing/2014/main" id="{FBC84693-4B7E-E9BD-C2BC-964C85A87391}"/>
              </a:ext>
            </a:extLst>
          </p:cNvPr>
          <p:cNvSpPr>
            <a:spLocks noGrp="1"/>
          </p:cNvSpPr>
          <p:nvPr>
            <p:ph type="body" sz="quarter" idx="14" hasCustomPrompt="1"/>
          </p:nvPr>
        </p:nvSpPr>
        <p:spPr>
          <a:xfrm>
            <a:off x="496817" y="638801"/>
            <a:ext cx="11198367" cy="5608873"/>
          </a:xfrm>
          <a:prstGeom prst="rect">
            <a:avLst/>
          </a:prstGeom>
        </p:spPr>
        <p:txBody>
          <a:bodyPr lIns="0" tIns="0" rIns="0" bIns="0" anchor="ctr"/>
          <a:lstStyle>
            <a:lvl1pPr>
              <a:defRPr sz="3032" spc="0">
                <a:solidFill>
                  <a:srgbClr val="010813"/>
                </a:solidFill>
                <a:latin typeface="+mj-lt"/>
              </a:defRPr>
            </a:lvl1pPr>
          </a:lstStyle>
          <a:p>
            <a:pPr lvl="0"/>
            <a:r>
              <a:rPr lang="it-IT"/>
              <a:t>Click To </a:t>
            </a:r>
            <a:r>
              <a:rPr lang="it-IT" err="1"/>
              <a:t>Add</a:t>
            </a:r>
            <a:r>
              <a:rPr lang="it-IT"/>
              <a:t> Title</a:t>
            </a:r>
          </a:p>
        </p:txBody>
      </p:sp>
    </p:spTree>
    <p:extLst>
      <p:ext uri="{BB962C8B-B14F-4D97-AF65-F5344CB8AC3E}">
        <p14:creationId xmlns:p14="http://schemas.microsoft.com/office/powerpoint/2010/main" val="8725238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dex Light">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C5F4646-1FBC-0E4F-9C95-9E21E1A31527}"/>
              </a:ext>
            </a:extLst>
          </p:cNvPr>
          <p:cNvSpPr/>
          <p:nvPr userDrawn="1"/>
        </p:nvSpPr>
        <p:spPr>
          <a:xfrm>
            <a:off x="7620964" y="0"/>
            <a:ext cx="4571613" cy="6858000"/>
          </a:xfrm>
          <a:prstGeom prst="rect">
            <a:avLst/>
          </a:prstGeom>
          <a:solidFill>
            <a:srgbClr val="010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92"/>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21" name="Holder 3">
            <a:extLst>
              <a:ext uri="{FF2B5EF4-FFF2-40B4-BE49-F238E27FC236}">
                <a16:creationId xmlns:a16="http://schemas.microsoft.com/office/drawing/2014/main" id="{E6FE641A-BAF2-9947-BFD9-95E555E8FAE9}"/>
              </a:ext>
            </a:extLst>
          </p:cNvPr>
          <p:cNvSpPr>
            <a:spLocks noGrp="1"/>
          </p:cNvSpPr>
          <p:nvPr>
            <p:ph type="body" idx="1" hasCustomPrompt="1"/>
          </p:nvPr>
        </p:nvSpPr>
        <p:spPr>
          <a:xfrm>
            <a:off x="8121259" y="1996560"/>
            <a:ext cx="3557973" cy="3319257"/>
          </a:xfrm>
          <a:prstGeom prst="rect">
            <a:avLst/>
          </a:prstGeom>
        </p:spPr>
        <p:txBody>
          <a:bodyPr lIns="0" tIns="0" rIns="0" bIns="0">
            <a:noAutofit/>
          </a:bodyPr>
          <a:lstStyle>
            <a:lvl1pPr marL="207935" marR="0" indent="-207935" defTabSz="554492" eaLnBrk="1" fontAlgn="auto" latinLnBrk="0" hangingPunct="1">
              <a:lnSpc>
                <a:spcPct val="100000"/>
              </a:lnSpc>
              <a:spcBef>
                <a:spcPts val="0"/>
              </a:spcBef>
              <a:spcAft>
                <a:spcPts val="0"/>
              </a:spcAft>
              <a:buClrTx/>
              <a:buSzTx/>
              <a:buFont typeface="Arial" panose="020B0604020202020204" pitchFamily="34" charset="0"/>
              <a:buNone/>
              <a:tabLst/>
              <a:defRPr sz="1698" b="0" i="0">
                <a:solidFill>
                  <a:srgbClr val="F9F9F9"/>
                </a:solidFill>
                <a:latin typeface="+mn-lt"/>
                <a:cs typeface="Arial" panose="020B0604020202020204" pitchFamily="34" charset="0"/>
              </a:defRPr>
            </a:lvl1pPr>
          </a:lstStyle>
          <a:p>
            <a:pPr marL="207935" marR="0" lvl="0" indent="-207935" defTabSz="554492" eaLnBrk="1" fontAlgn="auto" latinLnBrk="0" hangingPunct="1">
              <a:lnSpc>
                <a:spcPct val="100000"/>
              </a:lnSpc>
              <a:spcBef>
                <a:spcPts val="0"/>
              </a:spcBef>
              <a:spcAft>
                <a:spcPts val="0"/>
              </a:spcAft>
              <a:buClrTx/>
              <a:buSzTx/>
              <a:buFont typeface="Arial" panose="020B0604020202020204" pitchFamily="34" charset="0"/>
              <a:buChar char="•"/>
              <a:tabLst/>
              <a:defRPr/>
            </a:pPr>
            <a:r>
              <a:rPr lang="it-IT"/>
              <a:t>Click to </a:t>
            </a:r>
            <a:r>
              <a:rPr lang="it-IT" err="1"/>
              <a:t>add</a:t>
            </a:r>
            <a:r>
              <a:rPr lang="it-IT"/>
              <a:t> text</a:t>
            </a:r>
          </a:p>
          <a:p>
            <a:endParaRPr/>
          </a:p>
        </p:txBody>
      </p:sp>
      <p:sp>
        <p:nvSpPr>
          <p:cNvPr id="2" name="Titolo 6">
            <a:extLst>
              <a:ext uri="{FF2B5EF4-FFF2-40B4-BE49-F238E27FC236}">
                <a16:creationId xmlns:a16="http://schemas.microsoft.com/office/drawing/2014/main" id="{60757A78-C22F-9A43-C616-E14FA85E49F2}"/>
              </a:ext>
            </a:extLst>
          </p:cNvPr>
          <p:cNvSpPr>
            <a:spLocks noGrp="1"/>
          </p:cNvSpPr>
          <p:nvPr>
            <p:ph type="title" hasCustomPrompt="1"/>
          </p:nvPr>
        </p:nvSpPr>
        <p:spPr>
          <a:xfrm>
            <a:off x="500298" y="165887"/>
            <a:ext cx="6658555"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3" name="Segnaposto testo 27">
            <a:extLst>
              <a:ext uri="{FF2B5EF4-FFF2-40B4-BE49-F238E27FC236}">
                <a16:creationId xmlns:a16="http://schemas.microsoft.com/office/drawing/2014/main" id="{B908B4D1-F4FB-A8FB-AA3F-5D71A89B4FCB}"/>
              </a:ext>
            </a:extLst>
          </p:cNvPr>
          <p:cNvSpPr>
            <a:spLocks noGrp="1"/>
          </p:cNvSpPr>
          <p:nvPr>
            <p:ph type="body" sz="quarter" idx="10" hasCustomPrompt="1"/>
          </p:nvPr>
        </p:nvSpPr>
        <p:spPr>
          <a:xfrm>
            <a:off x="8121260" y="165889"/>
            <a:ext cx="2272658" cy="1026187"/>
          </a:xfrm>
          <a:prstGeom prst="rect">
            <a:avLst/>
          </a:prstGeom>
        </p:spPr>
        <p:txBody>
          <a:bodyPr lIns="0" rIns="0" anchor="ctr">
            <a:noAutofit/>
          </a:bodyPr>
          <a:lstStyle>
            <a:lvl1pPr>
              <a:defRPr sz="2729" b="0" i="0" spc="0">
                <a:solidFill>
                  <a:srgbClr val="F9F9F9"/>
                </a:solidFill>
                <a:latin typeface="+mj-lt"/>
                <a:cs typeface="Arial" panose="020B0604020202020204" pitchFamily="34" charset="0"/>
              </a:defRPr>
            </a:lvl1pPr>
          </a:lstStyle>
          <a:p>
            <a:pPr lvl="0"/>
            <a:r>
              <a:rPr lang="it-IT"/>
              <a:t>Click To</a:t>
            </a:r>
          </a:p>
          <a:p>
            <a:pPr lvl="0"/>
            <a:r>
              <a:rPr lang="it-IT" err="1"/>
              <a:t>Add</a:t>
            </a:r>
            <a:r>
              <a:rPr lang="it-IT"/>
              <a:t> Title</a:t>
            </a:r>
          </a:p>
        </p:txBody>
      </p:sp>
      <p:sp>
        <p:nvSpPr>
          <p:cNvPr id="4" name="Segnaposto immagine 7">
            <a:extLst>
              <a:ext uri="{FF2B5EF4-FFF2-40B4-BE49-F238E27FC236}">
                <a16:creationId xmlns:a16="http://schemas.microsoft.com/office/drawing/2014/main" id="{46922EE7-2A1F-1BC0-BEDC-4AE6A75B6B9C}"/>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5154765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 -1 ">
    <p:bg>
      <p:bgPr>
        <a:solidFill>
          <a:schemeClr val="bg1"/>
        </a:solidFill>
        <a:effectLst/>
      </p:bgPr>
    </p:bg>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3C7972B1-D73C-A00A-399D-6AB9E10B26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589"/>
            <a:ext cx="12192000" cy="6858000"/>
          </a:xfrm>
          <a:prstGeom prst="rect">
            <a:avLst/>
          </a:prstGeom>
        </p:spPr>
      </p:pic>
      <p:sp>
        <p:nvSpPr>
          <p:cNvPr id="20" name="Rectangle 19">
            <a:extLst>
              <a:ext uri="{FF2B5EF4-FFF2-40B4-BE49-F238E27FC236}">
                <a16:creationId xmlns:a16="http://schemas.microsoft.com/office/drawing/2014/main" id="{40005A3F-285B-E82F-F1D6-7DF6DFA8947C}"/>
              </a:ext>
            </a:extLst>
          </p:cNvPr>
          <p:cNvSpPr/>
          <p:nvPr userDrawn="1"/>
        </p:nvSpPr>
        <p:spPr>
          <a:xfrm rot="10800000">
            <a:off x="0" y="-2"/>
            <a:ext cx="12192000" cy="5355771"/>
          </a:xfrm>
          <a:prstGeom prst="rect">
            <a:avLst/>
          </a:prstGeom>
          <a:gradFill flip="none" rotWithShape="1">
            <a:gsLst>
              <a:gs pos="0">
                <a:schemeClr val="bg1">
                  <a:alpha val="0"/>
                  <a:lumMod val="100000"/>
                </a:schemeClr>
              </a:gs>
              <a:gs pos="57000">
                <a:schemeClr val="bg1"/>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1" name="Image 20">
            <a:extLst>
              <a:ext uri="{FF2B5EF4-FFF2-40B4-BE49-F238E27FC236}">
                <a16:creationId xmlns:a16="http://schemas.microsoft.com/office/drawing/2014/main" id="{82BEA9BF-5741-7B4B-0FF7-38F00E2B667D}"/>
              </a:ext>
            </a:extLst>
          </p:cNvPr>
          <p:cNvPicPr>
            <a:picLocks noChangeAspect="1"/>
          </p:cNvPicPr>
          <p:nvPr userDrawn="1"/>
        </p:nvPicPr>
        <p:blipFill rotWithShape="1">
          <a:blip r:embed="rId3">
            <a:extLst>
              <a:ext uri="{28A0092B-C50C-407E-A947-70E740481C1C}">
                <a14:useLocalDpi xmlns:a14="http://schemas.microsoft.com/office/drawing/2010/main" val="0"/>
              </a:ext>
            </a:extLst>
          </a:blip>
          <a:stretch/>
        </p:blipFill>
        <p:spPr>
          <a:xfrm>
            <a:off x="74135" y="90778"/>
            <a:ext cx="3143626" cy="3143626"/>
          </a:xfrm>
          <a:prstGeom prst="rect">
            <a:avLst/>
          </a:prstGeom>
        </p:spPr>
      </p:pic>
      <p:sp>
        <p:nvSpPr>
          <p:cNvPr id="9" name="Espace réservé pour une image  5">
            <a:extLst>
              <a:ext uri="{FF2B5EF4-FFF2-40B4-BE49-F238E27FC236}">
                <a16:creationId xmlns:a16="http://schemas.microsoft.com/office/drawing/2014/main" id="{C21C3693-7BF3-83FE-07C4-4AE326A8EBB9}"/>
              </a:ext>
            </a:extLst>
          </p:cNvPr>
          <p:cNvSpPr>
            <a:spLocks noGrp="1"/>
          </p:cNvSpPr>
          <p:nvPr>
            <p:ph type="pic" sz="quarter" idx="14" hasCustomPrompt="1"/>
          </p:nvPr>
        </p:nvSpPr>
        <p:spPr>
          <a:xfrm>
            <a:off x="5984295" y="-7332"/>
            <a:ext cx="6205729" cy="6865332"/>
          </a:xfrm>
          <a:pattFill prst="pct5">
            <a:fgClr>
              <a:schemeClr val="accent1"/>
            </a:fgClr>
            <a:bgClr>
              <a:schemeClr val="bg1"/>
            </a:bgClr>
          </a:pattFill>
        </p:spPr>
        <p:txBody>
          <a:bodyPr>
            <a:normAutofit/>
          </a:bodyPr>
          <a:lstStyle>
            <a:lvl1pPr marL="4763" indent="0">
              <a:buFontTx/>
              <a:buNone/>
              <a:defRPr sz="1200" b="0" i="0">
                <a:latin typeface="Hurme Geometric Sans 1" panose="020B0500020000000000" pitchFamily="34" charset="77"/>
              </a:defRPr>
            </a:lvl1pPr>
          </a:lstStyle>
          <a:p>
            <a:r>
              <a:rPr lang="fr-FR"/>
              <a:t>Drop Image here</a:t>
            </a:r>
          </a:p>
        </p:txBody>
      </p:sp>
      <p:cxnSp>
        <p:nvCxnSpPr>
          <p:cNvPr id="6" name="Connecteur droit 5">
            <a:extLst>
              <a:ext uri="{FF2B5EF4-FFF2-40B4-BE49-F238E27FC236}">
                <a16:creationId xmlns:a16="http://schemas.microsoft.com/office/drawing/2014/main" id="{27A9C5AE-FA81-886D-708F-D02CC36C9332}"/>
              </a:ext>
            </a:extLst>
          </p:cNvPr>
          <p:cNvCxnSpPr>
            <a:cxnSpLocks/>
          </p:cNvCxnSpPr>
          <p:nvPr userDrawn="1"/>
        </p:nvCxnSpPr>
        <p:spPr>
          <a:xfrm>
            <a:off x="336000" y="6372001"/>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780D1822-9934-A7FD-A292-6322F173116E}"/>
              </a:ext>
            </a:extLst>
          </p:cNvPr>
          <p:cNvSpPr txBox="1"/>
          <p:nvPr userDrawn="1"/>
        </p:nvSpPr>
        <p:spPr>
          <a:xfrm>
            <a:off x="334800" y="6482798"/>
            <a:ext cx="1086306"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it-IT" sz="8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19" name="Numero diapositiva">
            <a:extLst>
              <a:ext uri="{FF2B5EF4-FFF2-40B4-BE49-F238E27FC236}">
                <a16:creationId xmlns:a16="http://schemas.microsoft.com/office/drawing/2014/main" id="{5E0B2844-1669-FCEB-CD9D-7AA1C4216238}"/>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
        <p:nvSpPr>
          <p:cNvPr id="8" name="Rectangle 7">
            <a:extLst>
              <a:ext uri="{FF2B5EF4-FFF2-40B4-BE49-F238E27FC236}">
                <a16:creationId xmlns:a16="http://schemas.microsoft.com/office/drawing/2014/main" id="{E17B5196-E680-D53A-2731-10308A3F0750}"/>
              </a:ext>
            </a:extLst>
          </p:cNvPr>
          <p:cNvSpPr/>
          <p:nvPr userDrawn="1"/>
        </p:nvSpPr>
        <p:spPr>
          <a:xfrm>
            <a:off x="1371600" y="2282334"/>
            <a:ext cx="4614671"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1744621" y="2520000"/>
            <a:ext cx="4064867" cy="1068965"/>
          </a:xfrm>
          <a:prstGeom prst="rect">
            <a:avLst/>
          </a:prstGeom>
        </p:spPr>
        <p:txBody>
          <a:bodyPr/>
          <a:lstStyle>
            <a:lvl1pPr>
              <a:defRPr sz="2400" b="1" i="0">
                <a:solidFill>
                  <a:schemeClr val="bg1"/>
                </a:solidFill>
                <a:latin typeface="Hurme Geometric Sans 1" panose="020B0500020000000000" pitchFamily="34" charset="77"/>
              </a:defRPr>
            </a:lvl1pPr>
          </a:lstStyle>
          <a:p>
            <a:r>
              <a:rPr lang="en-GB"/>
              <a:t>Break Slide</a:t>
            </a:r>
          </a:p>
        </p:txBody>
      </p:sp>
      <p:sp>
        <p:nvSpPr>
          <p:cNvPr id="23" name="Espace réservé du texte 22">
            <a:extLst>
              <a:ext uri="{FF2B5EF4-FFF2-40B4-BE49-F238E27FC236}">
                <a16:creationId xmlns:a16="http://schemas.microsoft.com/office/drawing/2014/main" id="{D2C0B284-CD72-2641-3DFC-1F9B24B12B53}"/>
              </a:ext>
            </a:extLst>
          </p:cNvPr>
          <p:cNvSpPr>
            <a:spLocks noGrp="1"/>
          </p:cNvSpPr>
          <p:nvPr>
            <p:ph type="body" sz="quarter" idx="15" hasCustomPrompt="1"/>
          </p:nvPr>
        </p:nvSpPr>
        <p:spPr>
          <a:xfrm>
            <a:off x="1744663" y="3744000"/>
            <a:ext cx="4065587" cy="554101"/>
          </a:xfrm>
        </p:spPr>
        <p:txBody>
          <a:bodyPr>
            <a:normAutofit/>
          </a:bodyPr>
          <a:lstStyle>
            <a:lvl1pPr marL="4763" indent="0">
              <a:buFontTx/>
              <a:buNone/>
              <a:defRPr sz="1600" b="0" i="0">
                <a:solidFill>
                  <a:schemeClr val="bg1"/>
                </a:solidFill>
                <a:latin typeface="Hurme Geometric Sans 1" panose="020B0500020000000000" pitchFamily="34" charset="77"/>
              </a:defRPr>
            </a:lvl1pPr>
          </a:lstStyle>
          <a:p>
            <a:pPr lvl="0"/>
            <a:r>
              <a:rPr lang="fr-FR"/>
              <a:t>or chapter, other text</a:t>
            </a:r>
          </a:p>
        </p:txBody>
      </p:sp>
      <p:grpSp>
        <p:nvGrpSpPr>
          <p:cNvPr id="3" name="Groupe 2">
            <a:extLst>
              <a:ext uri="{FF2B5EF4-FFF2-40B4-BE49-F238E27FC236}">
                <a16:creationId xmlns:a16="http://schemas.microsoft.com/office/drawing/2014/main" id="{796CEC55-0795-0B16-B63A-CB81A1241593}"/>
              </a:ext>
            </a:extLst>
          </p:cNvPr>
          <p:cNvGrpSpPr/>
          <p:nvPr userDrawn="1"/>
        </p:nvGrpSpPr>
        <p:grpSpPr>
          <a:xfrm>
            <a:off x="10849252" y="6426857"/>
            <a:ext cx="1041463" cy="412813"/>
            <a:chOff x="10849252" y="6426857"/>
            <a:chExt cx="1041463" cy="412813"/>
          </a:xfrm>
        </p:grpSpPr>
        <p:grpSp>
          <p:nvGrpSpPr>
            <p:cNvPr id="4" name="Groupe 3">
              <a:extLst>
                <a:ext uri="{FF2B5EF4-FFF2-40B4-BE49-F238E27FC236}">
                  <a16:creationId xmlns:a16="http://schemas.microsoft.com/office/drawing/2014/main" id="{A2C7E325-78E6-C6C0-AA28-55B4C8FED4FB}"/>
                </a:ext>
              </a:extLst>
            </p:cNvPr>
            <p:cNvGrpSpPr/>
            <p:nvPr userDrawn="1"/>
          </p:nvGrpSpPr>
          <p:grpSpPr>
            <a:xfrm>
              <a:off x="11262256" y="6728799"/>
              <a:ext cx="559307" cy="110871"/>
              <a:chOff x="5737225" y="3747134"/>
              <a:chExt cx="1864359" cy="369570"/>
            </a:xfrm>
          </p:grpSpPr>
          <p:sp>
            <p:nvSpPr>
              <p:cNvPr id="10" name="Forme libre 9">
                <a:extLst>
                  <a:ext uri="{FF2B5EF4-FFF2-40B4-BE49-F238E27FC236}">
                    <a16:creationId xmlns:a16="http://schemas.microsoft.com/office/drawing/2014/main" id="{E5C8A748-2B76-AF94-0D28-4197F008CE5B}"/>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solidFill>
                <a:srgbClr val="0042C3"/>
              </a:solid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58A7BD26-F7CC-A6BB-FE5F-FEDE89A4D5AA}"/>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1CA96766-16C1-BFBC-15BB-5EBBE65E0EDA}"/>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7FD86CF4-B4B0-DB49-F042-46B40F595E9A}"/>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solidFill>
                <a:srgbClr val="0042C3"/>
              </a:solid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39681377-BEA7-EFF7-162D-E65775DD3737}"/>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solidFill>
                <a:srgbClr val="0042C3"/>
              </a:solid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45FE2AF7-8498-5246-1CE7-FB77E4B9D860}"/>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solidFill>
                <a:srgbClr val="0042C3"/>
              </a:solid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BFD58CD5-28A9-D865-EDA9-C77517CC595E}"/>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solidFill>
                <a:srgbClr val="0042C3"/>
              </a:solidFill>
              <a:ln w="6350" cap="flat">
                <a:noFill/>
                <a:prstDash val="solid"/>
                <a:miter/>
              </a:ln>
            </p:spPr>
            <p:txBody>
              <a:bodyPr rtlCol="0" anchor="ctr"/>
              <a:lstStyle/>
              <a:p>
                <a:endParaRPr lang="fr-FR"/>
              </a:p>
            </p:txBody>
          </p:sp>
          <p:sp>
            <p:nvSpPr>
              <p:cNvPr id="17" name="Forme libre 16">
                <a:extLst>
                  <a:ext uri="{FF2B5EF4-FFF2-40B4-BE49-F238E27FC236}">
                    <a16:creationId xmlns:a16="http://schemas.microsoft.com/office/drawing/2014/main" id="{101D631B-CAD0-EF0A-B922-49AC20C98FE6}"/>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solidFill>
                <a:srgbClr val="0042C3"/>
              </a:solidFill>
              <a:ln w="6350" cap="flat">
                <a:noFill/>
                <a:prstDash val="solid"/>
                <a:miter/>
              </a:ln>
            </p:spPr>
            <p:txBody>
              <a:bodyPr rtlCol="0" anchor="ctr"/>
              <a:lstStyle/>
              <a:p>
                <a:endParaRPr lang="fr-FR"/>
              </a:p>
            </p:txBody>
          </p:sp>
        </p:grpSp>
        <p:sp>
          <p:nvSpPr>
            <p:cNvPr id="5" name="Forme libre 4">
              <a:extLst>
                <a:ext uri="{FF2B5EF4-FFF2-40B4-BE49-F238E27FC236}">
                  <a16:creationId xmlns:a16="http://schemas.microsoft.com/office/drawing/2014/main" id="{FDF47F69-BCEA-7C1B-EE54-F9DC317E5D2E}"/>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solidFill>
              <a:srgbClr val="3C4650"/>
            </a:solidFill>
            <a:ln w="6350" cap="flat">
              <a:noFill/>
              <a:prstDash val="solid"/>
              <a:miter/>
            </a:ln>
          </p:spPr>
          <p:txBody>
            <a:bodyPr rtlCol="0" anchor="ctr"/>
            <a:lstStyle/>
            <a:p>
              <a:endParaRPr lang="fr-FR"/>
            </a:p>
          </p:txBody>
        </p:sp>
      </p:grpSp>
    </p:spTree>
    <p:extLst>
      <p:ext uri="{BB962C8B-B14F-4D97-AF65-F5344CB8AC3E}">
        <p14:creationId xmlns:p14="http://schemas.microsoft.com/office/powerpoint/2010/main" val="1966957579"/>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meline Light">
    <p:spTree>
      <p:nvGrpSpPr>
        <p:cNvPr id="1" name=""/>
        <p:cNvGrpSpPr/>
        <p:nvPr/>
      </p:nvGrpSpPr>
      <p:grpSpPr>
        <a:xfrm>
          <a:off x="0" y="0"/>
          <a:ext cx="0" cy="0"/>
          <a:chOff x="0" y="0"/>
          <a:chExt cx="0" cy="0"/>
        </a:xfrm>
      </p:grpSpPr>
      <p:sp>
        <p:nvSpPr>
          <p:cNvPr id="4" name="Titolo 6">
            <a:extLst>
              <a:ext uri="{FF2B5EF4-FFF2-40B4-BE49-F238E27FC236}">
                <a16:creationId xmlns:a16="http://schemas.microsoft.com/office/drawing/2014/main" id="{18E96EAA-06CF-22B3-A98A-2AFDF8F681EA}"/>
              </a:ext>
            </a:extLst>
          </p:cNvPr>
          <p:cNvSpPr>
            <a:spLocks noGrp="1"/>
          </p:cNvSpPr>
          <p:nvPr>
            <p:ph type="title" hasCustomPrompt="1"/>
          </p:nvPr>
        </p:nvSpPr>
        <p:spPr>
          <a:xfrm>
            <a:off x="500297" y="165887"/>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2" name="SHAPE">
            <a:extLst>
              <a:ext uri="{FF2B5EF4-FFF2-40B4-BE49-F238E27FC236}">
                <a16:creationId xmlns:a16="http://schemas.microsoft.com/office/drawing/2014/main" id="{438916E8-7306-AEAC-6634-CF1B56EFD9F0}"/>
              </a:ext>
            </a:extLst>
          </p:cNvPr>
          <p:cNvSpPr/>
          <p:nvPr userDrawn="1"/>
        </p:nvSpPr>
        <p:spPr>
          <a:xfrm>
            <a:off x="500297" y="3796570"/>
            <a:ext cx="11187924" cy="58937"/>
          </a:xfrm>
          <a:prstGeom prst="roundRect">
            <a:avLst>
              <a:gd name="adj" fmla="val 50000"/>
            </a:avLst>
          </a:prstGeom>
          <a:gradFill>
            <a:gsLst>
              <a:gs pos="20000">
                <a:schemeClr val="accent1">
                  <a:lumMod val="40000"/>
                  <a:lumOff val="60000"/>
                </a:schemeClr>
              </a:gs>
              <a:gs pos="70000">
                <a:srgbClr val="E9F3FC"/>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54996" tIns="154996" rIns="154996" bIns="154996" rtlCol="0" anchor="ctr">
            <a:noAutofit/>
          </a:bodyPr>
          <a:lstStyle/>
          <a:p>
            <a:endParaRPr lang="it-IT" sz="1213">
              <a:solidFill>
                <a:schemeClr val="tx1"/>
              </a:solidFill>
              <a:latin typeface="+mj-lt"/>
              <a:cs typeface="Arial" panose="020B0604020202020204" pitchFamily="34" charset="0"/>
            </a:endParaRPr>
          </a:p>
        </p:txBody>
      </p:sp>
      <p:sp>
        <p:nvSpPr>
          <p:cNvPr id="3" name="Segnaposto immagine 7">
            <a:extLst>
              <a:ext uri="{FF2B5EF4-FFF2-40B4-BE49-F238E27FC236}">
                <a16:creationId xmlns:a16="http://schemas.microsoft.com/office/drawing/2014/main" id="{9CDFD20F-3E6F-59CD-A1A9-FB17B7E81DD6}"/>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8419478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1 Light">
    <p:spTree>
      <p:nvGrpSpPr>
        <p:cNvPr id="1" name=""/>
        <p:cNvGrpSpPr/>
        <p:nvPr/>
      </p:nvGrpSpPr>
      <p:grpSpPr>
        <a:xfrm>
          <a:off x="0" y="0"/>
          <a:ext cx="0" cy="0"/>
          <a:chOff x="0" y="0"/>
          <a:chExt cx="0" cy="0"/>
        </a:xfrm>
      </p:grpSpPr>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7" y="1442067"/>
            <a:ext cx="11187921" cy="4104788"/>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37"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p:txBody>
      </p:sp>
      <p:sp>
        <p:nvSpPr>
          <p:cNvPr id="4" name="Titolo 6">
            <a:extLst>
              <a:ext uri="{FF2B5EF4-FFF2-40B4-BE49-F238E27FC236}">
                <a16:creationId xmlns:a16="http://schemas.microsoft.com/office/drawing/2014/main" id="{18E96EAA-06CF-22B3-A98A-2AFDF8F681EA}"/>
              </a:ext>
            </a:extLst>
          </p:cNvPr>
          <p:cNvSpPr>
            <a:spLocks noGrp="1"/>
          </p:cNvSpPr>
          <p:nvPr>
            <p:ph type="title" hasCustomPrompt="1"/>
          </p:nvPr>
        </p:nvSpPr>
        <p:spPr>
          <a:xfrm>
            <a:off x="500297" y="165887"/>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2" name="Segnaposto immagine 7">
            <a:extLst>
              <a:ext uri="{FF2B5EF4-FFF2-40B4-BE49-F238E27FC236}">
                <a16:creationId xmlns:a16="http://schemas.microsoft.com/office/drawing/2014/main" id="{5725AEE6-22D8-2342-2F52-64B1D7A11E47}"/>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9099510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Light">
    <p:spTree>
      <p:nvGrpSpPr>
        <p:cNvPr id="1" name=""/>
        <p:cNvGrpSpPr/>
        <p:nvPr/>
      </p:nvGrpSpPr>
      <p:grpSpPr>
        <a:xfrm>
          <a:off x="0" y="0"/>
          <a:ext cx="0" cy="0"/>
          <a:chOff x="0" y="0"/>
          <a:chExt cx="0" cy="0"/>
        </a:xfrm>
      </p:grpSpPr>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7" y="1442067"/>
            <a:ext cx="11187921" cy="490257"/>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4" name="Titolo 6">
            <a:extLst>
              <a:ext uri="{FF2B5EF4-FFF2-40B4-BE49-F238E27FC236}">
                <a16:creationId xmlns:a16="http://schemas.microsoft.com/office/drawing/2014/main" id="{18E96EAA-06CF-22B3-A98A-2AFDF8F681EA}"/>
              </a:ext>
            </a:extLst>
          </p:cNvPr>
          <p:cNvSpPr>
            <a:spLocks noGrp="1"/>
          </p:cNvSpPr>
          <p:nvPr>
            <p:ph type="title" hasCustomPrompt="1"/>
          </p:nvPr>
        </p:nvSpPr>
        <p:spPr>
          <a:xfrm>
            <a:off x="500297" y="165887"/>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2" name="Segnaposto immagine 7">
            <a:extLst>
              <a:ext uri="{FF2B5EF4-FFF2-40B4-BE49-F238E27FC236}">
                <a16:creationId xmlns:a16="http://schemas.microsoft.com/office/drawing/2014/main" id="{80FFCEEC-8383-94BA-CE77-E11FED15AA19}"/>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187751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Column Tex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7" name="Holder 3">
            <a:extLst>
              <a:ext uri="{FF2B5EF4-FFF2-40B4-BE49-F238E27FC236}">
                <a16:creationId xmlns:a16="http://schemas.microsoft.com/office/drawing/2014/main" id="{8B2DE8F3-EF5F-C54D-AE9F-EE72C019D3E3}"/>
              </a:ext>
            </a:extLst>
          </p:cNvPr>
          <p:cNvSpPr>
            <a:spLocks noGrp="1"/>
          </p:cNvSpPr>
          <p:nvPr>
            <p:ph type="body" idx="10" hasCustomPrompt="1"/>
          </p:nvPr>
        </p:nvSpPr>
        <p:spPr>
          <a:xfrm>
            <a:off x="500297" y="1442067"/>
            <a:ext cx="5225325" cy="4104788"/>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37"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8" name="Holder 3">
            <a:extLst>
              <a:ext uri="{FF2B5EF4-FFF2-40B4-BE49-F238E27FC236}">
                <a16:creationId xmlns:a16="http://schemas.microsoft.com/office/drawing/2014/main" id="{05BA3B37-E475-9F49-8FCA-184A2F07D281}"/>
              </a:ext>
            </a:extLst>
          </p:cNvPr>
          <p:cNvSpPr>
            <a:spLocks noGrp="1"/>
          </p:cNvSpPr>
          <p:nvPr>
            <p:ph type="body" idx="12" hasCustomPrompt="1"/>
          </p:nvPr>
        </p:nvSpPr>
        <p:spPr>
          <a:xfrm>
            <a:off x="6460424" y="1442067"/>
            <a:ext cx="5225325" cy="4104788"/>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37"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3" name="Titolo 6">
            <a:extLst>
              <a:ext uri="{FF2B5EF4-FFF2-40B4-BE49-F238E27FC236}">
                <a16:creationId xmlns:a16="http://schemas.microsoft.com/office/drawing/2014/main" id="{48123F94-9B1F-0858-694B-1410238A6E3E}"/>
              </a:ext>
            </a:extLst>
          </p:cNvPr>
          <p:cNvSpPr>
            <a:spLocks noGrp="1"/>
          </p:cNvSpPr>
          <p:nvPr>
            <p:ph type="title" hasCustomPrompt="1"/>
          </p:nvPr>
        </p:nvSpPr>
        <p:spPr>
          <a:xfrm>
            <a:off x="500297" y="165887"/>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2" name="Segnaposto immagine 7">
            <a:extLst>
              <a:ext uri="{FF2B5EF4-FFF2-40B4-BE49-F238E27FC236}">
                <a16:creationId xmlns:a16="http://schemas.microsoft.com/office/drawing/2014/main" id="{6729C852-6E62-A25F-77E5-2384B5B0A857}"/>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11003817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Column Tex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3" name="Titolo 6">
            <a:extLst>
              <a:ext uri="{FF2B5EF4-FFF2-40B4-BE49-F238E27FC236}">
                <a16:creationId xmlns:a16="http://schemas.microsoft.com/office/drawing/2014/main" id="{39F11A3C-CA21-AA67-7A39-35BBF1E35F3E}"/>
              </a:ext>
            </a:extLst>
          </p:cNvPr>
          <p:cNvSpPr>
            <a:spLocks noGrp="1"/>
          </p:cNvSpPr>
          <p:nvPr>
            <p:ph type="title" hasCustomPrompt="1"/>
          </p:nvPr>
        </p:nvSpPr>
        <p:spPr>
          <a:xfrm>
            <a:off x="500297" y="174289"/>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9" name="Holder 3">
            <a:extLst>
              <a:ext uri="{FF2B5EF4-FFF2-40B4-BE49-F238E27FC236}">
                <a16:creationId xmlns:a16="http://schemas.microsoft.com/office/drawing/2014/main" id="{BC6C3F82-A1DC-A4D6-DD69-0D4DB293FD0B}"/>
              </a:ext>
            </a:extLst>
          </p:cNvPr>
          <p:cNvSpPr>
            <a:spLocks noGrp="1"/>
          </p:cNvSpPr>
          <p:nvPr>
            <p:ph type="body" idx="10" hasCustomPrompt="1"/>
          </p:nvPr>
        </p:nvSpPr>
        <p:spPr>
          <a:xfrm>
            <a:off x="500298" y="1442067"/>
            <a:ext cx="3208135" cy="4021999"/>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37"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3" name="Holder 3">
            <a:extLst>
              <a:ext uri="{FF2B5EF4-FFF2-40B4-BE49-F238E27FC236}">
                <a16:creationId xmlns:a16="http://schemas.microsoft.com/office/drawing/2014/main" id="{E14D6725-C457-E811-F67B-54806FDE7389}"/>
              </a:ext>
            </a:extLst>
          </p:cNvPr>
          <p:cNvSpPr>
            <a:spLocks noGrp="1"/>
          </p:cNvSpPr>
          <p:nvPr>
            <p:ph type="body" idx="12" hasCustomPrompt="1"/>
          </p:nvPr>
        </p:nvSpPr>
        <p:spPr>
          <a:xfrm>
            <a:off x="4490191" y="1442067"/>
            <a:ext cx="3208135" cy="4021999"/>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37"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4" name="Holder 3">
            <a:extLst>
              <a:ext uri="{FF2B5EF4-FFF2-40B4-BE49-F238E27FC236}">
                <a16:creationId xmlns:a16="http://schemas.microsoft.com/office/drawing/2014/main" id="{2CF117EA-66E9-EE3E-8566-15B4F9841AD9}"/>
              </a:ext>
            </a:extLst>
          </p:cNvPr>
          <p:cNvSpPr>
            <a:spLocks noGrp="1"/>
          </p:cNvSpPr>
          <p:nvPr>
            <p:ph type="body" idx="14" hasCustomPrompt="1"/>
          </p:nvPr>
        </p:nvSpPr>
        <p:spPr>
          <a:xfrm>
            <a:off x="8480085" y="1442067"/>
            <a:ext cx="3208135" cy="4021999"/>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37"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2" name="Segnaposto immagine 7">
            <a:extLst>
              <a:ext uri="{FF2B5EF4-FFF2-40B4-BE49-F238E27FC236}">
                <a16:creationId xmlns:a16="http://schemas.microsoft.com/office/drawing/2014/main" id="{CBB7FBC2-0C92-B724-9989-CC445FAD2C4B}"/>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3809183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 Asset + Text Dark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3" name="Titolo 6">
            <a:extLst>
              <a:ext uri="{FF2B5EF4-FFF2-40B4-BE49-F238E27FC236}">
                <a16:creationId xmlns:a16="http://schemas.microsoft.com/office/drawing/2014/main" id="{39F11A3C-CA21-AA67-7A39-35BBF1E35F3E}"/>
              </a:ext>
            </a:extLst>
          </p:cNvPr>
          <p:cNvSpPr>
            <a:spLocks noGrp="1"/>
          </p:cNvSpPr>
          <p:nvPr>
            <p:ph type="title" hasCustomPrompt="1"/>
          </p:nvPr>
        </p:nvSpPr>
        <p:spPr>
          <a:xfrm>
            <a:off x="500297" y="174289"/>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2" name="Holder 3">
            <a:extLst>
              <a:ext uri="{FF2B5EF4-FFF2-40B4-BE49-F238E27FC236}">
                <a16:creationId xmlns:a16="http://schemas.microsoft.com/office/drawing/2014/main" id="{55432BA6-1FBF-DC1F-E2C2-1FEC3F7EDABC}"/>
              </a:ext>
            </a:extLst>
          </p:cNvPr>
          <p:cNvSpPr>
            <a:spLocks noGrp="1"/>
          </p:cNvSpPr>
          <p:nvPr>
            <p:ph type="body" idx="10" hasCustomPrompt="1"/>
          </p:nvPr>
        </p:nvSpPr>
        <p:spPr>
          <a:xfrm>
            <a:off x="500297" y="4874893"/>
            <a:ext cx="3394066" cy="385065"/>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98"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a:p>
        </p:txBody>
      </p:sp>
      <p:sp>
        <p:nvSpPr>
          <p:cNvPr id="4" name="Segnaposto immagine 7">
            <a:extLst>
              <a:ext uri="{FF2B5EF4-FFF2-40B4-BE49-F238E27FC236}">
                <a16:creationId xmlns:a16="http://schemas.microsoft.com/office/drawing/2014/main" id="{E59F9BBC-9492-9587-2424-54D4B910D20D}"/>
              </a:ext>
            </a:extLst>
          </p:cNvPr>
          <p:cNvSpPr>
            <a:spLocks noGrp="1"/>
          </p:cNvSpPr>
          <p:nvPr>
            <p:ph type="pic" sz="quarter" idx="19" hasCustomPrompt="1"/>
          </p:nvPr>
        </p:nvSpPr>
        <p:spPr>
          <a:xfrm>
            <a:off x="500297" y="1357959"/>
            <a:ext cx="3394066" cy="3320576"/>
          </a:xfrm>
          <a:prstGeom prst="roundRect">
            <a:avLst>
              <a:gd name="adj" fmla="val 1401"/>
            </a:avLst>
          </a:prstGeom>
          <a:noFill/>
          <a:effectLst/>
        </p:spPr>
        <p:txBody>
          <a:bodyPr/>
          <a:lstStyle>
            <a:lvl1pPr algn="ctr">
              <a:defRPr sz="1698" b="0" i="0">
                <a:solidFill>
                  <a:schemeClr val="tx1"/>
                </a:solidFill>
                <a:latin typeface="Avenir Book" panose="02000503020000020003" pitchFamily="2" charset="0"/>
                <a:cs typeface="Arial" panose="020B0604020202020204" pitchFamily="34" charset="0"/>
              </a:defRPr>
            </a:lvl1pPr>
          </a:lstStyle>
          <a:p>
            <a:r>
              <a:rPr lang="it-IT" err="1"/>
              <a:t>Asset</a:t>
            </a:r>
            <a:endParaRPr lang="it-IT"/>
          </a:p>
        </p:txBody>
      </p:sp>
      <p:sp>
        <p:nvSpPr>
          <p:cNvPr id="5" name="Segnaposto immagine 7">
            <a:extLst>
              <a:ext uri="{FF2B5EF4-FFF2-40B4-BE49-F238E27FC236}">
                <a16:creationId xmlns:a16="http://schemas.microsoft.com/office/drawing/2014/main" id="{682CF020-D0F8-1325-007C-F861DADD3785}"/>
              </a:ext>
            </a:extLst>
          </p:cNvPr>
          <p:cNvSpPr>
            <a:spLocks noGrp="1"/>
          </p:cNvSpPr>
          <p:nvPr>
            <p:ph type="pic" sz="quarter" idx="20" hasCustomPrompt="1"/>
          </p:nvPr>
        </p:nvSpPr>
        <p:spPr>
          <a:xfrm>
            <a:off x="4401077" y="1364091"/>
            <a:ext cx="3386363" cy="3314444"/>
          </a:xfrm>
          <a:prstGeom prst="roundRect">
            <a:avLst>
              <a:gd name="adj" fmla="val 1401"/>
            </a:avLst>
          </a:prstGeom>
          <a:noFill/>
          <a:effectLst/>
        </p:spPr>
        <p:txBody>
          <a:bodyPr/>
          <a:lstStyle>
            <a:lvl1pPr marL="0" marR="0" indent="0" algn="ctr" defTabSz="554492" eaLnBrk="1" fontAlgn="auto" latinLnBrk="0" hangingPunct="1">
              <a:lnSpc>
                <a:spcPct val="100000"/>
              </a:lnSpc>
              <a:spcBef>
                <a:spcPts val="0"/>
              </a:spcBef>
              <a:spcAft>
                <a:spcPts val="0"/>
              </a:spcAft>
              <a:buClrTx/>
              <a:buSzTx/>
              <a:buFontTx/>
              <a:buNone/>
              <a:tabLst/>
              <a:defRPr sz="1698" b="0" i="0">
                <a:solidFill>
                  <a:schemeClr val="tx1"/>
                </a:solidFill>
                <a:latin typeface="Avenir Book" panose="02000503020000020003" pitchFamily="2" charset="0"/>
                <a:cs typeface="Arial" panose="020B0604020202020204" pitchFamily="34" charset="0"/>
              </a:defRPr>
            </a:lvl1pPr>
          </a:lstStyle>
          <a:p>
            <a:pPr marL="0" marR="0" lvl="0" indent="0" algn="ctr" defTabSz="554492" eaLnBrk="1" fontAlgn="auto" latinLnBrk="0" hangingPunct="1">
              <a:lnSpc>
                <a:spcPct val="100000"/>
              </a:lnSpc>
              <a:spcBef>
                <a:spcPts val="0"/>
              </a:spcBef>
              <a:spcAft>
                <a:spcPts val="0"/>
              </a:spcAft>
              <a:buClrTx/>
              <a:buSzTx/>
              <a:buFontTx/>
              <a:buNone/>
              <a:tabLst/>
              <a:defRPr/>
            </a:pPr>
            <a:r>
              <a:rPr lang="it-IT" err="1"/>
              <a:t>Asset</a:t>
            </a:r>
            <a:endParaRPr lang="it-IT"/>
          </a:p>
          <a:p>
            <a:endParaRPr lang="it-IT"/>
          </a:p>
        </p:txBody>
      </p:sp>
      <p:sp>
        <p:nvSpPr>
          <p:cNvPr id="7" name="Segnaposto immagine 7">
            <a:extLst>
              <a:ext uri="{FF2B5EF4-FFF2-40B4-BE49-F238E27FC236}">
                <a16:creationId xmlns:a16="http://schemas.microsoft.com/office/drawing/2014/main" id="{68E966AE-B8F1-8406-BAED-2D4E06FE03DA}"/>
              </a:ext>
            </a:extLst>
          </p:cNvPr>
          <p:cNvSpPr>
            <a:spLocks noGrp="1"/>
          </p:cNvSpPr>
          <p:nvPr>
            <p:ph type="pic" sz="quarter" idx="21" hasCustomPrompt="1"/>
          </p:nvPr>
        </p:nvSpPr>
        <p:spPr>
          <a:xfrm>
            <a:off x="8301857" y="1357958"/>
            <a:ext cx="3386363" cy="3320576"/>
          </a:xfrm>
          <a:prstGeom prst="roundRect">
            <a:avLst>
              <a:gd name="adj" fmla="val 1401"/>
            </a:avLst>
          </a:prstGeom>
          <a:noFill/>
          <a:effectLst/>
        </p:spPr>
        <p:txBody>
          <a:bodyPr/>
          <a:lstStyle>
            <a:lvl1pPr marL="0" marR="0" indent="0" algn="ctr" defTabSz="554492" eaLnBrk="1" fontAlgn="auto" latinLnBrk="0" hangingPunct="1">
              <a:lnSpc>
                <a:spcPct val="100000"/>
              </a:lnSpc>
              <a:spcBef>
                <a:spcPts val="0"/>
              </a:spcBef>
              <a:spcAft>
                <a:spcPts val="0"/>
              </a:spcAft>
              <a:buClrTx/>
              <a:buSzTx/>
              <a:buFontTx/>
              <a:buNone/>
              <a:tabLst/>
              <a:defRPr sz="1698" b="0" i="0">
                <a:solidFill>
                  <a:schemeClr val="tx1"/>
                </a:solidFill>
                <a:latin typeface="Avenir Book" panose="02000503020000020003" pitchFamily="2" charset="0"/>
                <a:cs typeface="Arial" panose="020B0604020202020204" pitchFamily="34" charset="0"/>
              </a:defRPr>
            </a:lvl1pPr>
          </a:lstStyle>
          <a:p>
            <a:pPr marL="0" marR="0" lvl="0" indent="0" algn="ctr" defTabSz="554492" eaLnBrk="1" fontAlgn="auto" latinLnBrk="0" hangingPunct="1">
              <a:lnSpc>
                <a:spcPct val="100000"/>
              </a:lnSpc>
              <a:spcBef>
                <a:spcPts val="0"/>
              </a:spcBef>
              <a:spcAft>
                <a:spcPts val="0"/>
              </a:spcAft>
              <a:buClrTx/>
              <a:buSzTx/>
              <a:buFontTx/>
              <a:buNone/>
              <a:tabLst/>
              <a:defRPr/>
            </a:pPr>
            <a:r>
              <a:rPr lang="it-IT" err="1"/>
              <a:t>Asset</a:t>
            </a:r>
            <a:endParaRPr lang="it-IT"/>
          </a:p>
          <a:p>
            <a:endParaRPr lang="it-IT"/>
          </a:p>
        </p:txBody>
      </p:sp>
      <p:sp>
        <p:nvSpPr>
          <p:cNvPr id="15" name="Holder 3">
            <a:extLst>
              <a:ext uri="{FF2B5EF4-FFF2-40B4-BE49-F238E27FC236}">
                <a16:creationId xmlns:a16="http://schemas.microsoft.com/office/drawing/2014/main" id="{60C670F3-1966-8713-AF95-8ACD8424EB18}"/>
              </a:ext>
            </a:extLst>
          </p:cNvPr>
          <p:cNvSpPr>
            <a:spLocks noGrp="1"/>
          </p:cNvSpPr>
          <p:nvPr>
            <p:ph type="body" idx="22" hasCustomPrompt="1"/>
          </p:nvPr>
        </p:nvSpPr>
        <p:spPr>
          <a:xfrm>
            <a:off x="4401077" y="4850547"/>
            <a:ext cx="3394066" cy="385065"/>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98"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a:p>
        </p:txBody>
      </p:sp>
      <p:sp>
        <p:nvSpPr>
          <p:cNvPr id="16" name="Holder 3">
            <a:extLst>
              <a:ext uri="{FF2B5EF4-FFF2-40B4-BE49-F238E27FC236}">
                <a16:creationId xmlns:a16="http://schemas.microsoft.com/office/drawing/2014/main" id="{3C18AE82-67F7-127E-01CF-276E27835FCB}"/>
              </a:ext>
            </a:extLst>
          </p:cNvPr>
          <p:cNvSpPr>
            <a:spLocks noGrp="1"/>
          </p:cNvSpPr>
          <p:nvPr>
            <p:ph type="body" idx="23" hasCustomPrompt="1"/>
          </p:nvPr>
        </p:nvSpPr>
        <p:spPr>
          <a:xfrm>
            <a:off x="8301856" y="4874893"/>
            <a:ext cx="3394066" cy="385065"/>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98"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a:p>
        </p:txBody>
      </p:sp>
      <p:sp>
        <p:nvSpPr>
          <p:cNvPr id="9" name="Segnaposto immagine 7">
            <a:extLst>
              <a:ext uri="{FF2B5EF4-FFF2-40B4-BE49-F238E27FC236}">
                <a16:creationId xmlns:a16="http://schemas.microsoft.com/office/drawing/2014/main" id="{3756497C-FDB2-7A34-7955-345C383785E4}"/>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6665479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ideo 16:9 Light">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2A47CF0-C5EF-F14B-828B-EAE15B4C7DDF}"/>
              </a:ext>
            </a:extLst>
          </p:cNvPr>
          <p:cNvSpPr>
            <a:spLocks noGrp="1"/>
          </p:cNvSpPr>
          <p:nvPr>
            <p:ph type="sldNum" sz="quarter" idx="11"/>
          </p:nvPr>
        </p:nvSpPr>
        <p:spPr>
          <a:xfrm>
            <a:off x="8884061" y="6505475"/>
            <a:ext cx="2804160" cy="186636"/>
          </a:xfrm>
          <a:prstGeom prst="rect">
            <a:avLst/>
          </a:prstGeom>
        </p:spPr>
        <p:txBody>
          <a:bodyPr/>
          <a:lstStyle/>
          <a:p>
            <a:fld id="{B6F15528-21DE-4FAA-801E-634DDDAF4B2B}" type="slidenum">
              <a:rPr lang="it-IT" smtClean="0"/>
              <a:pPr/>
              <a:t>‹#›</a:t>
            </a:fld>
            <a:endParaRPr lang="it-IT"/>
          </a:p>
        </p:txBody>
      </p:sp>
      <p:sp>
        <p:nvSpPr>
          <p:cNvPr id="7" name="Holder 3">
            <a:extLst>
              <a:ext uri="{FF2B5EF4-FFF2-40B4-BE49-F238E27FC236}">
                <a16:creationId xmlns:a16="http://schemas.microsoft.com/office/drawing/2014/main" id="{CDA17187-B78F-264B-B96D-074A00183F0E}"/>
              </a:ext>
            </a:extLst>
          </p:cNvPr>
          <p:cNvSpPr>
            <a:spLocks noGrp="1"/>
          </p:cNvSpPr>
          <p:nvPr>
            <p:ph type="body" idx="1" hasCustomPrompt="1"/>
          </p:nvPr>
        </p:nvSpPr>
        <p:spPr>
          <a:xfrm rot="16200000">
            <a:off x="8691891" y="2902860"/>
            <a:ext cx="5391225" cy="601432"/>
          </a:xfrm>
          <a:prstGeom prst="rect">
            <a:avLst/>
          </a:prstGeom>
        </p:spPr>
        <p:txBody>
          <a:bodyPr lIns="0" tIns="0" rIns="0" bIns="0" anchor="b">
            <a:noAutofit/>
          </a:bodyPr>
          <a:lstStyle>
            <a:lvl1pPr marL="0" indent="0" algn="ctr">
              <a:buFont typeface="Arial" panose="020B0604020202020204" pitchFamily="34" charset="0"/>
              <a:buNone/>
              <a:defRPr sz="1577" b="0" i="0">
                <a:solidFill>
                  <a:srgbClr val="010813"/>
                </a:solidFill>
                <a:latin typeface="+mn-lt"/>
                <a:cs typeface="Arial" panose="020B0604020202020204" pitchFamily="34" charset="0"/>
              </a:defRPr>
            </a:lvl1pPr>
          </a:lstStyle>
          <a:p>
            <a:r>
              <a:rPr lang="it-IT"/>
              <a:t>Click to </a:t>
            </a:r>
            <a:r>
              <a:rPr lang="it-IT" err="1"/>
              <a:t>add</a:t>
            </a:r>
            <a:r>
              <a:rPr lang="it-IT"/>
              <a:t> text</a:t>
            </a:r>
            <a:endParaRPr/>
          </a:p>
        </p:txBody>
      </p:sp>
      <p:sp>
        <p:nvSpPr>
          <p:cNvPr id="2" name="Segnaposto risorsa multimediale 10">
            <a:extLst>
              <a:ext uri="{FF2B5EF4-FFF2-40B4-BE49-F238E27FC236}">
                <a16:creationId xmlns:a16="http://schemas.microsoft.com/office/drawing/2014/main" id="{A5C77C7D-247D-1B0C-8C00-3D4BDEC9D17A}"/>
              </a:ext>
            </a:extLst>
          </p:cNvPr>
          <p:cNvSpPr>
            <a:spLocks noGrp="1"/>
          </p:cNvSpPr>
          <p:nvPr>
            <p:ph type="media" sz="quarter" idx="12"/>
          </p:nvPr>
        </p:nvSpPr>
        <p:spPr>
          <a:xfrm>
            <a:off x="1303463" y="517913"/>
            <a:ext cx="9585075" cy="5381276"/>
          </a:xfrm>
          <a:prstGeom prst="roundRect">
            <a:avLst>
              <a:gd name="adj" fmla="val 647"/>
            </a:avLst>
          </a:prstGeom>
          <a:effectLst/>
        </p:spPr>
        <p:txBody>
          <a:bodyPr/>
          <a:lstStyle>
            <a:lvl1pPr algn="ctr">
              <a:defRPr b="0" i="0">
                <a:solidFill>
                  <a:schemeClr val="bg1"/>
                </a:solidFill>
                <a:latin typeface="Avenir Book" panose="02000503020000020003" pitchFamily="2" charset="0"/>
                <a:cs typeface="Arial" panose="020B0604020202020204" pitchFamily="34" charset="0"/>
              </a:defRPr>
            </a:lvl1pPr>
          </a:lstStyle>
          <a:p>
            <a:endParaRPr lang="it-IT"/>
          </a:p>
        </p:txBody>
      </p:sp>
      <p:sp>
        <p:nvSpPr>
          <p:cNvPr id="5" name="Segnaposto immagine 7">
            <a:extLst>
              <a:ext uri="{FF2B5EF4-FFF2-40B4-BE49-F238E27FC236}">
                <a16:creationId xmlns:a16="http://schemas.microsoft.com/office/drawing/2014/main" id="{FF6F0DFF-B6F6-A2B3-3637-492034A1BA95}"/>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415683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ideo 4:3 Light">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2A47CF0-C5EF-F14B-828B-EAE15B4C7DDF}"/>
              </a:ext>
            </a:extLst>
          </p:cNvPr>
          <p:cNvSpPr>
            <a:spLocks noGrp="1"/>
          </p:cNvSpPr>
          <p:nvPr>
            <p:ph type="sldNum" sz="quarter" idx="11"/>
          </p:nvPr>
        </p:nvSpPr>
        <p:spPr>
          <a:xfrm>
            <a:off x="8884061" y="6505475"/>
            <a:ext cx="2804160" cy="186636"/>
          </a:xfrm>
          <a:prstGeom prst="rect">
            <a:avLst/>
          </a:prstGeom>
        </p:spPr>
        <p:txBody>
          <a:bodyPr/>
          <a:lstStyle/>
          <a:p>
            <a:fld id="{B6F15528-21DE-4FAA-801E-634DDDAF4B2B}" type="slidenum">
              <a:rPr lang="it-IT" smtClean="0"/>
              <a:pPr/>
              <a:t>‹#›</a:t>
            </a:fld>
            <a:endParaRPr lang="it-IT"/>
          </a:p>
        </p:txBody>
      </p:sp>
      <p:sp>
        <p:nvSpPr>
          <p:cNvPr id="7" name="Holder 3">
            <a:extLst>
              <a:ext uri="{FF2B5EF4-FFF2-40B4-BE49-F238E27FC236}">
                <a16:creationId xmlns:a16="http://schemas.microsoft.com/office/drawing/2014/main" id="{CDA17187-B78F-264B-B96D-074A00183F0E}"/>
              </a:ext>
            </a:extLst>
          </p:cNvPr>
          <p:cNvSpPr>
            <a:spLocks noGrp="1"/>
          </p:cNvSpPr>
          <p:nvPr>
            <p:ph type="body" idx="1" hasCustomPrompt="1"/>
          </p:nvPr>
        </p:nvSpPr>
        <p:spPr>
          <a:xfrm rot="16200000">
            <a:off x="8691891" y="2902860"/>
            <a:ext cx="5391225" cy="601432"/>
          </a:xfrm>
          <a:prstGeom prst="rect">
            <a:avLst/>
          </a:prstGeom>
        </p:spPr>
        <p:txBody>
          <a:bodyPr lIns="0" tIns="0" rIns="0" bIns="0" anchor="b">
            <a:noAutofit/>
          </a:bodyPr>
          <a:lstStyle>
            <a:lvl1pPr marL="0" marR="0" indent="0" algn="ctr" defTabSz="554492" eaLnBrk="1" fontAlgn="auto" latinLnBrk="0" hangingPunct="1">
              <a:lnSpc>
                <a:spcPct val="100000"/>
              </a:lnSpc>
              <a:spcBef>
                <a:spcPts val="0"/>
              </a:spcBef>
              <a:spcAft>
                <a:spcPts val="0"/>
              </a:spcAft>
              <a:buClrTx/>
              <a:buSzTx/>
              <a:buFont typeface="Arial" panose="020B0604020202020204" pitchFamily="34" charset="0"/>
              <a:buNone/>
              <a:tabLst/>
              <a:defRPr sz="1577" b="0" i="0">
                <a:solidFill>
                  <a:srgbClr val="010813"/>
                </a:solidFill>
                <a:latin typeface="+mn-lt"/>
                <a:cs typeface="Arial" panose="020B0604020202020204" pitchFamily="34" charset="0"/>
              </a:defRPr>
            </a:lvl1pPr>
          </a:lstStyle>
          <a:p>
            <a:pPr marL="0" marR="0" lvl="0" indent="0" algn="ctr" defTabSz="554492" eaLnBrk="1" fontAlgn="auto" latinLnBrk="0" hangingPunct="1">
              <a:lnSpc>
                <a:spcPct val="100000"/>
              </a:lnSpc>
              <a:spcBef>
                <a:spcPts val="0"/>
              </a:spcBef>
              <a:spcAft>
                <a:spcPts val="0"/>
              </a:spcAft>
              <a:buClrTx/>
              <a:buSzTx/>
              <a:buFont typeface="Arial" panose="020B0604020202020204" pitchFamily="34" charset="0"/>
              <a:buNone/>
              <a:tabLst/>
              <a:defRPr/>
            </a:pPr>
            <a:r>
              <a:rPr lang="it-IT"/>
              <a:t>Click to </a:t>
            </a:r>
            <a:r>
              <a:rPr lang="it-IT" err="1"/>
              <a:t>add</a:t>
            </a:r>
            <a:r>
              <a:rPr lang="it-IT"/>
              <a:t> text</a:t>
            </a:r>
          </a:p>
        </p:txBody>
      </p:sp>
      <p:sp>
        <p:nvSpPr>
          <p:cNvPr id="2" name="Segnaposto risorsa multimediale 10">
            <a:extLst>
              <a:ext uri="{FF2B5EF4-FFF2-40B4-BE49-F238E27FC236}">
                <a16:creationId xmlns:a16="http://schemas.microsoft.com/office/drawing/2014/main" id="{375AF658-100B-A944-0987-3C891F30C697}"/>
              </a:ext>
            </a:extLst>
          </p:cNvPr>
          <p:cNvSpPr>
            <a:spLocks noGrp="1"/>
          </p:cNvSpPr>
          <p:nvPr>
            <p:ph type="media" sz="quarter" idx="13"/>
          </p:nvPr>
        </p:nvSpPr>
        <p:spPr>
          <a:xfrm>
            <a:off x="2522135" y="517913"/>
            <a:ext cx="7147729" cy="5381276"/>
          </a:xfrm>
          <a:prstGeom prst="roundRect">
            <a:avLst>
              <a:gd name="adj" fmla="val 647"/>
            </a:avLst>
          </a:prstGeom>
          <a:effectLst/>
        </p:spPr>
        <p:txBody>
          <a:bodyPr/>
          <a:lstStyle>
            <a:lvl1pPr algn="ctr">
              <a:defRPr b="0" i="0">
                <a:solidFill>
                  <a:schemeClr val="bg1"/>
                </a:solidFill>
                <a:latin typeface="Avenir Book" panose="02000503020000020003" pitchFamily="2" charset="0"/>
                <a:cs typeface="Arial" panose="020B0604020202020204" pitchFamily="34" charset="0"/>
              </a:defRPr>
            </a:lvl1pPr>
          </a:lstStyle>
          <a:p>
            <a:endParaRPr lang="it-IT"/>
          </a:p>
        </p:txBody>
      </p:sp>
      <p:sp>
        <p:nvSpPr>
          <p:cNvPr id="5" name="Segnaposto immagine 7">
            <a:extLst>
              <a:ext uri="{FF2B5EF4-FFF2-40B4-BE49-F238E27FC236}">
                <a16:creationId xmlns:a16="http://schemas.microsoft.com/office/drawing/2014/main" id="{90FD8C91-6128-3CDA-F1DE-5B659B4DF4A2}"/>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8431413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 1 Asse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7" name="Segnaposto immagine 2">
            <a:extLst>
              <a:ext uri="{FF2B5EF4-FFF2-40B4-BE49-F238E27FC236}">
                <a16:creationId xmlns:a16="http://schemas.microsoft.com/office/drawing/2014/main" id="{30919E38-EC4F-9A45-8ED2-C619C579A888}"/>
              </a:ext>
            </a:extLst>
          </p:cNvPr>
          <p:cNvSpPr>
            <a:spLocks noGrp="1"/>
          </p:cNvSpPr>
          <p:nvPr>
            <p:ph type="pic" sz="quarter" idx="12" hasCustomPrompt="1"/>
          </p:nvPr>
        </p:nvSpPr>
        <p:spPr>
          <a:xfrm>
            <a:off x="6096000" y="0"/>
            <a:ext cx="6096000" cy="6858000"/>
          </a:xfrm>
          <a:prstGeom prst="rect">
            <a:avLst/>
          </a:prstGeom>
        </p:spPr>
        <p:txBody>
          <a:bodyPr/>
          <a:lstStyle>
            <a:lvl1pPr algn="ctr">
              <a:defRPr>
                <a:solidFill>
                  <a:schemeClr val="tx1"/>
                </a:solidFill>
              </a:defRPr>
            </a:lvl1pPr>
          </a:lstStyle>
          <a:p>
            <a:r>
              <a:rPr lang="it-IT" err="1"/>
              <a:t>Asset</a:t>
            </a:r>
            <a:endParaRPr lang="it-IT"/>
          </a:p>
        </p:txBody>
      </p:sp>
      <p:sp>
        <p:nvSpPr>
          <p:cNvPr id="3" name="Holder 3">
            <a:extLst>
              <a:ext uri="{FF2B5EF4-FFF2-40B4-BE49-F238E27FC236}">
                <a16:creationId xmlns:a16="http://schemas.microsoft.com/office/drawing/2014/main" id="{C70F9A79-1066-8EBD-A8C7-E9F801B7A06E}"/>
              </a:ext>
            </a:extLst>
          </p:cNvPr>
          <p:cNvSpPr>
            <a:spLocks noGrp="1"/>
          </p:cNvSpPr>
          <p:nvPr>
            <p:ph type="body" idx="10" hasCustomPrompt="1"/>
          </p:nvPr>
        </p:nvSpPr>
        <p:spPr>
          <a:xfrm>
            <a:off x="500297" y="1442067"/>
            <a:ext cx="4902537" cy="3810511"/>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37"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5" name="Titolo 6">
            <a:extLst>
              <a:ext uri="{FF2B5EF4-FFF2-40B4-BE49-F238E27FC236}">
                <a16:creationId xmlns:a16="http://schemas.microsoft.com/office/drawing/2014/main" id="{C0854208-7ACE-8E1A-CEC4-F83DF6174753}"/>
              </a:ext>
            </a:extLst>
          </p:cNvPr>
          <p:cNvSpPr>
            <a:spLocks noGrp="1"/>
          </p:cNvSpPr>
          <p:nvPr>
            <p:ph type="title" hasCustomPrompt="1"/>
          </p:nvPr>
        </p:nvSpPr>
        <p:spPr>
          <a:xfrm>
            <a:off x="500297" y="165887"/>
            <a:ext cx="4902537"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4" name="Segnaposto immagine 7">
            <a:extLst>
              <a:ext uri="{FF2B5EF4-FFF2-40B4-BE49-F238E27FC236}">
                <a16:creationId xmlns:a16="http://schemas.microsoft.com/office/drawing/2014/main" id="{B7F996C8-49DF-E729-B2D1-B2B2E8D5DA4D}"/>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19313075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 2 Asse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8" name="Segnaposto immagine 2">
            <a:extLst>
              <a:ext uri="{FF2B5EF4-FFF2-40B4-BE49-F238E27FC236}">
                <a16:creationId xmlns:a16="http://schemas.microsoft.com/office/drawing/2014/main" id="{6D8352DA-1A49-FA42-8CB9-219963D2413D}"/>
              </a:ext>
            </a:extLst>
          </p:cNvPr>
          <p:cNvSpPr>
            <a:spLocks noGrp="1"/>
          </p:cNvSpPr>
          <p:nvPr>
            <p:ph type="pic" sz="quarter" idx="11" hasCustomPrompt="1"/>
          </p:nvPr>
        </p:nvSpPr>
        <p:spPr>
          <a:xfrm>
            <a:off x="6096000" y="0"/>
            <a:ext cx="6096000" cy="3429000"/>
          </a:xfrm>
          <a:prstGeom prst="rect">
            <a:avLst/>
          </a:prstGeom>
        </p:spPr>
        <p:txBody>
          <a:bodyPr/>
          <a:lstStyle>
            <a:lvl1pPr algn="ctr">
              <a:defRPr>
                <a:solidFill>
                  <a:schemeClr val="tx1"/>
                </a:solidFill>
              </a:defRPr>
            </a:lvl1pPr>
          </a:lstStyle>
          <a:p>
            <a:r>
              <a:rPr lang="it-IT" err="1"/>
              <a:t>Asset</a:t>
            </a:r>
            <a:endParaRPr lang="it-IT"/>
          </a:p>
        </p:txBody>
      </p:sp>
      <p:sp>
        <p:nvSpPr>
          <p:cNvPr id="10" name="Segnaposto immagine 2">
            <a:extLst>
              <a:ext uri="{FF2B5EF4-FFF2-40B4-BE49-F238E27FC236}">
                <a16:creationId xmlns:a16="http://schemas.microsoft.com/office/drawing/2014/main" id="{071CF87D-89AA-2C44-B7D4-3853DC11CC04}"/>
              </a:ext>
            </a:extLst>
          </p:cNvPr>
          <p:cNvSpPr>
            <a:spLocks noGrp="1"/>
          </p:cNvSpPr>
          <p:nvPr>
            <p:ph type="pic" sz="quarter" idx="12" hasCustomPrompt="1"/>
          </p:nvPr>
        </p:nvSpPr>
        <p:spPr>
          <a:xfrm>
            <a:off x="6096000" y="3445298"/>
            <a:ext cx="6096000" cy="3412702"/>
          </a:xfrm>
          <a:prstGeom prst="rect">
            <a:avLst/>
          </a:prstGeom>
        </p:spPr>
        <p:txBody>
          <a:bodyPr/>
          <a:lstStyle>
            <a:lvl1pPr algn="ctr">
              <a:defRPr>
                <a:solidFill>
                  <a:schemeClr val="tx1"/>
                </a:solidFill>
              </a:defRPr>
            </a:lvl1pPr>
          </a:lstStyle>
          <a:p>
            <a:r>
              <a:rPr lang="it-IT" err="1"/>
              <a:t>Asset</a:t>
            </a:r>
            <a:endParaRPr lang="it-IT"/>
          </a:p>
        </p:txBody>
      </p:sp>
      <p:sp>
        <p:nvSpPr>
          <p:cNvPr id="2" name="Titolo 6">
            <a:extLst>
              <a:ext uri="{FF2B5EF4-FFF2-40B4-BE49-F238E27FC236}">
                <a16:creationId xmlns:a16="http://schemas.microsoft.com/office/drawing/2014/main" id="{6722EB7D-FC0B-1CD1-C52C-A1233764FB5E}"/>
              </a:ext>
            </a:extLst>
          </p:cNvPr>
          <p:cNvSpPr>
            <a:spLocks noGrp="1"/>
          </p:cNvSpPr>
          <p:nvPr>
            <p:ph type="title" hasCustomPrompt="1"/>
          </p:nvPr>
        </p:nvSpPr>
        <p:spPr>
          <a:xfrm>
            <a:off x="500297" y="165887"/>
            <a:ext cx="4902537"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3" name="Holder 3">
            <a:extLst>
              <a:ext uri="{FF2B5EF4-FFF2-40B4-BE49-F238E27FC236}">
                <a16:creationId xmlns:a16="http://schemas.microsoft.com/office/drawing/2014/main" id="{53679B6D-95DD-B9B1-7460-1C6D69BD17F1}"/>
              </a:ext>
            </a:extLst>
          </p:cNvPr>
          <p:cNvSpPr>
            <a:spLocks noGrp="1"/>
          </p:cNvSpPr>
          <p:nvPr>
            <p:ph type="body" idx="10" hasCustomPrompt="1"/>
          </p:nvPr>
        </p:nvSpPr>
        <p:spPr>
          <a:xfrm>
            <a:off x="500297" y="1442067"/>
            <a:ext cx="4902537" cy="3810511"/>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37"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5" name="Segnaposto immagine 7">
            <a:extLst>
              <a:ext uri="{FF2B5EF4-FFF2-40B4-BE49-F238E27FC236}">
                <a16:creationId xmlns:a16="http://schemas.microsoft.com/office/drawing/2014/main" id="{9A0BBF61-77D9-063E-7BD6-6591B8D71CF0}"/>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4192713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2">
    <p:bg>
      <p:bgPr>
        <a:solidFill>
          <a:schemeClr val="bg1"/>
        </a:solidFill>
        <a:effectLst/>
      </p:bgPr>
    </p:bg>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9CFB42F4-3ACD-A034-4D62-9C19932B8EC4}"/>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74135" y="3185455"/>
            <a:ext cx="3143626" cy="3143626"/>
          </a:xfrm>
          <a:prstGeom prst="rect">
            <a:avLst/>
          </a:prstGeom>
        </p:spPr>
      </p:pic>
      <p:sp>
        <p:nvSpPr>
          <p:cNvPr id="20" name="Rectangle 19">
            <a:extLst>
              <a:ext uri="{FF2B5EF4-FFF2-40B4-BE49-F238E27FC236}">
                <a16:creationId xmlns:a16="http://schemas.microsoft.com/office/drawing/2014/main" id="{47AF7641-D82F-89BF-485E-913675D52690}"/>
              </a:ext>
            </a:extLst>
          </p:cNvPr>
          <p:cNvSpPr/>
          <p:nvPr userDrawn="1"/>
        </p:nvSpPr>
        <p:spPr>
          <a:xfrm>
            <a:off x="10046208" y="0"/>
            <a:ext cx="2145792" cy="68579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E17B5196-E680-D53A-2731-10308A3F0750}"/>
              </a:ext>
            </a:extLst>
          </p:cNvPr>
          <p:cNvSpPr/>
          <p:nvPr userDrawn="1"/>
        </p:nvSpPr>
        <p:spPr>
          <a:xfrm>
            <a:off x="1371600" y="2285996"/>
            <a:ext cx="4669536"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Espace réservé pour une image  5">
            <a:extLst>
              <a:ext uri="{FF2B5EF4-FFF2-40B4-BE49-F238E27FC236}">
                <a16:creationId xmlns:a16="http://schemas.microsoft.com/office/drawing/2014/main" id="{C21C3693-7BF3-83FE-07C4-4AE326A8EBB9}"/>
              </a:ext>
            </a:extLst>
          </p:cNvPr>
          <p:cNvSpPr>
            <a:spLocks noGrp="1"/>
          </p:cNvSpPr>
          <p:nvPr>
            <p:ph type="pic" sz="quarter" idx="14" hasCustomPrompt="1"/>
          </p:nvPr>
        </p:nvSpPr>
        <p:spPr>
          <a:xfrm>
            <a:off x="4876801" y="0"/>
            <a:ext cx="7315200" cy="6857993"/>
          </a:xfrm>
          <a:prstGeom prst="parallelogram">
            <a:avLst/>
          </a:prstGeom>
          <a:pattFill prst="pct5">
            <a:fgClr>
              <a:schemeClr val="accent1"/>
            </a:fgClr>
            <a:bgClr>
              <a:schemeClr val="bg1"/>
            </a:bgClr>
          </a:pattFill>
        </p:spPr>
        <p:txBody>
          <a:bodyPr>
            <a:normAutofit/>
          </a:bodyPr>
          <a:lstStyle>
            <a:lvl1pPr marL="4763" indent="0">
              <a:buFontTx/>
              <a:buNone/>
              <a:defRPr sz="1200" b="0" i="0">
                <a:latin typeface="Hurme Geometric Sans 1" panose="020B0500020000000000" pitchFamily="34" charset="77"/>
              </a:defRPr>
            </a:lvl1pPr>
          </a:lstStyle>
          <a:p>
            <a:r>
              <a:rPr lang="fr-FR"/>
              <a:t>Drop Image here</a:t>
            </a:r>
          </a:p>
        </p:txBody>
      </p:sp>
      <p:sp>
        <p:nvSpPr>
          <p:cNvPr id="5" name="Strictly confidential - for internal use only. Do not share or forward.">
            <a:extLst>
              <a:ext uri="{FF2B5EF4-FFF2-40B4-BE49-F238E27FC236}">
                <a16:creationId xmlns:a16="http://schemas.microsoft.com/office/drawing/2014/main" id="{81232CCC-94C8-F1B6-CEC2-431D558E7A5E}"/>
              </a:ext>
            </a:extLst>
          </p:cNvPr>
          <p:cNvSpPr txBox="1"/>
          <p:nvPr userDrawn="1"/>
        </p:nvSpPr>
        <p:spPr>
          <a:xfrm>
            <a:off x="4478774" y="6498001"/>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tx1"/>
                </a:solidFill>
                <a:latin typeface="Hurme Geometric Sans 1" panose="020B0500020000000000" pitchFamily="34" charset="77"/>
                <a:cs typeface="Arial" panose="020B0604020202020204" pitchFamily="34" charset="0"/>
              </a:rPr>
              <a:t>Strictly confidential - for internal use only. Do not share or forward.</a:t>
            </a:r>
          </a:p>
        </p:txBody>
      </p:sp>
      <p:sp>
        <p:nvSpPr>
          <p:cNvPr id="19" name="Numero diapositiva">
            <a:extLst>
              <a:ext uri="{FF2B5EF4-FFF2-40B4-BE49-F238E27FC236}">
                <a16:creationId xmlns:a16="http://schemas.microsoft.com/office/drawing/2014/main" id="{5E0B2844-1669-FCEB-CD9D-7AA1C4216238}"/>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1744621" y="2520000"/>
            <a:ext cx="4064867" cy="1068965"/>
          </a:xfrm>
          <a:prstGeom prst="rect">
            <a:avLst/>
          </a:prstGeom>
        </p:spPr>
        <p:txBody>
          <a:bodyPr/>
          <a:lstStyle>
            <a:lvl1pPr>
              <a:defRPr sz="2400" b="1" i="0">
                <a:solidFill>
                  <a:schemeClr val="bg1"/>
                </a:solidFill>
                <a:latin typeface="Hurme Geometric Sans 1" panose="020B0500020000000000" pitchFamily="34" charset="77"/>
              </a:defRPr>
            </a:lvl1pPr>
          </a:lstStyle>
          <a:p>
            <a:r>
              <a:rPr lang="en-GB"/>
              <a:t>Break Slide</a:t>
            </a:r>
          </a:p>
        </p:txBody>
      </p:sp>
      <p:sp>
        <p:nvSpPr>
          <p:cNvPr id="23" name="Espace réservé du texte 22">
            <a:extLst>
              <a:ext uri="{FF2B5EF4-FFF2-40B4-BE49-F238E27FC236}">
                <a16:creationId xmlns:a16="http://schemas.microsoft.com/office/drawing/2014/main" id="{D2C0B284-CD72-2641-3DFC-1F9B24B12B53}"/>
              </a:ext>
            </a:extLst>
          </p:cNvPr>
          <p:cNvSpPr>
            <a:spLocks noGrp="1"/>
          </p:cNvSpPr>
          <p:nvPr>
            <p:ph type="body" sz="quarter" idx="15" hasCustomPrompt="1"/>
          </p:nvPr>
        </p:nvSpPr>
        <p:spPr>
          <a:xfrm>
            <a:off x="1744663" y="3744000"/>
            <a:ext cx="4065587" cy="554101"/>
          </a:xfrm>
        </p:spPr>
        <p:txBody>
          <a:bodyPr>
            <a:normAutofit/>
          </a:bodyPr>
          <a:lstStyle>
            <a:lvl1pPr marL="4763" indent="0">
              <a:buFontTx/>
              <a:buNone/>
              <a:defRPr sz="1600" b="0" i="0">
                <a:solidFill>
                  <a:schemeClr val="bg1"/>
                </a:solidFill>
                <a:latin typeface="Hurme Geometric Sans 1" panose="020B0500020000000000" pitchFamily="34" charset="77"/>
              </a:defRPr>
            </a:lvl1pPr>
          </a:lstStyle>
          <a:p>
            <a:pPr lvl="0"/>
            <a:r>
              <a:rPr lang="fr-FR"/>
              <a:t>or chapter, other text</a:t>
            </a:r>
          </a:p>
        </p:txBody>
      </p:sp>
      <p:grpSp>
        <p:nvGrpSpPr>
          <p:cNvPr id="3" name="Groupe 2">
            <a:extLst>
              <a:ext uri="{FF2B5EF4-FFF2-40B4-BE49-F238E27FC236}">
                <a16:creationId xmlns:a16="http://schemas.microsoft.com/office/drawing/2014/main" id="{94F4B420-D75B-9F24-07B0-85E490183B55}"/>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BA994024-8BDB-0533-D7E3-2C127E292590}"/>
                </a:ext>
              </a:extLst>
            </p:cNvPr>
            <p:cNvGrpSpPr/>
            <p:nvPr userDrawn="1"/>
          </p:nvGrpSpPr>
          <p:grpSpPr>
            <a:xfrm>
              <a:off x="11262256" y="6728799"/>
              <a:ext cx="559307" cy="110871"/>
              <a:chOff x="5737225" y="3747134"/>
              <a:chExt cx="1864359" cy="369570"/>
            </a:xfrm>
            <a:grpFill/>
          </p:grpSpPr>
          <p:sp>
            <p:nvSpPr>
              <p:cNvPr id="7" name="Forme libre 6">
                <a:extLst>
                  <a:ext uri="{FF2B5EF4-FFF2-40B4-BE49-F238E27FC236}">
                    <a16:creationId xmlns:a16="http://schemas.microsoft.com/office/drawing/2014/main" id="{A636D08A-8275-8E66-7E11-065946B9D6E9}"/>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F840BAA4-03B6-3502-64AA-C714E2B694A2}"/>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FAE5F6D4-174E-FF21-41F5-5371D9F5AFFF}"/>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5F1FD9C3-DEE7-C7E4-FC0C-32E75CC8B33E}"/>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B53820C5-DDF4-918E-F875-732F968FC5E5}"/>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D5F8AFE9-19E9-5FA0-51DD-2323C57BFB4F}"/>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5DDB99CE-24D6-263B-696E-0CF9C92C4F96}"/>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70729F29-48F1-5184-8D62-5706AB4026CB}"/>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6" name="Forme libre 5">
              <a:extLst>
                <a:ext uri="{FF2B5EF4-FFF2-40B4-BE49-F238E27FC236}">
                  <a16:creationId xmlns:a16="http://schemas.microsoft.com/office/drawing/2014/main" id="{B405012A-1E99-FA33-5CCB-675D04A49705}"/>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Tree>
    <p:extLst>
      <p:ext uri="{BB962C8B-B14F-4D97-AF65-F5344CB8AC3E}">
        <p14:creationId xmlns:p14="http://schemas.microsoft.com/office/powerpoint/2010/main" val="2100468940"/>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 3 Asse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8" name="Segnaposto immagine 2">
            <a:extLst>
              <a:ext uri="{FF2B5EF4-FFF2-40B4-BE49-F238E27FC236}">
                <a16:creationId xmlns:a16="http://schemas.microsoft.com/office/drawing/2014/main" id="{6D8352DA-1A49-FA42-8CB9-219963D2413D}"/>
              </a:ext>
            </a:extLst>
          </p:cNvPr>
          <p:cNvSpPr>
            <a:spLocks noGrp="1"/>
          </p:cNvSpPr>
          <p:nvPr>
            <p:ph type="pic" sz="quarter" idx="11" hasCustomPrompt="1"/>
          </p:nvPr>
        </p:nvSpPr>
        <p:spPr>
          <a:xfrm>
            <a:off x="6096000" y="0"/>
            <a:ext cx="2987233" cy="3428999"/>
          </a:xfrm>
          <a:prstGeom prst="rect">
            <a:avLst/>
          </a:prstGeom>
        </p:spPr>
        <p:txBody>
          <a:bodyPr/>
          <a:lstStyle>
            <a:lvl1pPr algn="ctr">
              <a:defRPr>
                <a:solidFill>
                  <a:schemeClr val="tx1"/>
                </a:solidFill>
              </a:defRPr>
            </a:lvl1pPr>
          </a:lstStyle>
          <a:p>
            <a:r>
              <a:rPr lang="it-IT" err="1"/>
              <a:t>Asset</a:t>
            </a:r>
            <a:endParaRPr lang="it-IT"/>
          </a:p>
        </p:txBody>
      </p:sp>
      <p:sp>
        <p:nvSpPr>
          <p:cNvPr id="10" name="Segnaposto immagine 2">
            <a:extLst>
              <a:ext uri="{FF2B5EF4-FFF2-40B4-BE49-F238E27FC236}">
                <a16:creationId xmlns:a16="http://schemas.microsoft.com/office/drawing/2014/main" id="{071CF87D-89AA-2C44-B7D4-3853DC11CC04}"/>
              </a:ext>
            </a:extLst>
          </p:cNvPr>
          <p:cNvSpPr>
            <a:spLocks noGrp="1"/>
          </p:cNvSpPr>
          <p:nvPr>
            <p:ph type="pic" sz="quarter" idx="12" hasCustomPrompt="1"/>
          </p:nvPr>
        </p:nvSpPr>
        <p:spPr>
          <a:xfrm>
            <a:off x="6096000" y="3428999"/>
            <a:ext cx="6096000" cy="3429001"/>
          </a:xfrm>
          <a:prstGeom prst="rect">
            <a:avLst/>
          </a:prstGeom>
        </p:spPr>
        <p:txBody>
          <a:bodyPr/>
          <a:lstStyle>
            <a:lvl1pPr algn="ctr">
              <a:defRPr>
                <a:solidFill>
                  <a:schemeClr val="tx1"/>
                </a:solidFill>
              </a:defRPr>
            </a:lvl1pPr>
          </a:lstStyle>
          <a:p>
            <a:r>
              <a:rPr lang="it-IT" err="1"/>
              <a:t>Asset</a:t>
            </a:r>
            <a:endParaRPr lang="it-IT"/>
          </a:p>
        </p:txBody>
      </p:sp>
      <p:sp>
        <p:nvSpPr>
          <p:cNvPr id="2" name="Titolo 6">
            <a:extLst>
              <a:ext uri="{FF2B5EF4-FFF2-40B4-BE49-F238E27FC236}">
                <a16:creationId xmlns:a16="http://schemas.microsoft.com/office/drawing/2014/main" id="{6722EB7D-FC0B-1CD1-C52C-A1233764FB5E}"/>
              </a:ext>
            </a:extLst>
          </p:cNvPr>
          <p:cNvSpPr>
            <a:spLocks noGrp="1"/>
          </p:cNvSpPr>
          <p:nvPr>
            <p:ph type="title" hasCustomPrompt="1"/>
          </p:nvPr>
        </p:nvSpPr>
        <p:spPr>
          <a:xfrm>
            <a:off x="500297" y="165887"/>
            <a:ext cx="4902537"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7" name="Segnaposto immagine 2">
            <a:extLst>
              <a:ext uri="{FF2B5EF4-FFF2-40B4-BE49-F238E27FC236}">
                <a16:creationId xmlns:a16="http://schemas.microsoft.com/office/drawing/2014/main" id="{F1554001-7137-8949-B976-E38AD228B76D}"/>
              </a:ext>
            </a:extLst>
          </p:cNvPr>
          <p:cNvSpPr>
            <a:spLocks noGrp="1"/>
          </p:cNvSpPr>
          <p:nvPr>
            <p:ph type="pic" sz="quarter" idx="13" hasCustomPrompt="1"/>
          </p:nvPr>
        </p:nvSpPr>
        <p:spPr>
          <a:xfrm>
            <a:off x="9083233" y="-646"/>
            <a:ext cx="3108767" cy="3428999"/>
          </a:xfrm>
          <a:prstGeom prst="rect">
            <a:avLst/>
          </a:prstGeom>
        </p:spPr>
        <p:txBody>
          <a:bodyPr/>
          <a:lstStyle>
            <a:lvl1pPr algn="ctr">
              <a:defRPr>
                <a:solidFill>
                  <a:schemeClr val="tx1"/>
                </a:solidFill>
              </a:defRPr>
            </a:lvl1pPr>
          </a:lstStyle>
          <a:p>
            <a:r>
              <a:rPr lang="it-IT" err="1"/>
              <a:t>Asset</a:t>
            </a:r>
            <a:endParaRPr lang="it-IT"/>
          </a:p>
        </p:txBody>
      </p:sp>
      <p:sp>
        <p:nvSpPr>
          <p:cNvPr id="3" name="Holder 3">
            <a:extLst>
              <a:ext uri="{FF2B5EF4-FFF2-40B4-BE49-F238E27FC236}">
                <a16:creationId xmlns:a16="http://schemas.microsoft.com/office/drawing/2014/main" id="{B1E98FC2-E537-2761-1C05-191495B7F776}"/>
              </a:ext>
            </a:extLst>
          </p:cNvPr>
          <p:cNvSpPr>
            <a:spLocks noGrp="1"/>
          </p:cNvSpPr>
          <p:nvPr>
            <p:ph type="body" idx="10" hasCustomPrompt="1"/>
          </p:nvPr>
        </p:nvSpPr>
        <p:spPr>
          <a:xfrm>
            <a:off x="500297" y="1442067"/>
            <a:ext cx="4902537" cy="3810511"/>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37"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5" name="Segnaposto immagine 7">
            <a:extLst>
              <a:ext uri="{FF2B5EF4-FFF2-40B4-BE49-F238E27FC236}">
                <a16:creationId xmlns:a16="http://schemas.microsoft.com/office/drawing/2014/main" id="{4BBFB4BA-7C6F-9E71-A3CF-2D6DC5F90851}"/>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37222884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 4 Asse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7" name="Segnaposto immagine 2">
            <a:extLst>
              <a:ext uri="{FF2B5EF4-FFF2-40B4-BE49-F238E27FC236}">
                <a16:creationId xmlns:a16="http://schemas.microsoft.com/office/drawing/2014/main" id="{891A0D7A-50AE-BA49-8538-CB516413347E}"/>
              </a:ext>
            </a:extLst>
          </p:cNvPr>
          <p:cNvSpPr>
            <a:spLocks noGrp="1"/>
          </p:cNvSpPr>
          <p:nvPr>
            <p:ph type="pic" sz="quarter" idx="11" hasCustomPrompt="1"/>
          </p:nvPr>
        </p:nvSpPr>
        <p:spPr>
          <a:xfrm>
            <a:off x="6096001" y="0"/>
            <a:ext cx="3047742" cy="3428999"/>
          </a:xfrm>
          <a:prstGeom prst="rect">
            <a:avLst/>
          </a:prstGeom>
        </p:spPr>
        <p:txBody>
          <a:bodyPr/>
          <a:lstStyle>
            <a:lvl1pPr algn="ctr">
              <a:defRPr>
                <a:solidFill>
                  <a:schemeClr val="tx1"/>
                </a:solidFill>
              </a:defRPr>
            </a:lvl1pPr>
          </a:lstStyle>
          <a:p>
            <a:r>
              <a:rPr lang="it-IT" err="1"/>
              <a:t>Asset</a:t>
            </a:r>
            <a:endParaRPr lang="it-IT"/>
          </a:p>
        </p:txBody>
      </p:sp>
      <p:sp>
        <p:nvSpPr>
          <p:cNvPr id="11" name="Segnaposto immagine 2">
            <a:extLst>
              <a:ext uri="{FF2B5EF4-FFF2-40B4-BE49-F238E27FC236}">
                <a16:creationId xmlns:a16="http://schemas.microsoft.com/office/drawing/2014/main" id="{F5C6029E-4465-5F49-B370-1BFD7B149A52}"/>
              </a:ext>
            </a:extLst>
          </p:cNvPr>
          <p:cNvSpPr>
            <a:spLocks noGrp="1"/>
          </p:cNvSpPr>
          <p:nvPr>
            <p:ph type="pic" sz="quarter" idx="12" hasCustomPrompt="1"/>
          </p:nvPr>
        </p:nvSpPr>
        <p:spPr>
          <a:xfrm>
            <a:off x="6096001" y="3429000"/>
            <a:ext cx="3047742" cy="3429000"/>
          </a:xfrm>
          <a:prstGeom prst="rect">
            <a:avLst/>
          </a:prstGeom>
        </p:spPr>
        <p:txBody>
          <a:bodyPr/>
          <a:lstStyle>
            <a:lvl1pPr algn="ctr">
              <a:defRPr>
                <a:solidFill>
                  <a:schemeClr val="tx1"/>
                </a:solidFill>
              </a:defRPr>
            </a:lvl1pPr>
          </a:lstStyle>
          <a:p>
            <a:r>
              <a:rPr lang="it-IT" err="1"/>
              <a:t>Asset</a:t>
            </a:r>
            <a:endParaRPr lang="it-IT"/>
          </a:p>
        </p:txBody>
      </p:sp>
      <p:sp>
        <p:nvSpPr>
          <p:cNvPr id="13" name="Segnaposto immagine 2">
            <a:extLst>
              <a:ext uri="{FF2B5EF4-FFF2-40B4-BE49-F238E27FC236}">
                <a16:creationId xmlns:a16="http://schemas.microsoft.com/office/drawing/2014/main" id="{5DD03AC0-7C70-174B-BB00-FF5ECD3F7FB8}"/>
              </a:ext>
            </a:extLst>
          </p:cNvPr>
          <p:cNvSpPr>
            <a:spLocks noGrp="1"/>
          </p:cNvSpPr>
          <p:nvPr>
            <p:ph type="pic" sz="quarter" idx="13" hasCustomPrompt="1"/>
          </p:nvPr>
        </p:nvSpPr>
        <p:spPr>
          <a:xfrm>
            <a:off x="9144258" y="0"/>
            <a:ext cx="3047742" cy="3428998"/>
          </a:xfrm>
          <a:prstGeom prst="rect">
            <a:avLst/>
          </a:prstGeom>
        </p:spPr>
        <p:txBody>
          <a:bodyPr/>
          <a:lstStyle>
            <a:lvl1pPr algn="ctr">
              <a:defRPr>
                <a:solidFill>
                  <a:schemeClr val="tx1"/>
                </a:solidFill>
              </a:defRPr>
            </a:lvl1pPr>
          </a:lstStyle>
          <a:p>
            <a:r>
              <a:rPr lang="it-IT" err="1"/>
              <a:t>Asset</a:t>
            </a:r>
            <a:endParaRPr lang="it-IT"/>
          </a:p>
        </p:txBody>
      </p:sp>
      <p:sp>
        <p:nvSpPr>
          <p:cNvPr id="14" name="Segnaposto immagine 2">
            <a:extLst>
              <a:ext uri="{FF2B5EF4-FFF2-40B4-BE49-F238E27FC236}">
                <a16:creationId xmlns:a16="http://schemas.microsoft.com/office/drawing/2014/main" id="{73DB8139-AE74-6648-97DC-782FB3C96870}"/>
              </a:ext>
            </a:extLst>
          </p:cNvPr>
          <p:cNvSpPr>
            <a:spLocks noGrp="1"/>
          </p:cNvSpPr>
          <p:nvPr>
            <p:ph type="pic" sz="quarter" idx="14" hasCustomPrompt="1"/>
          </p:nvPr>
        </p:nvSpPr>
        <p:spPr>
          <a:xfrm>
            <a:off x="9144258" y="3428999"/>
            <a:ext cx="3047742" cy="3429001"/>
          </a:xfrm>
          <a:prstGeom prst="rect">
            <a:avLst/>
          </a:prstGeom>
        </p:spPr>
        <p:txBody>
          <a:bodyPr/>
          <a:lstStyle>
            <a:lvl1pPr algn="ctr">
              <a:defRPr>
                <a:solidFill>
                  <a:schemeClr val="tx1"/>
                </a:solidFill>
              </a:defRPr>
            </a:lvl1pPr>
          </a:lstStyle>
          <a:p>
            <a:r>
              <a:rPr lang="it-IT" err="1"/>
              <a:t>Asset</a:t>
            </a:r>
            <a:endParaRPr lang="it-IT"/>
          </a:p>
        </p:txBody>
      </p:sp>
      <p:sp>
        <p:nvSpPr>
          <p:cNvPr id="4" name="Titolo 6">
            <a:extLst>
              <a:ext uri="{FF2B5EF4-FFF2-40B4-BE49-F238E27FC236}">
                <a16:creationId xmlns:a16="http://schemas.microsoft.com/office/drawing/2014/main" id="{DCE2AF19-AEBB-CD82-B0D2-0D44AF64A90E}"/>
              </a:ext>
            </a:extLst>
          </p:cNvPr>
          <p:cNvSpPr>
            <a:spLocks noGrp="1"/>
          </p:cNvSpPr>
          <p:nvPr>
            <p:ph type="title" hasCustomPrompt="1"/>
          </p:nvPr>
        </p:nvSpPr>
        <p:spPr>
          <a:xfrm>
            <a:off x="500297" y="165887"/>
            <a:ext cx="4902537"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2" name="Holder 3">
            <a:extLst>
              <a:ext uri="{FF2B5EF4-FFF2-40B4-BE49-F238E27FC236}">
                <a16:creationId xmlns:a16="http://schemas.microsoft.com/office/drawing/2014/main" id="{AD9AE5CD-A672-DB97-D12B-17DA70F3920B}"/>
              </a:ext>
            </a:extLst>
          </p:cNvPr>
          <p:cNvSpPr>
            <a:spLocks noGrp="1"/>
          </p:cNvSpPr>
          <p:nvPr>
            <p:ph type="body" idx="10" hasCustomPrompt="1"/>
          </p:nvPr>
        </p:nvSpPr>
        <p:spPr>
          <a:xfrm>
            <a:off x="500297" y="1442067"/>
            <a:ext cx="4902537" cy="3810511"/>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37"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5" name="Segnaposto immagine 7">
            <a:extLst>
              <a:ext uri="{FF2B5EF4-FFF2-40B4-BE49-F238E27FC236}">
                <a16:creationId xmlns:a16="http://schemas.microsoft.com/office/drawing/2014/main" id="{06B624A8-79AA-A1C8-70E5-7E219C19794D}"/>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41310750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 column Asset + Tex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3" name="Titolo 6">
            <a:extLst>
              <a:ext uri="{FF2B5EF4-FFF2-40B4-BE49-F238E27FC236}">
                <a16:creationId xmlns:a16="http://schemas.microsoft.com/office/drawing/2014/main" id="{5F1B3EBA-9766-CC6B-F876-1B5FD25A34A6}"/>
              </a:ext>
            </a:extLst>
          </p:cNvPr>
          <p:cNvSpPr>
            <a:spLocks noGrp="1"/>
          </p:cNvSpPr>
          <p:nvPr>
            <p:ph type="title" hasCustomPrompt="1"/>
          </p:nvPr>
        </p:nvSpPr>
        <p:spPr>
          <a:xfrm>
            <a:off x="500297" y="165889"/>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2" name="Holder 3">
            <a:extLst>
              <a:ext uri="{FF2B5EF4-FFF2-40B4-BE49-F238E27FC236}">
                <a16:creationId xmlns:a16="http://schemas.microsoft.com/office/drawing/2014/main" id="{CC9A8317-B26A-35F5-EF3D-8770EEA7036E}"/>
              </a:ext>
            </a:extLst>
          </p:cNvPr>
          <p:cNvSpPr>
            <a:spLocks noGrp="1"/>
          </p:cNvSpPr>
          <p:nvPr>
            <p:ph type="body" idx="10" hasCustomPrompt="1"/>
          </p:nvPr>
        </p:nvSpPr>
        <p:spPr>
          <a:xfrm>
            <a:off x="512768" y="3667113"/>
            <a:ext cx="3208135" cy="1848310"/>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98"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lang="it-IT"/>
          </a:p>
          <a:p>
            <a:endParaRPr/>
          </a:p>
        </p:txBody>
      </p:sp>
      <p:sp>
        <p:nvSpPr>
          <p:cNvPr id="4" name="Segnaposto immagine 2">
            <a:extLst>
              <a:ext uri="{FF2B5EF4-FFF2-40B4-BE49-F238E27FC236}">
                <a16:creationId xmlns:a16="http://schemas.microsoft.com/office/drawing/2014/main" id="{DC9B4D7A-5E68-B5A0-ADDB-1C9C922A5A6D}"/>
              </a:ext>
            </a:extLst>
          </p:cNvPr>
          <p:cNvSpPr>
            <a:spLocks noGrp="1"/>
          </p:cNvSpPr>
          <p:nvPr>
            <p:ph type="pic" sz="quarter" idx="11" hasCustomPrompt="1"/>
          </p:nvPr>
        </p:nvSpPr>
        <p:spPr>
          <a:xfrm>
            <a:off x="500297" y="1338960"/>
            <a:ext cx="3208134" cy="2090040"/>
          </a:xfrm>
          <a:prstGeom prst="roundRect">
            <a:avLst>
              <a:gd name="adj" fmla="val 2250"/>
            </a:avLst>
          </a:prstGeom>
          <a:noFill/>
        </p:spPr>
        <p:txBody>
          <a:bodyPr/>
          <a:lstStyle>
            <a:lvl1pPr algn="ctr">
              <a:defRPr>
                <a:solidFill>
                  <a:schemeClr val="tx1"/>
                </a:solidFill>
              </a:defRPr>
            </a:lvl1pPr>
          </a:lstStyle>
          <a:p>
            <a:r>
              <a:rPr lang="it-IT" err="1"/>
              <a:t>Asset</a:t>
            </a:r>
            <a:endParaRPr lang="it-IT"/>
          </a:p>
        </p:txBody>
      </p:sp>
      <p:sp>
        <p:nvSpPr>
          <p:cNvPr id="5" name="Holder 3">
            <a:extLst>
              <a:ext uri="{FF2B5EF4-FFF2-40B4-BE49-F238E27FC236}">
                <a16:creationId xmlns:a16="http://schemas.microsoft.com/office/drawing/2014/main" id="{EBF003CE-1F31-55FF-6F48-D8E22D5CC0A5}"/>
              </a:ext>
            </a:extLst>
          </p:cNvPr>
          <p:cNvSpPr>
            <a:spLocks noGrp="1"/>
          </p:cNvSpPr>
          <p:nvPr>
            <p:ph type="body" idx="12" hasCustomPrompt="1"/>
          </p:nvPr>
        </p:nvSpPr>
        <p:spPr>
          <a:xfrm>
            <a:off x="4490190" y="3667113"/>
            <a:ext cx="3208135" cy="1848310"/>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98"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lang="it-IT"/>
          </a:p>
          <a:p>
            <a:endParaRPr/>
          </a:p>
        </p:txBody>
      </p:sp>
      <p:sp>
        <p:nvSpPr>
          <p:cNvPr id="7" name="Segnaposto immagine 2">
            <a:extLst>
              <a:ext uri="{FF2B5EF4-FFF2-40B4-BE49-F238E27FC236}">
                <a16:creationId xmlns:a16="http://schemas.microsoft.com/office/drawing/2014/main" id="{CAF4D985-BFBC-842F-C782-DF303B4A7BBA}"/>
              </a:ext>
            </a:extLst>
          </p:cNvPr>
          <p:cNvSpPr>
            <a:spLocks noGrp="1"/>
          </p:cNvSpPr>
          <p:nvPr>
            <p:ph type="pic" sz="quarter" idx="13" hasCustomPrompt="1"/>
          </p:nvPr>
        </p:nvSpPr>
        <p:spPr>
          <a:xfrm>
            <a:off x="4490191" y="1338960"/>
            <a:ext cx="3208134" cy="2090040"/>
          </a:xfrm>
          <a:prstGeom prst="roundRect">
            <a:avLst>
              <a:gd name="adj" fmla="val 2867"/>
            </a:avLst>
          </a:prstGeom>
          <a:noFill/>
        </p:spPr>
        <p:txBody>
          <a:bodyPr/>
          <a:lstStyle>
            <a:lvl1pPr algn="ctr">
              <a:defRPr>
                <a:solidFill>
                  <a:schemeClr val="tx1"/>
                </a:solidFill>
              </a:defRPr>
            </a:lvl1pPr>
          </a:lstStyle>
          <a:p>
            <a:r>
              <a:rPr lang="it-IT" err="1"/>
              <a:t>Asset</a:t>
            </a:r>
            <a:endParaRPr lang="it-IT"/>
          </a:p>
        </p:txBody>
      </p:sp>
      <p:sp>
        <p:nvSpPr>
          <p:cNvPr id="9" name="Holder 3">
            <a:extLst>
              <a:ext uri="{FF2B5EF4-FFF2-40B4-BE49-F238E27FC236}">
                <a16:creationId xmlns:a16="http://schemas.microsoft.com/office/drawing/2014/main" id="{A4F98EF9-CB33-DFD0-C97E-0F0B4CAF0CB0}"/>
              </a:ext>
            </a:extLst>
          </p:cNvPr>
          <p:cNvSpPr>
            <a:spLocks noGrp="1"/>
          </p:cNvSpPr>
          <p:nvPr>
            <p:ph type="body" idx="14" hasCustomPrompt="1"/>
          </p:nvPr>
        </p:nvSpPr>
        <p:spPr>
          <a:xfrm>
            <a:off x="8471098" y="3667113"/>
            <a:ext cx="3208135" cy="1848310"/>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98"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lang="it-IT"/>
          </a:p>
          <a:p>
            <a:endParaRPr/>
          </a:p>
        </p:txBody>
      </p:sp>
      <p:sp>
        <p:nvSpPr>
          <p:cNvPr id="15" name="Segnaposto immagine 2">
            <a:extLst>
              <a:ext uri="{FF2B5EF4-FFF2-40B4-BE49-F238E27FC236}">
                <a16:creationId xmlns:a16="http://schemas.microsoft.com/office/drawing/2014/main" id="{6C43FFC1-12BF-5AA0-3767-C2BAFAEBEC39}"/>
              </a:ext>
            </a:extLst>
          </p:cNvPr>
          <p:cNvSpPr>
            <a:spLocks noGrp="1"/>
          </p:cNvSpPr>
          <p:nvPr>
            <p:ph type="pic" sz="quarter" idx="15" hasCustomPrompt="1"/>
          </p:nvPr>
        </p:nvSpPr>
        <p:spPr>
          <a:xfrm>
            <a:off x="8480085" y="1338960"/>
            <a:ext cx="3208134" cy="2090040"/>
          </a:xfrm>
          <a:prstGeom prst="roundRect">
            <a:avLst>
              <a:gd name="adj" fmla="val 2456"/>
            </a:avLst>
          </a:prstGeom>
          <a:noFill/>
        </p:spPr>
        <p:txBody>
          <a:bodyPr/>
          <a:lstStyle>
            <a:lvl1pPr algn="ctr">
              <a:defRPr>
                <a:solidFill>
                  <a:schemeClr val="tx1"/>
                </a:solidFill>
              </a:defRPr>
            </a:lvl1pPr>
          </a:lstStyle>
          <a:p>
            <a:r>
              <a:rPr lang="it-IT" err="1"/>
              <a:t>Asset</a:t>
            </a:r>
            <a:endParaRPr lang="it-IT"/>
          </a:p>
        </p:txBody>
      </p:sp>
      <p:sp>
        <p:nvSpPr>
          <p:cNvPr id="10" name="Segnaposto immagine 7">
            <a:extLst>
              <a:ext uri="{FF2B5EF4-FFF2-40B4-BE49-F238E27FC236}">
                <a16:creationId xmlns:a16="http://schemas.microsoft.com/office/drawing/2014/main" id="{ADEE1084-4B39-AA66-8307-74ED76E90571}"/>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3457753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 Asset + Text Light">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4617248" y="1442068"/>
            <a:ext cx="7070971" cy="4343528"/>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8" name="Segnaposto immagine 7">
            <a:extLst>
              <a:ext uri="{FF2B5EF4-FFF2-40B4-BE49-F238E27FC236}">
                <a16:creationId xmlns:a16="http://schemas.microsoft.com/office/drawing/2014/main" id="{117B46B2-B061-8F40-98FB-10B03C077736}"/>
              </a:ext>
            </a:extLst>
          </p:cNvPr>
          <p:cNvSpPr>
            <a:spLocks noGrp="1"/>
          </p:cNvSpPr>
          <p:nvPr>
            <p:ph type="pic" sz="quarter" idx="10" hasCustomPrompt="1"/>
          </p:nvPr>
        </p:nvSpPr>
        <p:spPr>
          <a:xfrm>
            <a:off x="500297" y="1442066"/>
            <a:ext cx="3516209" cy="4343529"/>
          </a:xfrm>
          <a:prstGeom prst="roundRect">
            <a:avLst>
              <a:gd name="adj" fmla="val 911"/>
            </a:avLst>
          </a:prstGeom>
          <a:noFill/>
          <a:effectLst/>
        </p:spPr>
        <p:txBody>
          <a:bodyPr/>
          <a:lstStyle>
            <a:lvl1pPr algn="ctr">
              <a:defRPr sz="1698" b="0" i="0">
                <a:solidFill>
                  <a:schemeClr val="tx1"/>
                </a:solidFill>
                <a:latin typeface="Avenir Book" panose="02000503020000020003" pitchFamily="2" charset="0"/>
                <a:cs typeface="Arial" panose="020B0604020202020204" pitchFamily="34" charset="0"/>
              </a:defRPr>
            </a:lvl1pPr>
          </a:lstStyle>
          <a:p>
            <a:r>
              <a:rPr lang="it-IT" err="1"/>
              <a:t>Asset</a:t>
            </a:r>
            <a:endParaRPr lang="it-IT"/>
          </a:p>
        </p:txBody>
      </p:sp>
      <p:sp>
        <p:nvSpPr>
          <p:cNvPr id="4" name="Titolo 6">
            <a:extLst>
              <a:ext uri="{FF2B5EF4-FFF2-40B4-BE49-F238E27FC236}">
                <a16:creationId xmlns:a16="http://schemas.microsoft.com/office/drawing/2014/main" id="{333A51EF-1316-6B19-03C4-7D9FD3A3CADF}"/>
              </a:ext>
            </a:extLst>
          </p:cNvPr>
          <p:cNvSpPr>
            <a:spLocks noGrp="1"/>
          </p:cNvSpPr>
          <p:nvPr>
            <p:ph type="title" hasCustomPrompt="1"/>
          </p:nvPr>
        </p:nvSpPr>
        <p:spPr>
          <a:xfrm>
            <a:off x="500297" y="165889"/>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2" name="Segnaposto immagine 7">
            <a:extLst>
              <a:ext uri="{FF2B5EF4-FFF2-40B4-BE49-F238E27FC236}">
                <a16:creationId xmlns:a16="http://schemas.microsoft.com/office/drawing/2014/main" id="{E6FB8140-B610-E544-F23F-D09670E22CC7}"/>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3978028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Key Learnings Light">
    <p:spTree>
      <p:nvGrpSpPr>
        <p:cNvPr id="1" name=""/>
        <p:cNvGrpSpPr/>
        <p:nvPr/>
      </p:nvGrpSpPr>
      <p:grpSpPr>
        <a:xfrm>
          <a:off x="0" y="0"/>
          <a:ext cx="0" cy="0"/>
          <a:chOff x="0" y="0"/>
          <a:chExt cx="0" cy="0"/>
        </a:xfrm>
      </p:grpSpPr>
      <p:sp>
        <p:nvSpPr>
          <p:cNvPr id="4" name="Titolo 6">
            <a:extLst>
              <a:ext uri="{FF2B5EF4-FFF2-40B4-BE49-F238E27FC236}">
                <a16:creationId xmlns:a16="http://schemas.microsoft.com/office/drawing/2014/main" id="{18E96EAA-06CF-22B3-A98A-2AFDF8F681EA}"/>
              </a:ext>
            </a:extLst>
          </p:cNvPr>
          <p:cNvSpPr>
            <a:spLocks noGrp="1"/>
          </p:cNvSpPr>
          <p:nvPr>
            <p:ph type="title" hasCustomPrompt="1"/>
          </p:nvPr>
        </p:nvSpPr>
        <p:spPr>
          <a:xfrm>
            <a:off x="500297" y="165887"/>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2" name="Segnaposto immagine 7">
            <a:extLst>
              <a:ext uri="{FF2B5EF4-FFF2-40B4-BE49-F238E27FC236}">
                <a16:creationId xmlns:a16="http://schemas.microsoft.com/office/drawing/2014/main" id="{D184466B-B6CF-831E-978A-D72058E8CDF2}"/>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3669358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cenario Light">
    <p:spTree>
      <p:nvGrpSpPr>
        <p:cNvPr id="1" name=""/>
        <p:cNvGrpSpPr/>
        <p:nvPr/>
      </p:nvGrpSpPr>
      <p:grpSpPr>
        <a:xfrm>
          <a:off x="0" y="0"/>
          <a:ext cx="0" cy="0"/>
          <a:chOff x="0" y="0"/>
          <a:chExt cx="0" cy="0"/>
        </a:xfrm>
      </p:grpSpPr>
      <p:sp>
        <p:nvSpPr>
          <p:cNvPr id="16" name="Ovale 15">
            <a:extLst>
              <a:ext uri="{FF2B5EF4-FFF2-40B4-BE49-F238E27FC236}">
                <a16:creationId xmlns:a16="http://schemas.microsoft.com/office/drawing/2014/main" id="{FFF60C8C-3B6D-C5B0-8A5D-5BB0AA8B297F}"/>
              </a:ext>
            </a:extLst>
          </p:cNvPr>
          <p:cNvSpPr/>
          <p:nvPr userDrawn="1"/>
        </p:nvSpPr>
        <p:spPr>
          <a:xfrm>
            <a:off x="791814" y="1310020"/>
            <a:ext cx="2665440" cy="266590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92">
              <a:solidFill>
                <a:schemeClr val="tx1"/>
              </a:solidFill>
            </a:endParaRPr>
          </a:p>
        </p:txBody>
      </p:sp>
      <p:sp>
        <p:nvSpPr>
          <p:cNvPr id="10" name="Segnaposto immagine 7">
            <a:extLst>
              <a:ext uri="{FF2B5EF4-FFF2-40B4-BE49-F238E27FC236}">
                <a16:creationId xmlns:a16="http://schemas.microsoft.com/office/drawing/2014/main" id="{79D56662-E0BF-0DCB-8609-5AA08694FCEE}"/>
              </a:ext>
            </a:extLst>
          </p:cNvPr>
          <p:cNvSpPr>
            <a:spLocks noGrp="1"/>
          </p:cNvSpPr>
          <p:nvPr>
            <p:ph type="pic" sz="quarter" idx="10" hasCustomPrompt="1"/>
          </p:nvPr>
        </p:nvSpPr>
        <p:spPr>
          <a:xfrm>
            <a:off x="791814" y="1314534"/>
            <a:ext cx="2665441" cy="2665909"/>
          </a:xfrm>
          <a:prstGeom prst="ellipse">
            <a:avLst/>
          </a:prstGeom>
          <a:noFill/>
          <a:ln>
            <a:solidFill>
              <a:schemeClr val="accent1"/>
            </a:solidFill>
          </a:ln>
          <a:effectLst/>
        </p:spPr>
        <p:txBody>
          <a:bodyPr/>
          <a:lstStyle>
            <a:lvl1pPr algn="ctr">
              <a:defRPr sz="1213" b="0" i="0">
                <a:solidFill>
                  <a:schemeClr val="tx1"/>
                </a:solidFill>
                <a:latin typeface="Avenir Book" panose="02000503020000020003" pitchFamily="2" charset="0"/>
                <a:cs typeface="Arial" panose="020B0604020202020204" pitchFamily="34" charset="0"/>
              </a:defRPr>
            </a:lvl1pPr>
          </a:lstStyle>
          <a:p>
            <a:r>
              <a:rPr lang="it-IT" err="1"/>
              <a:t>Asset</a:t>
            </a:r>
            <a:endParaRPr lang="it-IT"/>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5" name="Segnaposto testo 8">
            <a:extLst>
              <a:ext uri="{FF2B5EF4-FFF2-40B4-BE49-F238E27FC236}">
                <a16:creationId xmlns:a16="http://schemas.microsoft.com/office/drawing/2014/main" id="{62829E82-3E35-1047-480D-938DC5676337}"/>
              </a:ext>
            </a:extLst>
          </p:cNvPr>
          <p:cNvSpPr>
            <a:spLocks noGrp="1"/>
          </p:cNvSpPr>
          <p:nvPr>
            <p:ph type="body" sz="quarter" idx="20" hasCustomPrompt="1"/>
          </p:nvPr>
        </p:nvSpPr>
        <p:spPr>
          <a:xfrm>
            <a:off x="627133" y="4227080"/>
            <a:ext cx="2994805" cy="322352"/>
          </a:xfrm>
          <a:prstGeom prst="rect">
            <a:avLst/>
          </a:prstGeom>
        </p:spPr>
        <p:txBody>
          <a:bodyPr lIns="0" tIns="0" rIns="0" bIns="0"/>
          <a:lstStyle>
            <a:lvl1pPr marL="0" marR="0" indent="0" algn="ctr" defTabSz="554492" eaLnBrk="1" fontAlgn="auto" latinLnBrk="0" hangingPunct="1">
              <a:lnSpc>
                <a:spcPct val="100000"/>
              </a:lnSpc>
              <a:spcBef>
                <a:spcPts val="0"/>
              </a:spcBef>
              <a:spcAft>
                <a:spcPts val="0"/>
              </a:spcAft>
              <a:buClrTx/>
              <a:buSzTx/>
              <a:buFontTx/>
              <a:buNone/>
              <a:tabLst/>
              <a:defRPr sz="1698">
                <a:solidFill>
                  <a:schemeClr val="tx1"/>
                </a:solidFill>
                <a:latin typeface="+mj-lt"/>
              </a:defRPr>
            </a:lvl1pPr>
            <a:lvl2pPr>
              <a:defRPr sz="1455">
                <a:solidFill>
                  <a:schemeClr val="bg1"/>
                </a:solidFill>
              </a:defRPr>
            </a:lvl2pPr>
            <a:lvl3pPr>
              <a:defRPr sz="1455">
                <a:solidFill>
                  <a:schemeClr val="bg1"/>
                </a:solidFill>
              </a:defRPr>
            </a:lvl3pPr>
            <a:lvl4pPr>
              <a:defRPr sz="1455">
                <a:solidFill>
                  <a:schemeClr val="bg1"/>
                </a:solidFill>
              </a:defRPr>
            </a:lvl4pPr>
            <a:lvl5pPr>
              <a:defRPr sz="1455">
                <a:solidFill>
                  <a:schemeClr val="bg1"/>
                </a:solidFill>
              </a:defRPr>
            </a:lvl5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lang="it-IT"/>
          </a:p>
        </p:txBody>
      </p:sp>
      <p:sp>
        <p:nvSpPr>
          <p:cNvPr id="7" name="Segnaposto testo 8">
            <a:extLst>
              <a:ext uri="{FF2B5EF4-FFF2-40B4-BE49-F238E27FC236}">
                <a16:creationId xmlns:a16="http://schemas.microsoft.com/office/drawing/2014/main" id="{2DEB998D-7E52-AB5F-A256-E617DD9A3D4A}"/>
              </a:ext>
            </a:extLst>
          </p:cNvPr>
          <p:cNvSpPr>
            <a:spLocks noGrp="1"/>
          </p:cNvSpPr>
          <p:nvPr>
            <p:ph type="body" sz="quarter" idx="19" hasCustomPrompt="1"/>
          </p:nvPr>
        </p:nvSpPr>
        <p:spPr>
          <a:xfrm>
            <a:off x="5165472" y="4227080"/>
            <a:ext cx="6513761" cy="1503295"/>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98">
                <a:solidFill>
                  <a:schemeClr val="tx1"/>
                </a:solidFill>
              </a:defRPr>
            </a:lvl1pPr>
            <a:lvl2pPr>
              <a:defRPr sz="1455">
                <a:solidFill>
                  <a:schemeClr val="bg1"/>
                </a:solidFill>
              </a:defRPr>
            </a:lvl2pPr>
            <a:lvl3pPr>
              <a:defRPr sz="1455">
                <a:solidFill>
                  <a:schemeClr val="bg1"/>
                </a:solidFill>
              </a:defRPr>
            </a:lvl3pPr>
            <a:lvl4pPr>
              <a:defRPr sz="1455">
                <a:solidFill>
                  <a:schemeClr val="bg1"/>
                </a:solidFill>
              </a:defRPr>
            </a:lvl4pPr>
            <a:lvl5pPr>
              <a:defRPr sz="1455">
                <a:solidFill>
                  <a:schemeClr val="bg1"/>
                </a:solidFill>
              </a:defRPr>
            </a:lvl5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lang="it-IT"/>
          </a:p>
        </p:txBody>
      </p:sp>
      <p:sp>
        <p:nvSpPr>
          <p:cNvPr id="11" name="Titolo 6">
            <a:extLst>
              <a:ext uri="{FF2B5EF4-FFF2-40B4-BE49-F238E27FC236}">
                <a16:creationId xmlns:a16="http://schemas.microsoft.com/office/drawing/2014/main" id="{8DC46F41-39E9-64AA-4C2E-C4DD3B0FA82B}"/>
              </a:ext>
            </a:extLst>
          </p:cNvPr>
          <p:cNvSpPr>
            <a:spLocks noGrp="1"/>
          </p:cNvSpPr>
          <p:nvPr>
            <p:ph type="title" hasCustomPrompt="1"/>
          </p:nvPr>
        </p:nvSpPr>
        <p:spPr>
          <a:xfrm>
            <a:off x="512768" y="195665"/>
            <a:ext cx="9742221" cy="1026191"/>
          </a:xfrm>
          <a:prstGeom prst="rect">
            <a:avLst/>
          </a:prstGeom>
        </p:spPr>
        <p:txBody>
          <a:bodyPr lIns="0" rIns="0" anchor="ctr">
            <a:noAutofit/>
          </a:bodyPr>
          <a:lstStyle>
            <a:lvl1pPr>
              <a:defRPr sz="2729" b="0" i="0" spc="0">
                <a:solidFill>
                  <a:schemeClr val="tx1"/>
                </a:solidFill>
                <a:latin typeface="+mj-lt"/>
                <a:cs typeface="Arial" panose="020B0604020202020204" pitchFamily="34" charset="0"/>
              </a:defRPr>
            </a:lvl1pPr>
          </a:lstStyle>
          <a:p>
            <a:r>
              <a:rPr lang="it-IT"/>
              <a:t>Click To </a:t>
            </a:r>
            <a:r>
              <a:rPr lang="it-IT" err="1"/>
              <a:t>Add</a:t>
            </a:r>
            <a:r>
              <a:rPr lang="it-IT"/>
              <a:t> Title</a:t>
            </a:r>
          </a:p>
        </p:txBody>
      </p:sp>
      <p:sp>
        <p:nvSpPr>
          <p:cNvPr id="12" name="Holder 6">
            <a:extLst>
              <a:ext uri="{FF2B5EF4-FFF2-40B4-BE49-F238E27FC236}">
                <a16:creationId xmlns:a16="http://schemas.microsoft.com/office/drawing/2014/main" id="{351BFC39-FE33-A6CD-3569-4A6E1CB8A351}"/>
              </a:ext>
            </a:extLst>
          </p:cNvPr>
          <p:cNvSpPr txBox="1">
            <a:spLocks/>
          </p:cNvSpPr>
          <p:nvPr userDrawn="1"/>
        </p:nvSpPr>
        <p:spPr>
          <a:xfrm>
            <a:off x="8884061" y="6505475"/>
            <a:ext cx="2804160" cy="186636"/>
          </a:xfrm>
          <a:prstGeom prst="rect">
            <a:avLst/>
          </a:prstGeom>
        </p:spPr>
        <p:txBody>
          <a:bodyPr lIns="0" tIns="0" rIns="0" bIns="0"/>
          <a:lstStyle>
            <a:defPPr>
              <a:defRPr lang="it-IT"/>
            </a:defPPr>
            <a:lvl1pPr marL="0" algn="r" defTabSz="914400" rtl="0" eaLnBrk="1" latinLnBrk="0" hangingPunct="1">
              <a:defRPr sz="1800" b="0" i="0" kern="1200">
                <a:solidFill>
                  <a:schemeClr val="accent2"/>
                </a:solidFill>
                <a:latin typeface="Avenir Book" panose="02000503020000020003"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it-IT" sz="1092" smtClean="0">
                <a:solidFill>
                  <a:schemeClr val="tx1"/>
                </a:solidFill>
              </a:rPr>
              <a:pPr/>
              <a:t>‹#›</a:t>
            </a:fld>
            <a:endParaRPr lang="it-IT" sz="1092">
              <a:solidFill>
                <a:schemeClr val="tx1"/>
              </a:solidFill>
            </a:endParaRPr>
          </a:p>
        </p:txBody>
      </p:sp>
      <p:sp>
        <p:nvSpPr>
          <p:cNvPr id="17" name="Segnaposto testo 8">
            <a:extLst>
              <a:ext uri="{FF2B5EF4-FFF2-40B4-BE49-F238E27FC236}">
                <a16:creationId xmlns:a16="http://schemas.microsoft.com/office/drawing/2014/main" id="{DD0B0491-05A9-12B7-B9C5-5EB00BEDCDFB}"/>
              </a:ext>
            </a:extLst>
          </p:cNvPr>
          <p:cNvSpPr>
            <a:spLocks noGrp="1"/>
          </p:cNvSpPr>
          <p:nvPr>
            <p:ph type="body" sz="quarter" idx="21" hasCustomPrompt="1"/>
          </p:nvPr>
        </p:nvSpPr>
        <p:spPr>
          <a:xfrm>
            <a:off x="627131" y="4549432"/>
            <a:ext cx="2994805" cy="1180943"/>
          </a:xfrm>
          <a:prstGeom prst="rect">
            <a:avLst/>
          </a:prstGeom>
        </p:spPr>
        <p:txBody>
          <a:bodyPr lIns="0" tIns="0" rIns="0" bIns="0"/>
          <a:lstStyle>
            <a:lvl1pPr marL="0" marR="0" indent="0" algn="ctr" defTabSz="554492" eaLnBrk="1" fontAlgn="auto" latinLnBrk="0" hangingPunct="1">
              <a:lnSpc>
                <a:spcPct val="100000"/>
              </a:lnSpc>
              <a:spcBef>
                <a:spcPts val="0"/>
              </a:spcBef>
              <a:spcAft>
                <a:spcPts val="0"/>
              </a:spcAft>
              <a:buClrTx/>
              <a:buSzTx/>
              <a:buFontTx/>
              <a:buNone/>
              <a:tabLst/>
              <a:defRPr sz="1455">
                <a:solidFill>
                  <a:schemeClr val="tx1"/>
                </a:solidFill>
                <a:latin typeface="Tobias" pitchFamily="2" charset="77"/>
              </a:defRPr>
            </a:lvl1pPr>
            <a:lvl2pPr>
              <a:defRPr sz="1455">
                <a:solidFill>
                  <a:schemeClr val="bg1"/>
                </a:solidFill>
              </a:defRPr>
            </a:lvl2pPr>
            <a:lvl3pPr>
              <a:defRPr sz="1455">
                <a:solidFill>
                  <a:schemeClr val="bg1"/>
                </a:solidFill>
              </a:defRPr>
            </a:lvl3pPr>
            <a:lvl4pPr>
              <a:defRPr sz="1455">
                <a:solidFill>
                  <a:schemeClr val="bg1"/>
                </a:solidFill>
              </a:defRPr>
            </a:lvl4pPr>
            <a:lvl5pPr>
              <a:defRPr sz="1455">
                <a:solidFill>
                  <a:schemeClr val="bg1"/>
                </a:solidFill>
              </a:defRPr>
            </a:lvl5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lang="it-IT"/>
          </a:p>
        </p:txBody>
      </p:sp>
      <p:sp>
        <p:nvSpPr>
          <p:cNvPr id="18" name="Segnaposto testo 8">
            <a:extLst>
              <a:ext uri="{FF2B5EF4-FFF2-40B4-BE49-F238E27FC236}">
                <a16:creationId xmlns:a16="http://schemas.microsoft.com/office/drawing/2014/main" id="{D0DD61DD-DA42-08C0-F103-2219B92C4683}"/>
              </a:ext>
            </a:extLst>
          </p:cNvPr>
          <p:cNvSpPr>
            <a:spLocks noGrp="1"/>
          </p:cNvSpPr>
          <p:nvPr>
            <p:ph type="body" sz="quarter" idx="12" hasCustomPrompt="1"/>
          </p:nvPr>
        </p:nvSpPr>
        <p:spPr>
          <a:xfrm>
            <a:off x="5174460" y="1904037"/>
            <a:ext cx="6513761" cy="2076405"/>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98">
                <a:solidFill>
                  <a:schemeClr val="tx1"/>
                </a:solidFill>
              </a:defRPr>
            </a:lvl1pPr>
            <a:lvl2pPr>
              <a:defRPr sz="1455">
                <a:solidFill>
                  <a:schemeClr val="bg1"/>
                </a:solidFill>
              </a:defRPr>
            </a:lvl2pPr>
            <a:lvl3pPr>
              <a:defRPr sz="1455">
                <a:solidFill>
                  <a:schemeClr val="bg1"/>
                </a:solidFill>
              </a:defRPr>
            </a:lvl3pPr>
            <a:lvl4pPr>
              <a:defRPr sz="1455">
                <a:solidFill>
                  <a:schemeClr val="bg1"/>
                </a:solidFill>
              </a:defRPr>
            </a:lvl4pPr>
            <a:lvl5pPr>
              <a:defRPr sz="1455">
                <a:solidFill>
                  <a:schemeClr val="bg1"/>
                </a:solidFill>
              </a:defRPr>
            </a:lvl5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lang="it-IT"/>
          </a:p>
        </p:txBody>
      </p:sp>
      <p:sp>
        <p:nvSpPr>
          <p:cNvPr id="2" name="Segnaposto immagine 7">
            <a:extLst>
              <a:ext uri="{FF2B5EF4-FFF2-40B4-BE49-F238E27FC236}">
                <a16:creationId xmlns:a16="http://schemas.microsoft.com/office/drawing/2014/main" id="{15944A19-A3FD-46D2-95C2-3E46FF299C35}"/>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5218472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4" name="Titolo 6">
            <a:extLst>
              <a:ext uri="{FF2B5EF4-FFF2-40B4-BE49-F238E27FC236}">
                <a16:creationId xmlns:a16="http://schemas.microsoft.com/office/drawing/2014/main" id="{18E96EAA-06CF-22B3-A98A-2AFDF8F681EA}"/>
              </a:ext>
            </a:extLst>
          </p:cNvPr>
          <p:cNvSpPr>
            <a:spLocks noGrp="1"/>
          </p:cNvSpPr>
          <p:nvPr>
            <p:ph type="title" hasCustomPrompt="1"/>
          </p:nvPr>
        </p:nvSpPr>
        <p:spPr>
          <a:xfrm>
            <a:off x="500297" y="165887"/>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pic>
        <p:nvPicPr>
          <p:cNvPr id="2" name="Immagine 1">
            <a:extLst>
              <a:ext uri="{FF2B5EF4-FFF2-40B4-BE49-F238E27FC236}">
                <a16:creationId xmlns:a16="http://schemas.microsoft.com/office/drawing/2014/main" id="{F61AE4E7-30B5-C43F-42A6-D05FD188E5DD}"/>
              </a:ext>
            </a:extLst>
          </p:cNvPr>
          <p:cNvPicPr>
            <a:picLocks noChangeAspect="1"/>
          </p:cNvPicPr>
          <p:nvPr userDrawn="1"/>
        </p:nvPicPr>
        <p:blipFill>
          <a:blip r:embed="rId2"/>
          <a:stretch>
            <a:fillRect/>
          </a:stretch>
        </p:blipFill>
        <p:spPr>
          <a:xfrm>
            <a:off x="3572302" y="1419325"/>
            <a:ext cx="7654125" cy="4067641"/>
          </a:xfrm>
          <a:prstGeom prst="rect">
            <a:avLst/>
          </a:prstGeom>
        </p:spPr>
      </p:pic>
      <p:sp>
        <p:nvSpPr>
          <p:cNvPr id="7" name="Holder 3">
            <a:extLst>
              <a:ext uri="{FF2B5EF4-FFF2-40B4-BE49-F238E27FC236}">
                <a16:creationId xmlns:a16="http://schemas.microsoft.com/office/drawing/2014/main" id="{8DF9E46A-B484-C9CE-2405-CC8C257E3450}"/>
              </a:ext>
            </a:extLst>
          </p:cNvPr>
          <p:cNvSpPr>
            <a:spLocks noGrp="1"/>
          </p:cNvSpPr>
          <p:nvPr>
            <p:ph type="body" idx="1" hasCustomPrompt="1"/>
          </p:nvPr>
        </p:nvSpPr>
        <p:spPr>
          <a:xfrm>
            <a:off x="499853" y="3547831"/>
            <a:ext cx="3788837" cy="1318128"/>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637"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3" name="Segnaposto immagine 7">
            <a:extLst>
              <a:ext uri="{FF2B5EF4-FFF2-40B4-BE49-F238E27FC236}">
                <a16:creationId xmlns:a16="http://schemas.microsoft.com/office/drawing/2014/main" id="{DDC09A81-F84A-CC2E-E467-8F34A17434C3}"/>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16914774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Quotes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7" y="1442067"/>
            <a:ext cx="11187921" cy="4528359"/>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2426"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3" name="Titolo 6">
            <a:extLst>
              <a:ext uri="{FF2B5EF4-FFF2-40B4-BE49-F238E27FC236}">
                <a16:creationId xmlns:a16="http://schemas.microsoft.com/office/drawing/2014/main" id="{F7A9171A-8450-6808-2CE6-CD22213C4364}"/>
              </a:ext>
            </a:extLst>
          </p:cNvPr>
          <p:cNvSpPr>
            <a:spLocks noGrp="1"/>
          </p:cNvSpPr>
          <p:nvPr>
            <p:ph type="title" hasCustomPrompt="1"/>
          </p:nvPr>
        </p:nvSpPr>
        <p:spPr>
          <a:xfrm>
            <a:off x="500297" y="165889"/>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2" name="Segnaposto immagine 7">
            <a:extLst>
              <a:ext uri="{FF2B5EF4-FFF2-40B4-BE49-F238E27FC236}">
                <a16:creationId xmlns:a16="http://schemas.microsoft.com/office/drawing/2014/main" id="{AA51BB6A-9FF0-7F02-127C-96EEEB8445C3}"/>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2132636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 Product + 3 Details Light">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B27EAAE-ADC0-FE4F-23FF-E0AF1EA04CA5}"/>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92"/>
          </a:p>
        </p:txBody>
      </p:sp>
      <p:sp>
        <p:nvSpPr>
          <p:cNvPr id="3" name="Segnaposto immagine 2">
            <a:extLst>
              <a:ext uri="{FF2B5EF4-FFF2-40B4-BE49-F238E27FC236}">
                <a16:creationId xmlns:a16="http://schemas.microsoft.com/office/drawing/2014/main" id="{9541FEE0-672D-E045-B102-D8C8874F7C16}"/>
              </a:ext>
            </a:extLst>
          </p:cNvPr>
          <p:cNvSpPr>
            <a:spLocks noGrp="1"/>
          </p:cNvSpPr>
          <p:nvPr>
            <p:ph type="pic" sz="quarter" idx="11"/>
          </p:nvPr>
        </p:nvSpPr>
        <p:spPr>
          <a:xfrm>
            <a:off x="7042799" y="1255589"/>
            <a:ext cx="1294215" cy="1294124"/>
          </a:xfrm>
          <a:prstGeom prst="roundRect">
            <a:avLst>
              <a:gd name="adj" fmla="val 2507"/>
            </a:avLst>
          </a:prstGeom>
          <a:noFill/>
          <a:ln w="19050">
            <a:solidFill>
              <a:schemeClr val="tx1"/>
            </a:solidFill>
          </a:ln>
        </p:spPr>
        <p:txBody>
          <a:bodyPr/>
          <a:lstStyle>
            <a:lvl1pPr marL="0" indent="0" algn="ctr">
              <a:buNone/>
              <a:defRPr sz="1092"/>
            </a:lvl1pPr>
          </a:lstStyle>
          <a:p>
            <a:endParaRPr lang="it-IT"/>
          </a:p>
        </p:txBody>
      </p:sp>
      <p:sp>
        <p:nvSpPr>
          <p:cNvPr id="15" name="Segnaposto immagine 2">
            <a:extLst>
              <a:ext uri="{FF2B5EF4-FFF2-40B4-BE49-F238E27FC236}">
                <a16:creationId xmlns:a16="http://schemas.microsoft.com/office/drawing/2014/main" id="{6CCC05C5-F51F-0C43-BA57-629BA854797D}"/>
              </a:ext>
            </a:extLst>
          </p:cNvPr>
          <p:cNvSpPr>
            <a:spLocks noGrp="1"/>
          </p:cNvSpPr>
          <p:nvPr>
            <p:ph type="pic" sz="quarter" idx="12"/>
          </p:nvPr>
        </p:nvSpPr>
        <p:spPr>
          <a:xfrm>
            <a:off x="7042799" y="2733620"/>
            <a:ext cx="1294215" cy="1294124"/>
          </a:xfrm>
          <a:prstGeom prst="roundRect">
            <a:avLst>
              <a:gd name="adj" fmla="val 3063"/>
            </a:avLst>
          </a:prstGeom>
          <a:noFill/>
          <a:ln w="19050">
            <a:solidFill>
              <a:schemeClr val="tx1"/>
            </a:solidFill>
          </a:ln>
        </p:spPr>
        <p:txBody>
          <a:bodyPr/>
          <a:lstStyle>
            <a:lvl1pPr marL="0" indent="0" algn="ctr">
              <a:buNone/>
              <a:defRPr sz="1092"/>
            </a:lvl1pPr>
          </a:lstStyle>
          <a:p>
            <a:endParaRPr lang="it-IT"/>
          </a:p>
        </p:txBody>
      </p:sp>
      <p:sp>
        <p:nvSpPr>
          <p:cNvPr id="16" name="Segnaposto immagine 2">
            <a:extLst>
              <a:ext uri="{FF2B5EF4-FFF2-40B4-BE49-F238E27FC236}">
                <a16:creationId xmlns:a16="http://schemas.microsoft.com/office/drawing/2014/main" id="{68405C44-C68D-F24E-A879-94AEBF9B3EB1}"/>
              </a:ext>
            </a:extLst>
          </p:cNvPr>
          <p:cNvSpPr>
            <a:spLocks noGrp="1"/>
          </p:cNvSpPr>
          <p:nvPr>
            <p:ph type="pic" sz="quarter" idx="13"/>
          </p:nvPr>
        </p:nvSpPr>
        <p:spPr>
          <a:xfrm>
            <a:off x="7042799" y="4211651"/>
            <a:ext cx="1294215" cy="1294124"/>
          </a:xfrm>
          <a:prstGeom prst="roundRect">
            <a:avLst>
              <a:gd name="adj" fmla="val 3620"/>
            </a:avLst>
          </a:prstGeom>
          <a:noFill/>
          <a:ln w="19050">
            <a:solidFill>
              <a:schemeClr val="tx1"/>
            </a:solidFill>
          </a:ln>
        </p:spPr>
        <p:txBody>
          <a:bodyPr/>
          <a:lstStyle>
            <a:lvl1pPr marL="0" indent="0" algn="ctr">
              <a:buNone/>
              <a:defRPr sz="1092"/>
            </a:lvl1pPr>
          </a:lstStyle>
          <a:p>
            <a:endParaRPr lang="it-IT"/>
          </a:p>
        </p:txBody>
      </p:sp>
      <p:sp>
        <p:nvSpPr>
          <p:cNvPr id="17" name="Segnaposto testo 16">
            <a:extLst>
              <a:ext uri="{FF2B5EF4-FFF2-40B4-BE49-F238E27FC236}">
                <a16:creationId xmlns:a16="http://schemas.microsoft.com/office/drawing/2014/main" id="{B8643B75-F412-3B49-97C9-3085C5ACF273}"/>
              </a:ext>
            </a:extLst>
          </p:cNvPr>
          <p:cNvSpPr>
            <a:spLocks noGrp="1"/>
          </p:cNvSpPr>
          <p:nvPr>
            <p:ph type="body" sz="quarter" idx="14" hasCustomPrompt="1"/>
          </p:nvPr>
        </p:nvSpPr>
        <p:spPr>
          <a:xfrm>
            <a:off x="8498123" y="1669615"/>
            <a:ext cx="3189214" cy="835539"/>
          </a:xfrm>
          <a:prstGeom prst="rect">
            <a:avLst/>
          </a:prstGeom>
        </p:spPr>
        <p:txBody>
          <a:bodyPr lIns="0" tIns="0" rIns="0" bIns="0" anchor="b"/>
          <a:lstStyle>
            <a:lvl1pPr marL="0" indent="0">
              <a:buNone/>
              <a:defRPr sz="1455">
                <a:solidFill>
                  <a:schemeClr val="tx1"/>
                </a:solidFill>
              </a:defRPr>
            </a:lvl1pPr>
          </a:lstStyle>
          <a:p>
            <a:pPr lvl="0"/>
            <a:r>
              <a:rPr lang="it-IT"/>
              <a:t>Click to </a:t>
            </a:r>
            <a:r>
              <a:rPr lang="it-IT" err="1"/>
              <a:t>add</a:t>
            </a:r>
            <a:r>
              <a:rPr lang="it-IT"/>
              <a:t> text</a:t>
            </a:r>
          </a:p>
        </p:txBody>
      </p:sp>
      <p:sp>
        <p:nvSpPr>
          <p:cNvPr id="22" name="Segnaposto immagine 21">
            <a:extLst>
              <a:ext uri="{FF2B5EF4-FFF2-40B4-BE49-F238E27FC236}">
                <a16:creationId xmlns:a16="http://schemas.microsoft.com/office/drawing/2014/main" id="{A6D9E027-4E3A-3F42-88BB-B7482540EE4D}"/>
              </a:ext>
            </a:extLst>
          </p:cNvPr>
          <p:cNvSpPr>
            <a:spLocks noGrp="1"/>
          </p:cNvSpPr>
          <p:nvPr>
            <p:ph type="pic" sz="quarter" idx="17" hasCustomPrompt="1"/>
          </p:nvPr>
        </p:nvSpPr>
        <p:spPr>
          <a:xfrm>
            <a:off x="500297" y="1728528"/>
            <a:ext cx="6261371" cy="3501601"/>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8" name="Titolo 6">
            <a:extLst>
              <a:ext uri="{FF2B5EF4-FFF2-40B4-BE49-F238E27FC236}">
                <a16:creationId xmlns:a16="http://schemas.microsoft.com/office/drawing/2014/main" id="{A8CD5E55-7209-6AC9-87B0-69D9E4640ABA}"/>
              </a:ext>
            </a:extLst>
          </p:cNvPr>
          <p:cNvSpPr>
            <a:spLocks noGrp="1"/>
          </p:cNvSpPr>
          <p:nvPr>
            <p:ph type="title" hasCustomPrompt="1"/>
          </p:nvPr>
        </p:nvSpPr>
        <p:spPr>
          <a:xfrm>
            <a:off x="500297" y="165889"/>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9" name="Segnaposto testo 16">
            <a:extLst>
              <a:ext uri="{FF2B5EF4-FFF2-40B4-BE49-F238E27FC236}">
                <a16:creationId xmlns:a16="http://schemas.microsoft.com/office/drawing/2014/main" id="{DAA03F71-C2C1-36FF-3FAF-2D88C1797C69}"/>
              </a:ext>
            </a:extLst>
          </p:cNvPr>
          <p:cNvSpPr>
            <a:spLocks noGrp="1"/>
          </p:cNvSpPr>
          <p:nvPr>
            <p:ph type="body" sz="quarter" idx="19" hasCustomPrompt="1"/>
          </p:nvPr>
        </p:nvSpPr>
        <p:spPr>
          <a:xfrm>
            <a:off x="8502489" y="3180715"/>
            <a:ext cx="3189214" cy="835539"/>
          </a:xfrm>
          <a:prstGeom prst="rect">
            <a:avLst/>
          </a:prstGeom>
        </p:spPr>
        <p:txBody>
          <a:bodyPr lIns="0" tIns="0" rIns="0" bIns="0" anchor="b"/>
          <a:lstStyle>
            <a:lvl1pPr marL="0" indent="0">
              <a:buNone/>
              <a:defRPr sz="1455">
                <a:solidFill>
                  <a:schemeClr val="tx1"/>
                </a:solidFill>
              </a:defRPr>
            </a:lvl1pPr>
          </a:lstStyle>
          <a:p>
            <a:pPr lvl="0"/>
            <a:r>
              <a:rPr lang="it-IT"/>
              <a:t>Click to </a:t>
            </a:r>
            <a:r>
              <a:rPr lang="it-IT" err="1"/>
              <a:t>add</a:t>
            </a:r>
            <a:r>
              <a:rPr lang="it-IT"/>
              <a:t> text</a:t>
            </a:r>
          </a:p>
        </p:txBody>
      </p:sp>
      <p:sp>
        <p:nvSpPr>
          <p:cNvPr id="10" name="Segnaposto testo 16">
            <a:extLst>
              <a:ext uri="{FF2B5EF4-FFF2-40B4-BE49-F238E27FC236}">
                <a16:creationId xmlns:a16="http://schemas.microsoft.com/office/drawing/2014/main" id="{30DAB6E1-DB91-2CA1-CFCA-EF58C045924B}"/>
              </a:ext>
            </a:extLst>
          </p:cNvPr>
          <p:cNvSpPr>
            <a:spLocks noGrp="1"/>
          </p:cNvSpPr>
          <p:nvPr>
            <p:ph type="body" sz="quarter" idx="20" hasCustomPrompt="1"/>
          </p:nvPr>
        </p:nvSpPr>
        <p:spPr>
          <a:xfrm>
            <a:off x="8502489" y="4670237"/>
            <a:ext cx="3189214" cy="835539"/>
          </a:xfrm>
          <a:prstGeom prst="rect">
            <a:avLst/>
          </a:prstGeom>
        </p:spPr>
        <p:txBody>
          <a:bodyPr lIns="0" tIns="0" rIns="0" bIns="0" anchor="b"/>
          <a:lstStyle>
            <a:lvl1pPr marL="0" indent="0">
              <a:buNone/>
              <a:defRPr sz="1455">
                <a:solidFill>
                  <a:schemeClr val="tx1"/>
                </a:solidFill>
              </a:defRPr>
            </a:lvl1pPr>
          </a:lstStyle>
          <a:p>
            <a:pPr lvl="0"/>
            <a:r>
              <a:rPr lang="it-IT"/>
              <a:t>Click to </a:t>
            </a:r>
            <a:r>
              <a:rPr lang="it-IT" err="1"/>
              <a:t>add</a:t>
            </a:r>
            <a:r>
              <a:rPr lang="it-IT"/>
              <a:t> text</a:t>
            </a:r>
          </a:p>
        </p:txBody>
      </p:sp>
      <p:pic>
        <p:nvPicPr>
          <p:cNvPr id="4" name="Immagine 3">
            <a:extLst>
              <a:ext uri="{FF2B5EF4-FFF2-40B4-BE49-F238E27FC236}">
                <a16:creationId xmlns:a16="http://schemas.microsoft.com/office/drawing/2014/main" id="{9757E7FE-1D78-9C3B-8A5D-27FF589D3DE6}"/>
              </a:ext>
            </a:extLst>
          </p:cNvPr>
          <p:cNvPicPr>
            <a:picLocks noChangeAspect="1"/>
          </p:cNvPicPr>
          <p:nvPr userDrawn="1"/>
        </p:nvPicPr>
        <p:blipFill rotWithShape="1">
          <a:blip r:embed="rId2"/>
          <a:srcRect l="-1" t="-1" r="-9235" b="-13634"/>
          <a:stretch/>
        </p:blipFill>
        <p:spPr>
          <a:xfrm>
            <a:off x="500298" y="6408349"/>
            <a:ext cx="1362929" cy="367555"/>
          </a:xfrm>
          <a:prstGeom prst="rect">
            <a:avLst/>
          </a:prstGeom>
        </p:spPr>
      </p:pic>
      <p:sp>
        <p:nvSpPr>
          <p:cNvPr id="5" name="Segnaposto immagine 7">
            <a:extLst>
              <a:ext uri="{FF2B5EF4-FFF2-40B4-BE49-F238E27FC236}">
                <a16:creationId xmlns:a16="http://schemas.microsoft.com/office/drawing/2014/main" id="{A5067633-B654-FF65-B4D0-CC9EF07583F2}"/>
              </a:ext>
            </a:extLst>
          </p:cNvPr>
          <p:cNvSpPr>
            <a:spLocks noGrp="1" noChangeAspect="1"/>
          </p:cNvSpPr>
          <p:nvPr>
            <p:ph type="pic" sz="quarter" idx="18" hasCustomPrompt="1"/>
          </p:nvPr>
        </p:nvSpPr>
        <p:spPr>
          <a:xfrm>
            <a:off x="10393918" y="312537"/>
            <a:ext cx="1294302"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18945416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Presentation Title Dark">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021F20E-B1C0-5E4C-8831-BB475458E729}"/>
              </a:ext>
            </a:extLst>
          </p:cNvPr>
          <p:cNvSpPr>
            <a:spLocks noGrp="1"/>
          </p:cNvSpPr>
          <p:nvPr>
            <p:ph type="sldNum" sz="quarter" idx="11"/>
          </p:nvPr>
        </p:nvSpPr>
        <p:spPr>
          <a:xfrm>
            <a:off x="8884061" y="6505475"/>
            <a:ext cx="2804160" cy="186636"/>
          </a:xfrm>
          <a:prstGeom prst="rect">
            <a:avLst/>
          </a:prstGeom>
        </p:spPr>
        <p:txBody>
          <a:bodyPr/>
          <a:lstStyle/>
          <a:p>
            <a:fld id="{B6F15528-21DE-4FAA-801E-634DDDAF4B2B}" type="slidenum">
              <a:rPr lang="it-IT" smtClean="0"/>
              <a:pPr/>
              <a:t>‹#›</a:t>
            </a:fld>
            <a:endParaRPr lang="it-IT"/>
          </a:p>
        </p:txBody>
      </p:sp>
      <p:sp>
        <p:nvSpPr>
          <p:cNvPr id="10" name="Segnaposto testo 9">
            <a:extLst>
              <a:ext uri="{FF2B5EF4-FFF2-40B4-BE49-F238E27FC236}">
                <a16:creationId xmlns:a16="http://schemas.microsoft.com/office/drawing/2014/main" id="{BE2E6554-FF3D-2C42-8C4A-DEEF958F2880}"/>
              </a:ext>
            </a:extLst>
          </p:cNvPr>
          <p:cNvSpPr>
            <a:spLocks noGrp="1"/>
          </p:cNvSpPr>
          <p:nvPr>
            <p:ph type="body" sz="quarter" idx="12" hasCustomPrompt="1"/>
          </p:nvPr>
        </p:nvSpPr>
        <p:spPr>
          <a:xfrm>
            <a:off x="496817" y="443285"/>
            <a:ext cx="3789301" cy="149309"/>
          </a:xfrm>
          <a:prstGeom prst="rect">
            <a:avLst/>
          </a:prstGeom>
        </p:spPr>
        <p:txBody>
          <a:bodyPr wrap="square" lIns="0" tIns="0" rIns="0" bIns="0">
            <a:spAutoFit/>
          </a:bodyPr>
          <a:lstStyle>
            <a:lvl1pPr>
              <a:defRPr sz="970">
                <a:solidFill>
                  <a:srgbClr val="F9F9F9"/>
                </a:solidFill>
              </a:defRPr>
            </a:lvl1pPr>
          </a:lstStyle>
          <a:p>
            <a:pPr lvl="0"/>
            <a:r>
              <a:rPr lang="it-IT"/>
              <a:t>PRESENTATION TITLE</a:t>
            </a:r>
          </a:p>
        </p:txBody>
      </p:sp>
      <p:sp>
        <p:nvSpPr>
          <p:cNvPr id="11" name="Segnaposto testo 9">
            <a:extLst>
              <a:ext uri="{FF2B5EF4-FFF2-40B4-BE49-F238E27FC236}">
                <a16:creationId xmlns:a16="http://schemas.microsoft.com/office/drawing/2014/main" id="{422E2BC9-95F6-AD40-8A5F-C09011FCEB16}"/>
              </a:ext>
            </a:extLst>
          </p:cNvPr>
          <p:cNvSpPr>
            <a:spLocks noGrp="1"/>
          </p:cNvSpPr>
          <p:nvPr>
            <p:ph type="body" sz="quarter" idx="13" hasCustomPrompt="1"/>
          </p:nvPr>
        </p:nvSpPr>
        <p:spPr>
          <a:xfrm>
            <a:off x="7898919" y="443285"/>
            <a:ext cx="3789301" cy="149309"/>
          </a:xfrm>
          <a:prstGeom prst="rect">
            <a:avLst/>
          </a:prstGeom>
        </p:spPr>
        <p:txBody>
          <a:bodyPr wrap="square" lIns="0" tIns="0" rIns="0" bIns="0">
            <a:spAutoFit/>
          </a:bodyPr>
          <a:lstStyle>
            <a:lvl1pPr algn="r">
              <a:defRPr sz="970">
                <a:solidFill>
                  <a:srgbClr val="F9F9F9"/>
                </a:solidFill>
              </a:defRPr>
            </a:lvl1pPr>
          </a:lstStyle>
          <a:p>
            <a:pPr lvl="0"/>
            <a:r>
              <a:rPr lang="it-IT"/>
              <a:t>DATE, PLACE</a:t>
            </a:r>
          </a:p>
        </p:txBody>
      </p:sp>
      <p:sp>
        <p:nvSpPr>
          <p:cNvPr id="13" name="Segnaposto testo 12">
            <a:extLst>
              <a:ext uri="{FF2B5EF4-FFF2-40B4-BE49-F238E27FC236}">
                <a16:creationId xmlns:a16="http://schemas.microsoft.com/office/drawing/2014/main" id="{34D103B5-B9E7-3E43-8C9C-6CE10D671FB0}"/>
              </a:ext>
            </a:extLst>
          </p:cNvPr>
          <p:cNvSpPr>
            <a:spLocks noGrp="1"/>
          </p:cNvSpPr>
          <p:nvPr>
            <p:ph type="body" sz="quarter" idx="14" hasCustomPrompt="1"/>
          </p:nvPr>
        </p:nvSpPr>
        <p:spPr>
          <a:xfrm>
            <a:off x="496817" y="638801"/>
            <a:ext cx="11198367" cy="5608873"/>
          </a:xfrm>
          <a:prstGeom prst="rect">
            <a:avLst/>
          </a:prstGeom>
        </p:spPr>
        <p:txBody>
          <a:bodyPr lIns="0" tIns="0" rIns="0" bIns="0" anchor="ctr"/>
          <a:lstStyle>
            <a:lvl1pPr>
              <a:defRPr sz="3032" spc="0">
                <a:solidFill>
                  <a:srgbClr val="F9F9F9"/>
                </a:solidFill>
                <a:latin typeface="+mj-lt"/>
              </a:defRPr>
            </a:lvl1pPr>
          </a:lstStyle>
          <a:p>
            <a:pPr lvl="0"/>
            <a:r>
              <a:rPr lang="it-IT"/>
              <a:t>CLICK TO ADD TITLE</a:t>
            </a:r>
          </a:p>
        </p:txBody>
      </p:sp>
    </p:spTree>
    <p:extLst>
      <p:ext uri="{BB962C8B-B14F-4D97-AF65-F5344CB8AC3E}">
        <p14:creationId xmlns:p14="http://schemas.microsoft.com/office/powerpoint/2010/main" val="41196162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Images #3">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5" name="Espace réservé pour une image  16">
            <a:extLst>
              <a:ext uri="{FF2B5EF4-FFF2-40B4-BE49-F238E27FC236}">
                <a16:creationId xmlns:a16="http://schemas.microsoft.com/office/drawing/2014/main" id="{8A0138FE-C107-1C56-B9C6-40451A49462F}"/>
              </a:ext>
            </a:extLst>
          </p:cNvPr>
          <p:cNvSpPr>
            <a:spLocks noGrp="1"/>
          </p:cNvSpPr>
          <p:nvPr>
            <p:ph type="pic" sz="quarter" idx="16" hasCustomPrompt="1"/>
          </p:nvPr>
        </p:nvSpPr>
        <p:spPr>
          <a:xfrm>
            <a:off x="492477" y="1134153"/>
            <a:ext cx="3600000" cy="360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9" name="Espace réservé pour une image  16">
            <a:extLst>
              <a:ext uri="{FF2B5EF4-FFF2-40B4-BE49-F238E27FC236}">
                <a16:creationId xmlns:a16="http://schemas.microsoft.com/office/drawing/2014/main" id="{A5FBECF9-9E1D-5B11-F728-2B34C96822CA}"/>
              </a:ext>
            </a:extLst>
          </p:cNvPr>
          <p:cNvSpPr>
            <a:spLocks noGrp="1"/>
          </p:cNvSpPr>
          <p:nvPr>
            <p:ph type="pic" sz="quarter" idx="17" hasCustomPrompt="1"/>
          </p:nvPr>
        </p:nvSpPr>
        <p:spPr>
          <a:xfrm>
            <a:off x="8083169" y="1134153"/>
            <a:ext cx="3600000" cy="360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10" name="Espace réservé pour une image  16">
            <a:extLst>
              <a:ext uri="{FF2B5EF4-FFF2-40B4-BE49-F238E27FC236}">
                <a16:creationId xmlns:a16="http://schemas.microsoft.com/office/drawing/2014/main" id="{2F81160E-3C53-3174-30D4-A482EBE49501}"/>
              </a:ext>
            </a:extLst>
          </p:cNvPr>
          <p:cNvSpPr>
            <a:spLocks noGrp="1"/>
          </p:cNvSpPr>
          <p:nvPr>
            <p:ph type="pic" sz="quarter" idx="18" hasCustomPrompt="1"/>
          </p:nvPr>
        </p:nvSpPr>
        <p:spPr>
          <a:xfrm>
            <a:off x="4287823" y="1134153"/>
            <a:ext cx="3600000" cy="360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12" name="Espace réservé du texte 11">
            <a:extLst>
              <a:ext uri="{FF2B5EF4-FFF2-40B4-BE49-F238E27FC236}">
                <a16:creationId xmlns:a16="http://schemas.microsoft.com/office/drawing/2014/main" id="{FEFBD62A-1419-A7EE-11AD-4E7E6A345358}"/>
              </a:ext>
            </a:extLst>
          </p:cNvPr>
          <p:cNvSpPr>
            <a:spLocks noGrp="1"/>
          </p:cNvSpPr>
          <p:nvPr>
            <p:ph type="body" sz="quarter" idx="19" hasCustomPrompt="1"/>
          </p:nvPr>
        </p:nvSpPr>
        <p:spPr>
          <a:xfrm>
            <a:off x="492125" y="4870450"/>
            <a:ext cx="3600450" cy="1080000"/>
          </a:xfrm>
        </p:spPr>
        <p:txBody>
          <a:bodyPr>
            <a:normAutofit/>
          </a:bodyPr>
          <a:lstStyle>
            <a:lvl1pPr marL="4763" indent="0">
              <a:lnSpc>
                <a:spcPct val="100000"/>
              </a:lnSpc>
              <a:buFontTx/>
              <a:buNone/>
              <a:defRPr sz="1200" b="0" i="0">
                <a:latin typeface="Hurme Geometric Sans 1" panose="020B0500020000000000" pitchFamily="34" charset="77"/>
              </a:defRPr>
            </a:lvl1pPr>
          </a:lstStyle>
          <a:p>
            <a:pPr lvl="0"/>
            <a:r>
              <a:rPr lang="fr-FR"/>
              <a:t>Description of the image. Adapts the size, the color, the parameters of the text.</a:t>
            </a:r>
          </a:p>
          <a:p>
            <a:pPr lvl="0"/>
            <a:r>
              <a:rPr lang="fr-FR"/>
              <a:t>Remember if you don’t need this block text, simply delete it.</a:t>
            </a:r>
          </a:p>
        </p:txBody>
      </p:sp>
      <p:sp>
        <p:nvSpPr>
          <p:cNvPr id="14" name="Espace réservé du texte 11">
            <a:extLst>
              <a:ext uri="{FF2B5EF4-FFF2-40B4-BE49-F238E27FC236}">
                <a16:creationId xmlns:a16="http://schemas.microsoft.com/office/drawing/2014/main" id="{EF983179-C576-CB58-1BF0-87166A897AD0}"/>
              </a:ext>
            </a:extLst>
          </p:cNvPr>
          <p:cNvSpPr>
            <a:spLocks noGrp="1"/>
          </p:cNvSpPr>
          <p:nvPr>
            <p:ph type="body" sz="quarter" idx="20" hasCustomPrompt="1"/>
          </p:nvPr>
        </p:nvSpPr>
        <p:spPr>
          <a:xfrm>
            <a:off x="4284541" y="4870450"/>
            <a:ext cx="3600450" cy="1080000"/>
          </a:xfrm>
        </p:spPr>
        <p:txBody>
          <a:bodyPr>
            <a:normAutofit/>
          </a:bodyPr>
          <a:lstStyle>
            <a:lvl1pPr marL="4763" indent="0">
              <a:lnSpc>
                <a:spcPct val="100000"/>
              </a:lnSpc>
              <a:buFontTx/>
              <a:buNone/>
              <a:defRPr sz="1200" b="0" i="0">
                <a:latin typeface="Hurme Geometric Sans 1" panose="020B0500020000000000" pitchFamily="34" charset="77"/>
              </a:defRPr>
            </a:lvl1pPr>
          </a:lstStyle>
          <a:p>
            <a:pPr lvl="0"/>
            <a:r>
              <a:rPr lang="fr-FR"/>
              <a:t>Description of the image. Adapts the size, the color, the parameters of the text.</a:t>
            </a:r>
          </a:p>
          <a:p>
            <a:pPr lvl="0"/>
            <a:r>
              <a:rPr lang="fr-FR"/>
              <a:t>Remember if you don’t need this block text, simply delete it.</a:t>
            </a:r>
          </a:p>
        </p:txBody>
      </p:sp>
      <p:sp>
        <p:nvSpPr>
          <p:cNvPr id="15" name="Espace réservé du texte 11">
            <a:extLst>
              <a:ext uri="{FF2B5EF4-FFF2-40B4-BE49-F238E27FC236}">
                <a16:creationId xmlns:a16="http://schemas.microsoft.com/office/drawing/2014/main" id="{9C7A4A64-5FD6-991E-0C3B-88BD2A21AB14}"/>
              </a:ext>
            </a:extLst>
          </p:cNvPr>
          <p:cNvSpPr>
            <a:spLocks noGrp="1"/>
          </p:cNvSpPr>
          <p:nvPr>
            <p:ph type="body" sz="quarter" idx="21" hasCustomPrompt="1"/>
          </p:nvPr>
        </p:nvSpPr>
        <p:spPr>
          <a:xfrm>
            <a:off x="8082818" y="4870450"/>
            <a:ext cx="3600450" cy="1080000"/>
          </a:xfrm>
        </p:spPr>
        <p:txBody>
          <a:bodyPr>
            <a:normAutofit/>
          </a:bodyPr>
          <a:lstStyle>
            <a:lvl1pPr marL="4763" indent="0">
              <a:lnSpc>
                <a:spcPct val="100000"/>
              </a:lnSpc>
              <a:buFontTx/>
              <a:buNone/>
              <a:defRPr sz="1200" b="0" i="0">
                <a:latin typeface="Hurme Geometric Sans 1" panose="020B0500020000000000" pitchFamily="34" charset="77"/>
              </a:defRPr>
            </a:lvl1pPr>
          </a:lstStyle>
          <a:p>
            <a:pPr lvl="0"/>
            <a:r>
              <a:rPr lang="fr-FR"/>
              <a:t>Description of the image. Adapts the size, the color, the parameters of the text.</a:t>
            </a:r>
          </a:p>
          <a:p>
            <a:pPr lvl="0"/>
            <a:r>
              <a:rPr lang="fr-FR"/>
              <a:t>Remember if you don’t need this block text, simply delete it.</a:t>
            </a:r>
          </a:p>
        </p:txBody>
      </p:sp>
      <p:sp>
        <p:nvSpPr>
          <p:cNvPr id="4" name="Numero diapositiva">
            <a:extLst>
              <a:ext uri="{FF2B5EF4-FFF2-40B4-BE49-F238E27FC236}">
                <a16:creationId xmlns:a16="http://schemas.microsoft.com/office/drawing/2014/main" id="{31482CA1-2E8C-3B24-D703-61574566EE44}"/>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2071089707"/>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meLine #12">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8000" y="288000"/>
            <a:ext cx="11202115" cy="667745"/>
          </a:xfrm>
          <a:prstGeom prst="rect">
            <a:avLst/>
          </a:prstGeom>
        </p:spPr>
        <p:txBody>
          <a:bodyPr>
            <a:normAutofit/>
          </a:bodyPr>
          <a:lstStyle>
            <a:lvl1pPr>
              <a:defRPr sz="2000" b="0" i="0">
                <a:solidFill>
                  <a:schemeClr val="tx1"/>
                </a:solidFill>
                <a:latin typeface="Arial" panose="020B0604020202020204" pitchFamily="34" charset="0"/>
              </a:defRPr>
            </a:lvl1pPr>
          </a:lstStyle>
          <a:p>
            <a:r>
              <a:rPr lang="en-GB"/>
              <a:t>Timeline # 12 months</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1"/>
            <a:ext cx="11201803" cy="225425"/>
          </a:xfrm>
          <a:prstGeom prst="rect">
            <a:avLst/>
          </a:prstGeom>
        </p:spPr>
        <p:txBody>
          <a:bodyPr>
            <a:noAutofit/>
          </a:bodyPr>
          <a:lstStyle>
            <a:lvl1pPr>
              <a:buFontTx/>
              <a:buNone/>
              <a:defRPr sz="700" b="0" i="0" baseline="0">
                <a:solidFill>
                  <a:schemeClr val="bg1">
                    <a:lumMod val="50000"/>
                  </a:schemeClr>
                </a:solidFill>
                <a:latin typeface="Arial" panose="020B0604020202020204" pitchFamily="34" charset="0"/>
              </a:defRPr>
            </a:lvl1pPr>
            <a:lvl2pPr>
              <a:defRPr sz="700"/>
            </a:lvl2pPr>
            <a:lvl3pPr>
              <a:defRPr sz="600"/>
            </a:lvl3pPr>
            <a:lvl4pPr>
              <a:defRPr sz="500"/>
            </a:lvl4pPr>
            <a:lvl5pPr>
              <a:defRPr sz="500"/>
            </a:lvl5pPr>
          </a:lstStyle>
          <a:p>
            <a:pPr lvl="0"/>
            <a:r>
              <a:rPr lang="fr-CA"/>
              <a:t>Legend</a:t>
            </a:r>
            <a:endParaRPr lang="fr-FR"/>
          </a:p>
        </p:txBody>
      </p:sp>
      <p:sp>
        <p:nvSpPr>
          <p:cNvPr id="8" name="Espace réservé du texte 8">
            <a:extLst>
              <a:ext uri="{FF2B5EF4-FFF2-40B4-BE49-F238E27FC236}">
                <a16:creationId xmlns:a16="http://schemas.microsoft.com/office/drawing/2014/main" id="{DF1CA95E-F06B-FEDF-5645-4F08DDCDCD66}"/>
              </a:ext>
            </a:extLst>
          </p:cNvPr>
          <p:cNvSpPr>
            <a:spLocks noGrp="1"/>
          </p:cNvSpPr>
          <p:nvPr>
            <p:ph type="body" sz="quarter" idx="41" hasCustomPrompt="1"/>
          </p:nvPr>
        </p:nvSpPr>
        <p:spPr>
          <a:xfrm>
            <a:off x="467999"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This is an example of a 12months timeline.</a:t>
            </a:r>
          </a:p>
          <a:p>
            <a:pPr lvl="0"/>
            <a:r>
              <a:rPr lang="fr-FR"/>
              <a:t>Edit the template if you need to adapt color or forms of the line.</a:t>
            </a:r>
          </a:p>
          <a:p>
            <a:pPr lvl="0"/>
            <a:endParaRPr lang="fr-FR"/>
          </a:p>
        </p:txBody>
      </p:sp>
      <p:sp>
        <p:nvSpPr>
          <p:cNvPr id="9" name="Rectangle : coins arrondis 8">
            <a:extLst>
              <a:ext uri="{FF2B5EF4-FFF2-40B4-BE49-F238E27FC236}">
                <a16:creationId xmlns:a16="http://schemas.microsoft.com/office/drawing/2014/main" id="{6D9EF43D-26C8-7EFB-0477-A3754913FC92}"/>
              </a:ext>
            </a:extLst>
          </p:cNvPr>
          <p:cNvSpPr/>
          <p:nvPr userDrawn="1"/>
        </p:nvSpPr>
        <p:spPr>
          <a:xfrm>
            <a:off x="350838" y="2394577"/>
            <a:ext cx="11520000" cy="139455"/>
          </a:xfrm>
          <a:prstGeom prst="roundRect">
            <a:avLst>
              <a:gd name="adj" fmla="val 50000"/>
            </a:avLst>
          </a:prstGeom>
          <a:solidFill>
            <a:schemeClr val="bg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lvl="0" defTabSz="825462"/>
            <a:endParaRPr lang="fr-FR" sz="320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11" name="Espace réservé du texte 8">
            <a:extLst>
              <a:ext uri="{FF2B5EF4-FFF2-40B4-BE49-F238E27FC236}">
                <a16:creationId xmlns:a16="http://schemas.microsoft.com/office/drawing/2014/main" id="{C1BFEC6D-22A1-8BA3-0F36-2EA413ACCA33}"/>
              </a:ext>
            </a:extLst>
          </p:cNvPr>
          <p:cNvSpPr>
            <a:spLocks noGrp="1"/>
          </p:cNvSpPr>
          <p:nvPr>
            <p:ph type="body" sz="quarter" idx="42" hasCustomPrompt="1"/>
          </p:nvPr>
        </p:nvSpPr>
        <p:spPr>
          <a:xfrm>
            <a:off x="471641"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a:t>Jan.</a:t>
            </a:r>
          </a:p>
          <a:p>
            <a:pPr lvl="0"/>
            <a:endParaRPr lang="fr-FR"/>
          </a:p>
        </p:txBody>
      </p:sp>
      <p:sp>
        <p:nvSpPr>
          <p:cNvPr id="35" name="Espace réservé du texte 8">
            <a:extLst>
              <a:ext uri="{FF2B5EF4-FFF2-40B4-BE49-F238E27FC236}">
                <a16:creationId xmlns:a16="http://schemas.microsoft.com/office/drawing/2014/main" id="{2ADCC8A5-EEC6-62F4-7092-1A292975C05D}"/>
              </a:ext>
            </a:extLst>
          </p:cNvPr>
          <p:cNvSpPr>
            <a:spLocks noGrp="1"/>
          </p:cNvSpPr>
          <p:nvPr>
            <p:ph type="body" sz="quarter" idx="43" hasCustomPrompt="1"/>
          </p:nvPr>
        </p:nvSpPr>
        <p:spPr>
          <a:xfrm>
            <a:off x="1427158"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a:t>Fev.</a:t>
            </a:r>
          </a:p>
          <a:p>
            <a:pPr lvl="0"/>
            <a:endParaRPr lang="fr-FR"/>
          </a:p>
        </p:txBody>
      </p:sp>
      <p:sp>
        <p:nvSpPr>
          <p:cNvPr id="57" name="Espace réservé du texte 8">
            <a:extLst>
              <a:ext uri="{FF2B5EF4-FFF2-40B4-BE49-F238E27FC236}">
                <a16:creationId xmlns:a16="http://schemas.microsoft.com/office/drawing/2014/main" id="{42C95562-CA08-B765-F848-CEA680619853}"/>
              </a:ext>
            </a:extLst>
          </p:cNvPr>
          <p:cNvSpPr>
            <a:spLocks noGrp="1"/>
          </p:cNvSpPr>
          <p:nvPr>
            <p:ph type="body" sz="quarter" idx="48" hasCustomPrompt="1"/>
          </p:nvPr>
        </p:nvSpPr>
        <p:spPr>
          <a:xfrm>
            <a:off x="1423516"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Above, area for importing an image or logo.</a:t>
            </a:r>
          </a:p>
        </p:txBody>
      </p:sp>
      <p:sp>
        <p:nvSpPr>
          <p:cNvPr id="58" name="Espace réservé du texte 8">
            <a:extLst>
              <a:ext uri="{FF2B5EF4-FFF2-40B4-BE49-F238E27FC236}">
                <a16:creationId xmlns:a16="http://schemas.microsoft.com/office/drawing/2014/main" id="{6BB6EF49-1FFA-8512-2E4D-8E9E6A317864}"/>
              </a:ext>
            </a:extLst>
          </p:cNvPr>
          <p:cNvSpPr>
            <a:spLocks noGrp="1"/>
          </p:cNvSpPr>
          <p:nvPr>
            <p:ph type="body" sz="quarter" idx="49" hasCustomPrompt="1"/>
          </p:nvPr>
        </p:nvSpPr>
        <p:spPr>
          <a:xfrm>
            <a:off x="2382675"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a:t>Mar.</a:t>
            </a:r>
          </a:p>
          <a:p>
            <a:pPr lvl="0"/>
            <a:endParaRPr lang="fr-FR"/>
          </a:p>
        </p:txBody>
      </p:sp>
      <p:sp>
        <p:nvSpPr>
          <p:cNvPr id="59" name="Espace réservé du texte 8">
            <a:extLst>
              <a:ext uri="{FF2B5EF4-FFF2-40B4-BE49-F238E27FC236}">
                <a16:creationId xmlns:a16="http://schemas.microsoft.com/office/drawing/2014/main" id="{348F27B4-2D6E-C658-F412-D72520E45426}"/>
              </a:ext>
            </a:extLst>
          </p:cNvPr>
          <p:cNvSpPr>
            <a:spLocks noGrp="1"/>
          </p:cNvSpPr>
          <p:nvPr>
            <p:ph type="body" sz="quarter" idx="50" hasCustomPrompt="1"/>
          </p:nvPr>
        </p:nvSpPr>
        <p:spPr>
          <a:xfrm>
            <a:off x="2379033"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You can adapt and/or delete all the elements you don't need.</a:t>
            </a:r>
          </a:p>
        </p:txBody>
      </p:sp>
      <p:sp>
        <p:nvSpPr>
          <p:cNvPr id="60" name="Espace réservé du texte 8">
            <a:extLst>
              <a:ext uri="{FF2B5EF4-FFF2-40B4-BE49-F238E27FC236}">
                <a16:creationId xmlns:a16="http://schemas.microsoft.com/office/drawing/2014/main" id="{F22FBCB4-5EBE-025B-D310-A58ECD580C42}"/>
              </a:ext>
            </a:extLst>
          </p:cNvPr>
          <p:cNvSpPr>
            <a:spLocks noGrp="1"/>
          </p:cNvSpPr>
          <p:nvPr>
            <p:ph type="body" sz="quarter" idx="51" hasCustomPrompt="1"/>
          </p:nvPr>
        </p:nvSpPr>
        <p:spPr>
          <a:xfrm>
            <a:off x="3338193"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a:t>Apr.</a:t>
            </a:r>
          </a:p>
          <a:p>
            <a:pPr lvl="0"/>
            <a:endParaRPr lang="fr-FR"/>
          </a:p>
        </p:txBody>
      </p:sp>
      <p:sp>
        <p:nvSpPr>
          <p:cNvPr id="61" name="Espace réservé du texte 8">
            <a:extLst>
              <a:ext uri="{FF2B5EF4-FFF2-40B4-BE49-F238E27FC236}">
                <a16:creationId xmlns:a16="http://schemas.microsoft.com/office/drawing/2014/main" id="{DD0D9834-C37D-B825-1C84-48DEC3320F64}"/>
              </a:ext>
            </a:extLst>
          </p:cNvPr>
          <p:cNvSpPr>
            <a:spLocks noGrp="1"/>
          </p:cNvSpPr>
          <p:nvPr>
            <p:ph type="body" sz="quarter" idx="52" hasCustomPrompt="1"/>
          </p:nvPr>
        </p:nvSpPr>
        <p:spPr>
          <a:xfrm>
            <a:off x="3334550"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Insert your text here…</a:t>
            </a:r>
          </a:p>
        </p:txBody>
      </p:sp>
      <p:sp>
        <p:nvSpPr>
          <p:cNvPr id="62" name="Espace réservé du texte 8">
            <a:extLst>
              <a:ext uri="{FF2B5EF4-FFF2-40B4-BE49-F238E27FC236}">
                <a16:creationId xmlns:a16="http://schemas.microsoft.com/office/drawing/2014/main" id="{AF1B97A9-2C44-F891-AC0C-20803C52D7B3}"/>
              </a:ext>
            </a:extLst>
          </p:cNvPr>
          <p:cNvSpPr>
            <a:spLocks noGrp="1"/>
          </p:cNvSpPr>
          <p:nvPr>
            <p:ph type="body" sz="quarter" idx="53" hasCustomPrompt="1"/>
          </p:nvPr>
        </p:nvSpPr>
        <p:spPr>
          <a:xfrm>
            <a:off x="4293709"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a:t>May.</a:t>
            </a:r>
          </a:p>
          <a:p>
            <a:pPr lvl="0"/>
            <a:endParaRPr lang="fr-FR"/>
          </a:p>
        </p:txBody>
      </p:sp>
      <p:sp>
        <p:nvSpPr>
          <p:cNvPr id="63" name="Espace réservé du texte 8">
            <a:extLst>
              <a:ext uri="{FF2B5EF4-FFF2-40B4-BE49-F238E27FC236}">
                <a16:creationId xmlns:a16="http://schemas.microsoft.com/office/drawing/2014/main" id="{9F8CF7D7-3F2B-FC08-41B0-1E40EA1CD302}"/>
              </a:ext>
            </a:extLst>
          </p:cNvPr>
          <p:cNvSpPr>
            <a:spLocks noGrp="1"/>
          </p:cNvSpPr>
          <p:nvPr>
            <p:ph type="body" sz="quarter" idx="54" hasCustomPrompt="1"/>
          </p:nvPr>
        </p:nvSpPr>
        <p:spPr>
          <a:xfrm>
            <a:off x="4290067"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Insert your text here…</a:t>
            </a:r>
          </a:p>
        </p:txBody>
      </p:sp>
      <p:sp>
        <p:nvSpPr>
          <p:cNvPr id="64" name="Espace réservé du texte 8">
            <a:extLst>
              <a:ext uri="{FF2B5EF4-FFF2-40B4-BE49-F238E27FC236}">
                <a16:creationId xmlns:a16="http://schemas.microsoft.com/office/drawing/2014/main" id="{308726B7-CFDD-5CA1-9585-D9287786C585}"/>
              </a:ext>
            </a:extLst>
          </p:cNvPr>
          <p:cNvSpPr>
            <a:spLocks noGrp="1"/>
          </p:cNvSpPr>
          <p:nvPr>
            <p:ph type="body" sz="quarter" idx="55" hasCustomPrompt="1"/>
          </p:nvPr>
        </p:nvSpPr>
        <p:spPr>
          <a:xfrm>
            <a:off x="5249226"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a:t>Jun.</a:t>
            </a:r>
          </a:p>
          <a:p>
            <a:pPr lvl="0"/>
            <a:endParaRPr lang="fr-FR"/>
          </a:p>
        </p:txBody>
      </p:sp>
      <p:sp>
        <p:nvSpPr>
          <p:cNvPr id="65" name="Espace réservé du texte 8">
            <a:extLst>
              <a:ext uri="{FF2B5EF4-FFF2-40B4-BE49-F238E27FC236}">
                <a16:creationId xmlns:a16="http://schemas.microsoft.com/office/drawing/2014/main" id="{5862815A-B497-57B3-80F0-40084BDC1D0F}"/>
              </a:ext>
            </a:extLst>
          </p:cNvPr>
          <p:cNvSpPr>
            <a:spLocks noGrp="1"/>
          </p:cNvSpPr>
          <p:nvPr>
            <p:ph type="body" sz="quarter" idx="56" hasCustomPrompt="1"/>
          </p:nvPr>
        </p:nvSpPr>
        <p:spPr>
          <a:xfrm>
            <a:off x="5245584"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Insert your text here…</a:t>
            </a:r>
          </a:p>
        </p:txBody>
      </p:sp>
      <p:sp>
        <p:nvSpPr>
          <p:cNvPr id="66" name="Espace réservé du texte 8">
            <a:extLst>
              <a:ext uri="{FF2B5EF4-FFF2-40B4-BE49-F238E27FC236}">
                <a16:creationId xmlns:a16="http://schemas.microsoft.com/office/drawing/2014/main" id="{576F2EBD-9DEB-278D-C8EC-49CFB110D9F7}"/>
              </a:ext>
            </a:extLst>
          </p:cNvPr>
          <p:cNvSpPr>
            <a:spLocks noGrp="1"/>
          </p:cNvSpPr>
          <p:nvPr>
            <p:ph type="body" sz="quarter" idx="57" hasCustomPrompt="1"/>
          </p:nvPr>
        </p:nvSpPr>
        <p:spPr>
          <a:xfrm>
            <a:off x="6204743"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a:t>Jul.</a:t>
            </a:r>
          </a:p>
          <a:p>
            <a:pPr lvl="0"/>
            <a:endParaRPr lang="fr-FR"/>
          </a:p>
        </p:txBody>
      </p:sp>
      <p:sp>
        <p:nvSpPr>
          <p:cNvPr id="67" name="Espace réservé du texte 8">
            <a:extLst>
              <a:ext uri="{FF2B5EF4-FFF2-40B4-BE49-F238E27FC236}">
                <a16:creationId xmlns:a16="http://schemas.microsoft.com/office/drawing/2014/main" id="{E41C74EB-89F1-B521-9007-4C7F33CF596D}"/>
              </a:ext>
            </a:extLst>
          </p:cNvPr>
          <p:cNvSpPr>
            <a:spLocks noGrp="1"/>
          </p:cNvSpPr>
          <p:nvPr>
            <p:ph type="body" sz="quarter" idx="58" hasCustomPrompt="1"/>
          </p:nvPr>
        </p:nvSpPr>
        <p:spPr>
          <a:xfrm>
            <a:off x="6201101"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Insert your text here…</a:t>
            </a:r>
          </a:p>
        </p:txBody>
      </p:sp>
      <p:sp>
        <p:nvSpPr>
          <p:cNvPr id="68" name="Espace réservé du texte 8">
            <a:extLst>
              <a:ext uri="{FF2B5EF4-FFF2-40B4-BE49-F238E27FC236}">
                <a16:creationId xmlns:a16="http://schemas.microsoft.com/office/drawing/2014/main" id="{0B4281A4-5034-C451-B7FA-01B3D4CFB9A2}"/>
              </a:ext>
            </a:extLst>
          </p:cNvPr>
          <p:cNvSpPr>
            <a:spLocks noGrp="1"/>
          </p:cNvSpPr>
          <p:nvPr>
            <p:ph type="body" sz="quarter" idx="59" hasCustomPrompt="1"/>
          </p:nvPr>
        </p:nvSpPr>
        <p:spPr>
          <a:xfrm>
            <a:off x="7160260"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a:t>Aug.</a:t>
            </a:r>
          </a:p>
          <a:p>
            <a:pPr lvl="0"/>
            <a:endParaRPr lang="fr-FR"/>
          </a:p>
        </p:txBody>
      </p:sp>
      <p:sp>
        <p:nvSpPr>
          <p:cNvPr id="69" name="Espace réservé du texte 8">
            <a:extLst>
              <a:ext uri="{FF2B5EF4-FFF2-40B4-BE49-F238E27FC236}">
                <a16:creationId xmlns:a16="http://schemas.microsoft.com/office/drawing/2014/main" id="{F51A9A28-DA3C-7F80-5723-0FBE7932F0AC}"/>
              </a:ext>
            </a:extLst>
          </p:cNvPr>
          <p:cNvSpPr>
            <a:spLocks noGrp="1"/>
          </p:cNvSpPr>
          <p:nvPr>
            <p:ph type="body" sz="quarter" idx="60" hasCustomPrompt="1"/>
          </p:nvPr>
        </p:nvSpPr>
        <p:spPr>
          <a:xfrm>
            <a:off x="7156618"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Insert your text here…</a:t>
            </a:r>
          </a:p>
        </p:txBody>
      </p:sp>
      <p:sp>
        <p:nvSpPr>
          <p:cNvPr id="70" name="Espace réservé du texte 8">
            <a:extLst>
              <a:ext uri="{FF2B5EF4-FFF2-40B4-BE49-F238E27FC236}">
                <a16:creationId xmlns:a16="http://schemas.microsoft.com/office/drawing/2014/main" id="{27CF25F5-7346-464A-8066-AB9AE0B479FA}"/>
              </a:ext>
            </a:extLst>
          </p:cNvPr>
          <p:cNvSpPr>
            <a:spLocks noGrp="1"/>
          </p:cNvSpPr>
          <p:nvPr>
            <p:ph type="body" sz="quarter" idx="61" hasCustomPrompt="1"/>
          </p:nvPr>
        </p:nvSpPr>
        <p:spPr>
          <a:xfrm>
            <a:off x="8115777"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a:t>Sept.</a:t>
            </a:r>
          </a:p>
          <a:p>
            <a:pPr lvl="0"/>
            <a:endParaRPr lang="fr-FR"/>
          </a:p>
        </p:txBody>
      </p:sp>
      <p:sp>
        <p:nvSpPr>
          <p:cNvPr id="71" name="Espace réservé du texte 8">
            <a:extLst>
              <a:ext uri="{FF2B5EF4-FFF2-40B4-BE49-F238E27FC236}">
                <a16:creationId xmlns:a16="http://schemas.microsoft.com/office/drawing/2014/main" id="{A561B7D2-79BB-7375-9C0A-4C72E426E7AB}"/>
              </a:ext>
            </a:extLst>
          </p:cNvPr>
          <p:cNvSpPr>
            <a:spLocks noGrp="1"/>
          </p:cNvSpPr>
          <p:nvPr>
            <p:ph type="body" sz="quarter" idx="62" hasCustomPrompt="1"/>
          </p:nvPr>
        </p:nvSpPr>
        <p:spPr>
          <a:xfrm>
            <a:off x="8112135"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Insert your text here…</a:t>
            </a:r>
          </a:p>
        </p:txBody>
      </p:sp>
      <p:sp>
        <p:nvSpPr>
          <p:cNvPr id="72" name="Espace réservé du texte 8">
            <a:extLst>
              <a:ext uri="{FF2B5EF4-FFF2-40B4-BE49-F238E27FC236}">
                <a16:creationId xmlns:a16="http://schemas.microsoft.com/office/drawing/2014/main" id="{BA3A88C9-DAEC-7B9E-14E2-8B43C866F331}"/>
              </a:ext>
            </a:extLst>
          </p:cNvPr>
          <p:cNvSpPr>
            <a:spLocks noGrp="1"/>
          </p:cNvSpPr>
          <p:nvPr>
            <p:ph type="body" sz="quarter" idx="63" hasCustomPrompt="1"/>
          </p:nvPr>
        </p:nvSpPr>
        <p:spPr>
          <a:xfrm>
            <a:off x="9071294"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a:t>Oct.</a:t>
            </a:r>
          </a:p>
          <a:p>
            <a:pPr lvl="0"/>
            <a:endParaRPr lang="fr-FR"/>
          </a:p>
        </p:txBody>
      </p:sp>
      <p:sp>
        <p:nvSpPr>
          <p:cNvPr id="73" name="Espace réservé du texte 8">
            <a:extLst>
              <a:ext uri="{FF2B5EF4-FFF2-40B4-BE49-F238E27FC236}">
                <a16:creationId xmlns:a16="http://schemas.microsoft.com/office/drawing/2014/main" id="{66398F39-2E9B-A729-F9FF-F6AFCE3A6EBA}"/>
              </a:ext>
            </a:extLst>
          </p:cNvPr>
          <p:cNvSpPr>
            <a:spLocks noGrp="1"/>
          </p:cNvSpPr>
          <p:nvPr>
            <p:ph type="body" sz="quarter" idx="64" hasCustomPrompt="1"/>
          </p:nvPr>
        </p:nvSpPr>
        <p:spPr>
          <a:xfrm>
            <a:off x="9067652"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Insert your text here…</a:t>
            </a:r>
          </a:p>
        </p:txBody>
      </p:sp>
      <p:sp>
        <p:nvSpPr>
          <p:cNvPr id="74" name="Espace réservé du texte 8">
            <a:extLst>
              <a:ext uri="{FF2B5EF4-FFF2-40B4-BE49-F238E27FC236}">
                <a16:creationId xmlns:a16="http://schemas.microsoft.com/office/drawing/2014/main" id="{E67BEA2F-0378-887C-C8A9-2225D0C27988}"/>
              </a:ext>
            </a:extLst>
          </p:cNvPr>
          <p:cNvSpPr>
            <a:spLocks noGrp="1"/>
          </p:cNvSpPr>
          <p:nvPr>
            <p:ph type="body" sz="quarter" idx="65" hasCustomPrompt="1"/>
          </p:nvPr>
        </p:nvSpPr>
        <p:spPr>
          <a:xfrm>
            <a:off x="10026812"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a:t>Nov.</a:t>
            </a:r>
          </a:p>
          <a:p>
            <a:pPr lvl="0"/>
            <a:endParaRPr lang="fr-FR"/>
          </a:p>
        </p:txBody>
      </p:sp>
      <p:sp>
        <p:nvSpPr>
          <p:cNvPr id="75" name="Espace réservé du texte 8">
            <a:extLst>
              <a:ext uri="{FF2B5EF4-FFF2-40B4-BE49-F238E27FC236}">
                <a16:creationId xmlns:a16="http://schemas.microsoft.com/office/drawing/2014/main" id="{C8DC7A97-7B37-9504-DE42-18B39122CAEC}"/>
              </a:ext>
            </a:extLst>
          </p:cNvPr>
          <p:cNvSpPr>
            <a:spLocks noGrp="1"/>
          </p:cNvSpPr>
          <p:nvPr>
            <p:ph type="body" sz="quarter" idx="66" hasCustomPrompt="1"/>
          </p:nvPr>
        </p:nvSpPr>
        <p:spPr>
          <a:xfrm>
            <a:off x="10023169"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Insert your text here…</a:t>
            </a:r>
          </a:p>
        </p:txBody>
      </p:sp>
      <p:sp>
        <p:nvSpPr>
          <p:cNvPr id="76" name="Espace réservé du texte 8">
            <a:extLst>
              <a:ext uri="{FF2B5EF4-FFF2-40B4-BE49-F238E27FC236}">
                <a16:creationId xmlns:a16="http://schemas.microsoft.com/office/drawing/2014/main" id="{8F8CA1F2-B8AD-2C04-84E9-B99E907602CB}"/>
              </a:ext>
            </a:extLst>
          </p:cNvPr>
          <p:cNvSpPr>
            <a:spLocks noGrp="1"/>
          </p:cNvSpPr>
          <p:nvPr>
            <p:ph type="body" sz="quarter" idx="67" hasCustomPrompt="1"/>
          </p:nvPr>
        </p:nvSpPr>
        <p:spPr>
          <a:xfrm>
            <a:off x="10982323" y="1956477"/>
            <a:ext cx="806824" cy="279239"/>
          </a:xfrm>
          <a:prstGeom prst="rect">
            <a:avLst/>
          </a:prstGeom>
        </p:spPr>
        <p:txBody>
          <a:bodyPr lIns="36000" tIns="36000" rIns="36000" bIns="36000">
            <a:noAutofit/>
          </a:bodyPr>
          <a:lstStyle>
            <a:lvl1pPr marL="6350" indent="-6350" algn="ctr">
              <a:lnSpc>
                <a:spcPct val="100000"/>
              </a:lnSpc>
              <a:buFontTx/>
              <a:buNone/>
              <a:tabLst/>
              <a:defRPr sz="1200" baseline="0">
                <a:solidFill>
                  <a:schemeClr val="accent2"/>
                </a:solidFill>
              </a:defRPr>
            </a:lvl1pPr>
          </a:lstStyle>
          <a:p>
            <a:pPr lvl="0"/>
            <a:r>
              <a:rPr lang="fr-FR" err="1"/>
              <a:t>Dec</a:t>
            </a:r>
            <a:r>
              <a:rPr lang="fr-FR"/>
              <a:t>.</a:t>
            </a:r>
          </a:p>
          <a:p>
            <a:pPr lvl="0"/>
            <a:endParaRPr lang="fr-FR"/>
          </a:p>
        </p:txBody>
      </p:sp>
      <p:sp>
        <p:nvSpPr>
          <p:cNvPr id="77" name="Espace réservé du texte 8">
            <a:extLst>
              <a:ext uri="{FF2B5EF4-FFF2-40B4-BE49-F238E27FC236}">
                <a16:creationId xmlns:a16="http://schemas.microsoft.com/office/drawing/2014/main" id="{CAD2DFA1-0EF0-5DBA-579F-9DFCFC21641B}"/>
              </a:ext>
            </a:extLst>
          </p:cNvPr>
          <p:cNvSpPr>
            <a:spLocks noGrp="1"/>
          </p:cNvSpPr>
          <p:nvPr>
            <p:ph type="body" sz="quarter" idx="68" hasCustomPrompt="1"/>
          </p:nvPr>
        </p:nvSpPr>
        <p:spPr>
          <a:xfrm>
            <a:off x="10978681" y="2678835"/>
            <a:ext cx="814108" cy="1793234"/>
          </a:xfrm>
          <a:prstGeom prst="rect">
            <a:avLst/>
          </a:prstGeom>
        </p:spPr>
        <p:txBody>
          <a:bodyPr lIns="36000" tIns="36000" rIns="36000" bIns="36000">
            <a:noAutofit/>
          </a:bodyPr>
          <a:lstStyle>
            <a:lvl1pPr marL="6350" indent="-6350" algn="ctr">
              <a:lnSpc>
                <a:spcPct val="100000"/>
              </a:lnSpc>
              <a:buFontTx/>
              <a:buNone/>
              <a:tabLst/>
              <a:defRPr sz="900" baseline="0">
                <a:solidFill>
                  <a:schemeClr val="tx1"/>
                </a:solidFill>
              </a:defRPr>
            </a:lvl1pPr>
          </a:lstStyle>
          <a:p>
            <a:pPr lvl="0"/>
            <a:r>
              <a:rPr lang="fr-FR"/>
              <a:t>Insert your text here…</a:t>
            </a:r>
          </a:p>
        </p:txBody>
      </p:sp>
      <p:sp>
        <p:nvSpPr>
          <p:cNvPr id="79" name="Espace réservé pour une image  78">
            <a:extLst>
              <a:ext uri="{FF2B5EF4-FFF2-40B4-BE49-F238E27FC236}">
                <a16:creationId xmlns:a16="http://schemas.microsoft.com/office/drawing/2014/main" id="{4FA08E1B-5A4C-EB2B-ED55-CC8229702AE7}"/>
              </a:ext>
            </a:extLst>
          </p:cNvPr>
          <p:cNvSpPr>
            <a:spLocks noGrp="1"/>
          </p:cNvSpPr>
          <p:nvPr>
            <p:ph type="pic" sz="quarter" idx="69" hasCustomPrompt="1"/>
          </p:nvPr>
        </p:nvSpPr>
        <p:spPr>
          <a:xfrm>
            <a:off x="467999" y="1022629"/>
            <a:ext cx="828000" cy="828000"/>
          </a:xfrm>
          <a:prstGeom prst="rect">
            <a:avLst/>
          </a:prstGeom>
        </p:spPr>
        <p:txBody>
          <a:bodyPr>
            <a:noAutofit/>
          </a:bodyPr>
          <a:lstStyle>
            <a:lvl1pPr marL="4763" indent="0">
              <a:buFontTx/>
              <a:buNone/>
              <a:defRPr sz="900"/>
            </a:lvl1pPr>
          </a:lstStyle>
          <a:p>
            <a:r>
              <a:rPr lang="fr-FR"/>
              <a:t>Image / logo</a:t>
            </a:r>
          </a:p>
        </p:txBody>
      </p:sp>
      <p:sp>
        <p:nvSpPr>
          <p:cNvPr id="80" name="Espace réservé pour une image  78">
            <a:extLst>
              <a:ext uri="{FF2B5EF4-FFF2-40B4-BE49-F238E27FC236}">
                <a16:creationId xmlns:a16="http://schemas.microsoft.com/office/drawing/2014/main" id="{22648B8D-21A0-C3DE-2B15-DCDA0A34AA62}"/>
              </a:ext>
            </a:extLst>
          </p:cNvPr>
          <p:cNvSpPr>
            <a:spLocks noGrp="1"/>
          </p:cNvSpPr>
          <p:nvPr>
            <p:ph type="pic" sz="quarter" idx="70" hasCustomPrompt="1"/>
          </p:nvPr>
        </p:nvSpPr>
        <p:spPr>
          <a:xfrm>
            <a:off x="1421518" y="1022629"/>
            <a:ext cx="828000" cy="828000"/>
          </a:xfrm>
          <a:prstGeom prst="rect">
            <a:avLst/>
          </a:prstGeom>
        </p:spPr>
        <p:txBody>
          <a:bodyPr>
            <a:noAutofit/>
          </a:bodyPr>
          <a:lstStyle>
            <a:lvl1pPr marL="4763" indent="0">
              <a:buFontTx/>
              <a:buNone/>
              <a:defRPr sz="900"/>
            </a:lvl1pPr>
          </a:lstStyle>
          <a:p>
            <a:r>
              <a:rPr lang="fr-FR"/>
              <a:t>Image / logo</a:t>
            </a:r>
          </a:p>
        </p:txBody>
      </p:sp>
      <p:sp>
        <p:nvSpPr>
          <p:cNvPr id="81" name="Espace réservé pour une image  78">
            <a:extLst>
              <a:ext uri="{FF2B5EF4-FFF2-40B4-BE49-F238E27FC236}">
                <a16:creationId xmlns:a16="http://schemas.microsoft.com/office/drawing/2014/main" id="{52247AD1-B105-54CB-1856-8D7071DE2521}"/>
              </a:ext>
            </a:extLst>
          </p:cNvPr>
          <p:cNvSpPr>
            <a:spLocks noGrp="1"/>
          </p:cNvSpPr>
          <p:nvPr>
            <p:ph type="pic" sz="quarter" idx="71" hasCustomPrompt="1"/>
          </p:nvPr>
        </p:nvSpPr>
        <p:spPr>
          <a:xfrm>
            <a:off x="2375037" y="1022629"/>
            <a:ext cx="828000" cy="828000"/>
          </a:xfrm>
          <a:prstGeom prst="rect">
            <a:avLst/>
          </a:prstGeom>
        </p:spPr>
        <p:txBody>
          <a:bodyPr>
            <a:noAutofit/>
          </a:bodyPr>
          <a:lstStyle>
            <a:lvl1pPr marL="4763" indent="0">
              <a:buFontTx/>
              <a:buNone/>
              <a:defRPr sz="900"/>
            </a:lvl1pPr>
          </a:lstStyle>
          <a:p>
            <a:r>
              <a:rPr lang="fr-FR"/>
              <a:t>Image / logo</a:t>
            </a:r>
          </a:p>
        </p:txBody>
      </p:sp>
      <p:sp>
        <p:nvSpPr>
          <p:cNvPr id="82" name="Espace réservé pour une image  78">
            <a:extLst>
              <a:ext uri="{FF2B5EF4-FFF2-40B4-BE49-F238E27FC236}">
                <a16:creationId xmlns:a16="http://schemas.microsoft.com/office/drawing/2014/main" id="{1C6ACFC7-9543-4811-AF03-702AF242AB7D}"/>
              </a:ext>
            </a:extLst>
          </p:cNvPr>
          <p:cNvSpPr>
            <a:spLocks noGrp="1"/>
          </p:cNvSpPr>
          <p:nvPr>
            <p:ph type="pic" sz="quarter" idx="72" hasCustomPrompt="1"/>
          </p:nvPr>
        </p:nvSpPr>
        <p:spPr>
          <a:xfrm>
            <a:off x="3328556" y="1022629"/>
            <a:ext cx="828000" cy="828000"/>
          </a:xfrm>
          <a:prstGeom prst="rect">
            <a:avLst/>
          </a:prstGeom>
        </p:spPr>
        <p:txBody>
          <a:bodyPr>
            <a:noAutofit/>
          </a:bodyPr>
          <a:lstStyle>
            <a:lvl1pPr marL="4763" indent="0">
              <a:buFontTx/>
              <a:buNone/>
              <a:defRPr sz="900"/>
            </a:lvl1pPr>
          </a:lstStyle>
          <a:p>
            <a:r>
              <a:rPr lang="fr-FR"/>
              <a:t>Image / logo</a:t>
            </a:r>
          </a:p>
        </p:txBody>
      </p:sp>
      <p:sp>
        <p:nvSpPr>
          <p:cNvPr id="83" name="Espace réservé pour une image  78">
            <a:extLst>
              <a:ext uri="{FF2B5EF4-FFF2-40B4-BE49-F238E27FC236}">
                <a16:creationId xmlns:a16="http://schemas.microsoft.com/office/drawing/2014/main" id="{1E70774F-F7E2-FBDE-106A-04832DCB0909}"/>
              </a:ext>
            </a:extLst>
          </p:cNvPr>
          <p:cNvSpPr>
            <a:spLocks noGrp="1"/>
          </p:cNvSpPr>
          <p:nvPr>
            <p:ph type="pic" sz="quarter" idx="73" hasCustomPrompt="1"/>
          </p:nvPr>
        </p:nvSpPr>
        <p:spPr>
          <a:xfrm>
            <a:off x="4282075" y="1022629"/>
            <a:ext cx="828000" cy="828000"/>
          </a:xfrm>
          <a:prstGeom prst="rect">
            <a:avLst/>
          </a:prstGeom>
        </p:spPr>
        <p:txBody>
          <a:bodyPr>
            <a:noAutofit/>
          </a:bodyPr>
          <a:lstStyle>
            <a:lvl1pPr marL="4763" indent="0">
              <a:buFontTx/>
              <a:buNone/>
              <a:defRPr sz="900"/>
            </a:lvl1pPr>
          </a:lstStyle>
          <a:p>
            <a:r>
              <a:rPr lang="fr-FR"/>
              <a:t>Image / logo</a:t>
            </a:r>
          </a:p>
        </p:txBody>
      </p:sp>
      <p:sp>
        <p:nvSpPr>
          <p:cNvPr id="84" name="Espace réservé pour une image  78">
            <a:extLst>
              <a:ext uri="{FF2B5EF4-FFF2-40B4-BE49-F238E27FC236}">
                <a16:creationId xmlns:a16="http://schemas.microsoft.com/office/drawing/2014/main" id="{2488288F-5893-1091-3E77-A61EE8502A8D}"/>
              </a:ext>
            </a:extLst>
          </p:cNvPr>
          <p:cNvSpPr>
            <a:spLocks noGrp="1"/>
          </p:cNvSpPr>
          <p:nvPr>
            <p:ph type="pic" sz="quarter" idx="74" hasCustomPrompt="1"/>
          </p:nvPr>
        </p:nvSpPr>
        <p:spPr>
          <a:xfrm>
            <a:off x="5235594" y="1022629"/>
            <a:ext cx="828000" cy="828000"/>
          </a:xfrm>
          <a:prstGeom prst="rect">
            <a:avLst/>
          </a:prstGeom>
        </p:spPr>
        <p:txBody>
          <a:bodyPr>
            <a:noAutofit/>
          </a:bodyPr>
          <a:lstStyle>
            <a:lvl1pPr marL="4763" indent="0">
              <a:buFontTx/>
              <a:buNone/>
              <a:defRPr sz="900"/>
            </a:lvl1pPr>
          </a:lstStyle>
          <a:p>
            <a:r>
              <a:rPr lang="fr-FR"/>
              <a:t>Image / logo</a:t>
            </a:r>
          </a:p>
        </p:txBody>
      </p:sp>
      <p:sp>
        <p:nvSpPr>
          <p:cNvPr id="85" name="Espace réservé pour une image  78">
            <a:extLst>
              <a:ext uri="{FF2B5EF4-FFF2-40B4-BE49-F238E27FC236}">
                <a16:creationId xmlns:a16="http://schemas.microsoft.com/office/drawing/2014/main" id="{BD570F23-ABA3-7D1C-5354-FCA0C6C16BF0}"/>
              </a:ext>
            </a:extLst>
          </p:cNvPr>
          <p:cNvSpPr>
            <a:spLocks noGrp="1"/>
          </p:cNvSpPr>
          <p:nvPr>
            <p:ph type="pic" sz="quarter" idx="75" hasCustomPrompt="1"/>
          </p:nvPr>
        </p:nvSpPr>
        <p:spPr>
          <a:xfrm>
            <a:off x="6189113" y="1022629"/>
            <a:ext cx="828000" cy="828000"/>
          </a:xfrm>
          <a:prstGeom prst="rect">
            <a:avLst/>
          </a:prstGeom>
        </p:spPr>
        <p:txBody>
          <a:bodyPr>
            <a:noAutofit/>
          </a:bodyPr>
          <a:lstStyle>
            <a:lvl1pPr marL="4763" indent="0">
              <a:buFontTx/>
              <a:buNone/>
              <a:defRPr sz="900"/>
            </a:lvl1pPr>
          </a:lstStyle>
          <a:p>
            <a:r>
              <a:rPr lang="fr-FR"/>
              <a:t>Image / logo</a:t>
            </a:r>
          </a:p>
        </p:txBody>
      </p:sp>
      <p:sp>
        <p:nvSpPr>
          <p:cNvPr id="86" name="Espace réservé pour une image  78">
            <a:extLst>
              <a:ext uri="{FF2B5EF4-FFF2-40B4-BE49-F238E27FC236}">
                <a16:creationId xmlns:a16="http://schemas.microsoft.com/office/drawing/2014/main" id="{E2CB1249-CCAE-F620-5663-C2F065A9BB4F}"/>
              </a:ext>
            </a:extLst>
          </p:cNvPr>
          <p:cNvSpPr>
            <a:spLocks noGrp="1"/>
          </p:cNvSpPr>
          <p:nvPr>
            <p:ph type="pic" sz="quarter" idx="76" hasCustomPrompt="1"/>
          </p:nvPr>
        </p:nvSpPr>
        <p:spPr>
          <a:xfrm>
            <a:off x="7142632" y="1022629"/>
            <a:ext cx="828000" cy="828000"/>
          </a:xfrm>
          <a:prstGeom prst="rect">
            <a:avLst/>
          </a:prstGeom>
        </p:spPr>
        <p:txBody>
          <a:bodyPr>
            <a:noAutofit/>
          </a:bodyPr>
          <a:lstStyle>
            <a:lvl1pPr marL="4763" indent="0">
              <a:buFontTx/>
              <a:buNone/>
              <a:defRPr sz="900"/>
            </a:lvl1pPr>
          </a:lstStyle>
          <a:p>
            <a:r>
              <a:rPr lang="fr-FR"/>
              <a:t>Image / logo</a:t>
            </a:r>
          </a:p>
        </p:txBody>
      </p:sp>
      <p:sp>
        <p:nvSpPr>
          <p:cNvPr id="87" name="Espace réservé pour une image  78">
            <a:extLst>
              <a:ext uri="{FF2B5EF4-FFF2-40B4-BE49-F238E27FC236}">
                <a16:creationId xmlns:a16="http://schemas.microsoft.com/office/drawing/2014/main" id="{E162B65C-0F08-0854-579B-8EE2F4334CC5}"/>
              </a:ext>
            </a:extLst>
          </p:cNvPr>
          <p:cNvSpPr>
            <a:spLocks noGrp="1"/>
          </p:cNvSpPr>
          <p:nvPr>
            <p:ph type="pic" sz="quarter" idx="77" hasCustomPrompt="1"/>
          </p:nvPr>
        </p:nvSpPr>
        <p:spPr>
          <a:xfrm>
            <a:off x="8096151" y="1022629"/>
            <a:ext cx="828000" cy="828000"/>
          </a:xfrm>
          <a:prstGeom prst="rect">
            <a:avLst/>
          </a:prstGeom>
        </p:spPr>
        <p:txBody>
          <a:bodyPr>
            <a:noAutofit/>
          </a:bodyPr>
          <a:lstStyle>
            <a:lvl1pPr marL="4763" indent="0">
              <a:buFontTx/>
              <a:buNone/>
              <a:defRPr sz="900"/>
            </a:lvl1pPr>
          </a:lstStyle>
          <a:p>
            <a:r>
              <a:rPr lang="fr-FR"/>
              <a:t>Image / logo</a:t>
            </a:r>
          </a:p>
        </p:txBody>
      </p:sp>
      <p:sp>
        <p:nvSpPr>
          <p:cNvPr id="88" name="Espace réservé pour une image  78">
            <a:extLst>
              <a:ext uri="{FF2B5EF4-FFF2-40B4-BE49-F238E27FC236}">
                <a16:creationId xmlns:a16="http://schemas.microsoft.com/office/drawing/2014/main" id="{F7B7763A-63F6-FBFA-BB40-99B6633AD306}"/>
              </a:ext>
            </a:extLst>
          </p:cNvPr>
          <p:cNvSpPr>
            <a:spLocks noGrp="1"/>
          </p:cNvSpPr>
          <p:nvPr>
            <p:ph type="pic" sz="quarter" idx="78" hasCustomPrompt="1"/>
          </p:nvPr>
        </p:nvSpPr>
        <p:spPr>
          <a:xfrm>
            <a:off x="9049670" y="1022629"/>
            <a:ext cx="828000" cy="828000"/>
          </a:xfrm>
          <a:prstGeom prst="rect">
            <a:avLst/>
          </a:prstGeom>
        </p:spPr>
        <p:txBody>
          <a:bodyPr>
            <a:noAutofit/>
          </a:bodyPr>
          <a:lstStyle>
            <a:lvl1pPr marL="4763" indent="0">
              <a:buFontTx/>
              <a:buNone/>
              <a:defRPr sz="900"/>
            </a:lvl1pPr>
          </a:lstStyle>
          <a:p>
            <a:r>
              <a:rPr lang="fr-FR"/>
              <a:t>Image / logo</a:t>
            </a:r>
          </a:p>
        </p:txBody>
      </p:sp>
      <p:sp>
        <p:nvSpPr>
          <p:cNvPr id="89" name="Espace réservé pour une image  78">
            <a:extLst>
              <a:ext uri="{FF2B5EF4-FFF2-40B4-BE49-F238E27FC236}">
                <a16:creationId xmlns:a16="http://schemas.microsoft.com/office/drawing/2014/main" id="{0839D62E-7646-02A3-DA9F-7CFC33BA6D77}"/>
              </a:ext>
            </a:extLst>
          </p:cNvPr>
          <p:cNvSpPr>
            <a:spLocks noGrp="1"/>
          </p:cNvSpPr>
          <p:nvPr>
            <p:ph type="pic" sz="quarter" idx="79" hasCustomPrompt="1"/>
          </p:nvPr>
        </p:nvSpPr>
        <p:spPr>
          <a:xfrm>
            <a:off x="10003189" y="1022629"/>
            <a:ext cx="828000" cy="828000"/>
          </a:xfrm>
          <a:prstGeom prst="rect">
            <a:avLst/>
          </a:prstGeom>
        </p:spPr>
        <p:txBody>
          <a:bodyPr>
            <a:noAutofit/>
          </a:bodyPr>
          <a:lstStyle>
            <a:lvl1pPr marL="4763" indent="0">
              <a:buFontTx/>
              <a:buNone/>
              <a:defRPr sz="900"/>
            </a:lvl1pPr>
          </a:lstStyle>
          <a:p>
            <a:r>
              <a:rPr lang="fr-FR"/>
              <a:t>Image / logo</a:t>
            </a:r>
          </a:p>
        </p:txBody>
      </p:sp>
      <p:sp>
        <p:nvSpPr>
          <p:cNvPr id="90" name="Espace réservé pour une image  78">
            <a:extLst>
              <a:ext uri="{FF2B5EF4-FFF2-40B4-BE49-F238E27FC236}">
                <a16:creationId xmlns:a16="http://schemas.microsoft.com/office/drawing/2014/main" id="{E2C77056-BA48-BD35-D761-5E71DDF1C823}"/>
              </a:ext>
            </a:extLst>
          </p:cNvPr>
          <p:cNvSpPr>
            <a:spLocks noGrp="1"/>
          </p:cNvSpPr>
          <p:nvPr>
            <p:ph type="pic" sz="quarter" idx="80" hasCustomPrompt="1"/>
          </p:nvPr>
        </p:nvSpPr>
        <p:spPr>
          <a:xfrm>
            <a:off x="10956705" y="1022629"/>
            <a:ext cx="828000" cy="828000"/>
          </a:xfrm>
          <a:prstGeom prst="rect">
            <a:avLst/>
          </a:prstGeom>
        </p:spPr>
        <p:txBody>
          <a:bodyPr>
            <a:noAutofit/>
          </a:bodyPr>
          <a:lstStyle>
            <a:lvl1pPr marL="4763" indent="0">
              <a:buFontTx/>
              <a:buNone/>
              <a:defRPr sz="900"/>
            </a:lvl1pPr>
          </a:lstStyle>
          <a:p>
            <a:r>
              <a:rPr lang="fr-FR"/>
              <a:t>Image / logo</a:t>
            </a:r>
          </a:p>
        </p:txBody>
      </p:sp>
      <p:sp>
        <p:nvSpPr>
          <p:cNvPr id="5" name="Numero diapositiva">
            <a:extLst>
              <a:ext uri="{FF2B5EF4-FFF2-40B4-BE49-F238E27FC236}">
                <a16:creationId xmlns:a16="http://schemas.microsoft.com/office/drawing/2014/main" id="{14C0CE0F-87E3-86B6-51A3-43ECA9702C0E}"/>
              </a:ext>
            </a:extLst>
          </p:cNvPr>
          <p:cNvSpPr txBox="1">
            <a:spLocks noGrp="1"/>
          </p:cNvSpPr>
          <p:nvPr>
            <p:ph type="sldNum" sz="quarter" idx="2"/>
          </p:nvPr>
        </p:nvSpPr>
        <p:spPr>
          <a:xfrm>
            <a:off x="10133266" y="6523835"/>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pPr/>
              <a:t>‹#›</a:t>
            </a:fld>
            <a:r>
              <a:rPr lang="fr-FR"/>
              <a:t> |</a:t>
            </a:r>
          </a:p>
        </p:txBody>
      </p:sp>
      <p:grpSp>
        <p:nvGrpSpPr>
          <p:cNvPr id="42" name="Groupe 41">
            <a:extLst>
              <a:ext uri="{FF2B5EF4-FFF2-40B4-BE49-F238E27FC236}">
                <a16:creationId xmlns:a16="http://schemas.microsoft.com/office/drawing/2014/main" id="{3D4E4702-1A61-B961-F219-F7BCD2FAD8C0}"/>
              </a:ext>
            </a:extLst>
          </p:cNvPr>
          <p:cNvGrpSpPr/>
          <p:nvPr userDrawn="1"/>
        </p:nvGrpSpPr>
        <p:grpSpPr>
          <a:xfrm>
            <a:off x="755350" y="2350003"/>
            <a:ext cx="228600" cy="228600"/>
            <a:chOff x="979546" y="2191328"/>
            <a:chExt cx="228600" cy="228600"/>
          </a:xfrm>
        </p:grpSpPr>
        <p:sp>
          <p:nvSpPr>
            <p:cNvPr id="43" name="Ellipse 42">
              <a:extLst>
                <a:ext uri="{FF2B5EF4-FFF2-40B4-BE49-F238E27FC236}">
                  <a16:creationId xmlns:a16="http://schemas.microsoft.com/office/drawing/2014/main" id="{72D590C3-496A-119E-B04B-9C1BA934BFE8}"/>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44" name="Ellipse 43">
              <a:extLst>
                <a:ext uri="{FF2B5EF4-FFF2-40B4-BE49-F238E27FC236}">
                  <a16:creationId xmlns:a16="http://schemas.microsoft.com/office/drawing/2014/main" id="{12B0C720-7446-B914-DE61-2AB5E5B30DE4}"/>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grpSp>
        <p:nvGrpSpPr>
          <p:cNvPr id="45" name="Groupe 44">
            <a:extLst>
              <a:ext uri="{FF2B5EF4-FFF2-40B4-BE49-F238E27FC236}">
                <a16:creationId xmlns:a16="http://schemas.microsoft.com/office/drawing/2014/main" id="{E6469AB0-FAEA-4FB9-081A-34EB5FA1EC9E}"/>
              </a:ext>
            </a:extLst>
          </p:cNvPr>
          <p:cNvGrpSpPr/>
          <p:nvPr userDrawn="1"/>
        </p:nvGrpSpPr>
        <p:grpSpPr>
          <a:xfrm>
            <a:off x="1710390" y="2350003"/>
            <a:ext cx="228600" cy="228600"/>
            <a:chOff x="979546" y="2191328"/>
            <a:chExt cx="228600" cy="228600"/>
          </a:xfrm>
        </p:grpSpPr>
        <p:sp>
          <p:nvSpPr>
            <p:cNvPr id="46" name="Ellipse 45">
              <a:extLst>
                <a:ext uri="{FF2B5EF4-FFF2-40B4-BE49-F238E27FC236}">
                  <a16:creationId xmlns:a16="http://schemas.microsoft.com/office/drawing/2014/main" id="{AA96A39D-4F4E-B56F-2292-0ACCC8481070}"/>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47" name="Ellipse 46">
              <a:extLst>
                <a:ext uri="{FF2B5EF4-FFF2-40B4-BE49-F238E27FC236}">
                  <a16:creationId xmlns:a16="http://schemas.microsoft.com/office/drawing/2014/main" id="{74A3D250-E5FB-3ACA-0B0C-55245B84FBA3}"/>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grpSp>
        <p:nvGrpSpPr>
          <p:cNvPr id="48" name="Groupe 47">
            <a:extLst>
              <a:ext uri="{FF2B5EF4-FFF2-40B4-BE49-F238E27FC236}">
                <a16:creationId xmlns:a16="http://schemas.microsoft.com/office/drawing/2014/main" id="{6B2FBEC3-ECEB-44FB-CB91-D8FA7B4D7AC7}"/>
              </a:ext>
            </a:extLst>
          </p:cNvPr>
          <p:cNvGrpSpPr/>
          <p:nvPr userDrawn="1"/>
        </p:nvGrpSpPr>
        <p:grpSpPr>
          <a:xfrm>
            <a:off x="2665430" y="2350003"/>
            <a:ext cx="228600" cy="228600"/>
            <a:chOff x="979546" y="2191328"/>
            <a:chExt cx="228600" cy="228600"/>
          </a:xfrm>
        </p:grpSpPr>
        <p:sp>
          <p:nvSpPr>
            <p:cNvPr id="49" name="Ellipse 48">
              <a:extLst>
                <a:ext uri="{FF2B5EF4-FFF2-40B4-BE49-F238E27FC236}">
                  <a16:creationId xmlns:a16="http://schemas.microsoft.com/office/drawing/2014/main" id="{9CD6C65F-905A-D052-511C-A9F6F9D6E356}"/>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50" name="Ellipse 49">
              <a:extLst>
                <a:ext uri="{FF2B5EF4-FFF2-40B4-BE49-F238E27FC236}">
                  <a16:creationId xmlns:a16="http://schemas.microsoft.com/office/drawing/2014/main" id="{80823308-ACC5-3205-054D-CAA34E98A41C}"/>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grpSp>
        <p:nvGrpSpPr>
          <p:cNvPr id="51" name="Groupe 50">
            <a:extLst>
              <a:ext uri="{FF2B5EF4-FFF2-40B4-BE49-F238E27FC236}">
                <a16:creationId xmlns:a16="http://schemas.microsoft.com/office/drawing/2014/main" id="{7F336354-6EE5-175F-7066-9EA2CDF8D4C1}"/>
              </a:ext>
            </a:extLst>
          </p:cNvPr>
          <p:cNvGrpSpPr/>
          <p:nvPr userDrawn="1"/>
        </p:nvGrpSpPr>
        <p:grpSpPr>
          <a:xfrm>
            <a:off x="3620470" y="2350003"/>
            <a:ext cx="228600" cy="228600"/>
            <a:chOff x="979546" y="2191328"/>
            <a:chExt cx="228600" cy="228600"/>
          </a:xfrm>
        </p:grpSpPr>
        <p:sp>
          <p:nvSpPr>
            <p:cNvPr id="52" name="Ellipse 51">
              <a:extLst>
                <a:ext uri="{FF2B5EF4-FFF2-40B4-BE49-F238E27FC236}">
                  <a16:creationId xmlns:a16="http://schemas.microsoft.com/office/drawing/2014/main" id="{AA907E78-78CA-967C-A93D-6EF03C418B2F}"/>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53" name="Ellipse 52">
              <a:extLst>
                <a:ext uri="{FF2B5EF4-FFF2-40B4-BE49-F238E27FC236}">
                  <a16:creationId xmlns:a16="http://schemas.microsoft.com/office/drawing/2014/main" id="{0063AF54-9FD5-22F8-D7DA-1EEE66C4F529}"/>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grpSp>
        <p:nvGrpSpPr>
          <p:cNvPr id="54" name="Groupe 53">
            <a:extLst>
              <a:ext uri="{FF2B5EF4-FFF2-40B4-BE49-F238E27FC236}">
                <a16:creationId xmlns:a16="http://schemas.microsoft.com/office/drawing/2014/main" id="{7026AF9D-01F0-96DE-0CC4-B76623002078}"/>
              </a:ext>
            </a:extLst>
          </p:cNvPr>
          <p:cNvGrpSpPr/>
          <p:nvPr userDrawn="1"/>
        </p:nvGrpSpPr>
        <p:grpSpPr>
          <a:xfrm>
            <a:off x="4575510" y="2350003"/>
            <a:ext cx="228600" cy="228600"/>
            <a:chOff x="979546" y="2191328"/>
            <a:chExt cx="228600" cy="228600"/>
          </a:xfrm>
        </p:grpSpPr>
        <p:sp>
          <p:nvSpPr>
            <p:cNvPr id="55" name="Ellipse 54">
              <a:extLst>
                <a:ext uri="{FF2B5EF4-FFF2-40B4-BE49-F238E27FC236}">
                  <a16:creationId xmlns:a16="http://schemas.microsoft.com/office/drawing/2014/main" id="{8CEA7C0A-DDE0-C64A-D853-662184C5D800}"/>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56" name="Ellipse 55">
              <a:extLst>
                <a:ext uri="{FF2B5EF4-FFF2-40B4-BE49-F238E27FC236}">
                  <a16:creationId xmlns:a16="http://schemas.microsoft.com/office/drawing/2014/main" id="{9B35D229-7E45-1F64-D29F-8258AE8A2E5A}"/>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grpSp>
        <p:nvGrpSpPr>
          <p:cNvPr id="78" name="Groupe 77">
            <a:extLst>
              <a:ext uri="{FF2B5EF4-FFF2-40B4-BE49-F238E27FC236}">
                <a16:creationId xmlns:a16="http://schemas.microsoft.com/office/drawing/2014/main" id="{5ECA1FEE-4622-DB23-2248-E2023666C734}"/>
              </a:ext>
            </a:extLst>
          </p:cNvPr>
          <p:cNvGrpSpPr/>
          <p:nvPr userDrawn="1"/>
        </p:nvGrpSpPr>
        <p:grpSpPr>
          <a:xfrm>
            <a:off x="5530550" y="2350003"/>
            <a:ext cx="228600" cy="228600"/>
            <a:chOff x="979546" y="2191328"/>
            <a:chExt cx="228600" cy="228600"/>
          </a:xfrm>
        </p:grpSpPr>
        <p:sp>
          <p:nvSpPr>
            <p:cNvPr id="91" name="Ellipse 90">
              <a:extLst>
                <a:ext uri="{FF2B5EF4-FFF2-40B4-BE49-F238E27FC236}">
                  <a16:creationId xmlns:a16="http://schemas.microsoft.com/office/drawing/2014/main" id="{3654FB2E-447F-7770-CBCD-1DB8C8C67AF0}"/>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92" name="Ellipse 91">
              <a:extLst>
                <a:ext uri="{FF2B5EF4-FFF2-40B4-BE49-F238E27FC236}">
                  <a16:creationId xmlns:a16="http://schemas.microsoft.com/office/drawing/2014/main" id="{DF65D073-6FAB-6822-16ED-BB5412186E52}"/>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grpSp>
        <p:nvGrpSpPr>
          <p:cNvPr id="93" name="Groupe 92">
            <a:extLst>
              <a:ext uri="{FF2B5EF4-FFF2-40B4-BE49-F238E27FC236}">
                <a16:creationId xmlns:a16="http://schemas.microsoft.com/office/drawing/2014/main" id="{2CEEE8C2-7598-FBAE-9DDB-271F4E439611}"/>
              </a:ext>
            </a:extLst>
          </p:cNvPr>
          <p:cNvGrpSpPr/>
          <p:nvPr userDrawn="1"/>
        </p:nvGrpSpPr>
        <p:grpSpPr>
          <a:xfrm>
            <a:off x="6485590" y="2350003"/>
            <a:ext cx="228600" cy="228600"/>
            <a:chOff x="979546" y="2191328"/>
            <a:chExt cx="228600" cy="228600"/>
          </a:xfrm>
        </p:grpSpPr>
        <p:sp>
          <p:nvSpPr>
            <p:cNvPr id="94" name="Ellipse 93">
              <a:extLst>
                <a:ext uri="{FF2B5EF4-FFF2-40B4-BE49-F238E27FC236}">
                  <a16:creationId xmlns:a16="http://schemas.microsoft.com/office/drawing/2014/main" id="{D17C05AE-35BB-489A-3076-B99B0BCC6F0C}"/>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95" name="Ellipse 94">
              <a:extLst>
                <a:ext uri="{FF2B5EF4-FFF2-40B4-BE49-F238E27FC236}">
                  <a16:creationId xmlns:a16="http://schemas.microsoft.com/office/drawing/2014/main" id="{17025DF4-D5E0-3DED-F76E-BC3525006C5C}"/>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grpSp>
        <p:nvGrpSpPr>
          <p:cNvPr id="96" name="Groupe 95">
            <a:extLst>
              <a:ext uri="{FF2B5EF4-FFF2-40B4-BE49-F238E27FC236}">
                <a16:creationId xmlns:a16="http://schemas.microsoft.com/office/drawing/2014/main" id="{22DA3880-9910-0938-0413-92158FDBAC51}"/>
              </a:ext>
            </a:extLst>
          </p:cNvPr>
          <p:cNvGrpSpPr/>
          <p:nvPr userDrawn="1"/>
        </p:nvGrpSpPr>
        <p:grpSpPr>
          <a:xfrm>
            <a:off x="7440630" y="2350003"/>
            <a:ext cx="228600" cy="228600"/>
            <a:chOff x="979546" y="2191328"/>
            <a:chExt cx="228600" cy="228600"/>
          </a:xfrm>
        </p:grpSpPr>
        <p:sp>
          <p:nvSpPr>
            <p:cNvPr id="97" name="Ellipse 96">
              <a:extLst>
                <a:ext uri="{FF2B5EF4-FFF2-40B4-BE49-F238E27FC236}">
                  <a16:creationId xmlns:a16="http://schemas.microsoft.com/office/drawing/2014/main" id="{76628558-AC5F-C3EB-3741-2CF29E3271BF}"/>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98" name="Ellipse 97">
              <a:extLst>
                <a:ext uri="{FF2B5EF4-FFF2-40B4-BE49-F238E27FC236}">
                  <a16:creationId xmlns:a16="http://schemas.microsoft.com/office/drawing/2014/main" id="{05F7F73B-A6C4-E312-17B9-124243198A66}"/>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grpSp>
        <p:nvGrpSpPr>
          <p:cNvPr id="99" name="Groupe 98">
            <a:extLst>
              <a:ext uri="{FF2B5EF4-FFF2-40B4-BE49-F238E27FC236}">
                <a16:creationId xmlns:a16="http://schemas.microsoft.com/office/drawing/2014/main" id="{A8E29280-B9DC-B040-8090-D20DEDC1D867}"/>
              </a:ext>
            </a:extLst>
          </p:cNvPr>
          <p:cNvGrpSpPr/>
          <p:nvPr userDrawn="1"/>
        </p:nvGrpSpPr>
        <p:grpSpPr>
          <a:xfrm>
            <a:off x="8395670" y="2350003"/>
            <a:ext cx="228600" cy="228600"/>
            <a:chOff x="979546" y="2191328"/>
            <a:chExt cx="228600" cy="228600"/>
          </a:xfrm>
        </p:grpSpPr>
        <p:sp>
          <p:nvSpPr>
            <p:cNvPr id="100" name="Ellipse 99">
              <a:extLst>
                <a:ext uri="{FF2B5EF4-FFF2-40B4-BE49-F238E27FC236}">
                  <a16:creationId xmlns:a16="http://schemas.microsoft.com/office/drawing/2014/main" id="{CAF71190-D168-7E1C-3E88-71665A7149B4}"/>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101" name="Ellipse 100">
              <a:extLst>
                <a:ext uri="{FF2B5EF4-FFF2-40B4-BE49-F238E27FC236}">
                  <a16:creationId xmlns:a16="http://schemas.microsoft.com/office/drawing/2014/main" id="{45F4DF2C-4DFF-872B-8DA7-409D657CFCBA}"/>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grpSp>
        <p:nvGrpSpPr>
          <p:cNvPr id="102" name="Groupe 101">
            <a:extLst>
              <a:ext uri="{FF2B5EF4-FFF2-40B4-BE49-F238E27FC236}">
                <a16:creationId xmlns:a16="http://schemas.microsoft.com/office/drawing/2014/main" id="{018A9B53-AC85-AC58-AB8D-064CBD83F64E}"/>
              </a:ext>
            </a:extLst>
          </p:cNvPr>
          <p:cNvGrpSpPr/>
          <p:nvPr userDrawn="1"/>
        </p:nvGrpSpPr>
        <p:grpSpPr>
          <a:xfrm>
            <a:off x="9350710" y="2350003"/>
            <a:ext cx="228600" cy="228600"/>
            <a:chOff x="979546" y="2191328"/>
            <a:chExt cx="228600" cy="228600"/>
          </a:xfrm>
        </p:grpSpPr>
        <p:sp>
          <p:nvSpPr>
            <p:cNvPr id="103" name="Ellipse 102">
              <a:extLst>
                <a:ext uri="{FF2B5EF4-FFF2-40B4-BE49-F238E27FC236}">
                  <a16:creationId xmlns:a16="http://schemas.microsoft.com/office/drawing/2014/main" id="{CB477802-1759-6C6A-69FB-FD2FFD17B11D}"/>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104" name="Ellipse 103">
              <a:extLst>
                <a:ext uri="{FF2B5EF4-FFF2-40B4-BE49-F238E27FC236}">
                  <a16:creationId xmlns:a16="http://schemas.microsoft.com/office/drawing/2014/main" id="{7C743CB2-7310-F4FD-A65D-FF8D67DEC256}"/>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grpSp>
        <p:nvGrpSpPr>
          <p:cNvPr id="105" name="Groupe 104">
            <a:extLst>
              <a:ext uri="{FF2B5EF4-FFF2-40B4-BE49-F238E27FC236}">
                <a16:creationId xmlns:a16="http://schemas.microsoft.com/office/drawing/2014/main" id="{8EAB3D84-826E-CA21-29E2-0C6F36C6BED8}"/>
              </a:ext>
            </a:extLst>
          </p:cNvPr>
          <p:cNvGrpSpPr/>
          <p:nvPr userDrawn="1"/>
        </p:nvGrpSpPr>
        <p:grpSpPr>
          <a:xfrm>
            <a:off x="10305750" y="2350003"/>
            <a:ext cx="228600" cy="228600"/>
            <a:chOff x="979546" y="2191328"/>
            <a:chExt cx="228600" cy="228600"/>
          </a:xfrm>
        </p:grpSpPr>
        <p:sp>
          <p:nvSpPr>
            <p:cNvPr id="106" name="Ellipse 105">
              <a:extLst>
                <a:ext uri="{FF2B5EF4-FFF2-40B4-BE49-F238E27FC236}">
                  <a16:creationId xmlns:a16="http://schemas.microsoft.com/office/drawing/2014/main" id="{948FACAC-1A24-3AE3-5AAE-BB3D3EFBAB32}"/>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107" name="Ellipse 106">
              <a:extLst>
                <a:ext uri="{FF2B5EF4-FFF2-40B4-BE49-F238E27FC236}">
                  <a16:creationId xmlns:a16="http://schemas.microsoft.com/office/drawing/2014/main" id="{32D47C41-5A65-4D59-3208-5C0C587C690D}"/>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grpSp>
        <p:nvGrpSpPr>
          <p:cNvPr id="108" name="Groupe 107">
            <a:extLst>
              <a:ext uri="{FF2B5EF4-FFF2-40B4-BE49-F238E27FC236}">
                <a16:creationId xmlns:a16="http://schemas.microsoft.com/office/drawing/2014/main" id="{CB964FB4-DCC5-342F-04B0-250FC2E32661}"/>
              </a:ext>
            </a:extLst>
          </p:cNvPr>
          <p:cNvGrpSpPr/>
          <p:nvPr userDrawn="1"/>
        </p:nvGrpSpPr>
        <p:grpSpPr>
          <a:xfrm>
            <a:off x="11260790" y="2350003"/>
            <a:ext cx="228600" cy="228600"/>
            <a:chOff x="979546" y="2191328"/>
            <a:chExt cx="228600" cy="228600"/>
          </a:xfrm>
        </p:grpSpPr>
        <p:sp>
          <p:nvSpPr>
            <p:cNvPr id="109" name="Ellipse 108">
              <a:extLst>
                <a:ext uri="{FF2B5EF4-FFF2-40B4-BE49-F238E27FC236}">
                  <a16:creationId xmlns:a16="http://schemas.microsoft.com/office/drawing/2014/main" id="{EBFE86A6-D2E5-5CAB-0FF9-8E3CD4C2C1DC}"/>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sp>
          <p:nvSpPr>
            <p:cNvPr id="110" name="Ellipse 109">
              <a:extLst>
                <a:ext uri="{FF2B5EF4-FFF2-40B4-BE49-F238E27FC236}">
                  <a16:creationId xmlns:a16="http://schemas.microsoft.com/office/drawing/2014/main" id="{78A86D41-982E-6EEB-462B-6F901499D06F}"/>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462" rtl="0" fontAlgn="auto" latinLnBrk="0" hangingPunct="0">
                <a:lnSpc>
                  <a:spcPct val="100000"/>
                </a:lnSpc>
                <a:spcBef>
                  <a:spcPts val="0"/>
                </a:spcBef>
                <a:spcAft>
                  <a:spcPts val="0"/>
                </a:spcAft>
                <a:buClrTx/>
                <a:buSzTx/>
                <a:buFontTx/>
                <a:buNone/>
                <a:tabLst/>
              </a:pPr>
              <a:endParaRPr kumimoji="0" lang="fr-FR" sz="3200" b="1" i="0" u="none" strike="noStrike" cap="none" spc="0" normalizeH="0" baseline="0">
                <a:ln>
                  <a:noFill/>
                </a:ln>
                <a:solidFill>
                  <a:srgbClr val="FFFFFF"/>
                </a:solidFill>
                <a:effectLst/>
                <a:uFillTx/>
                <a:latin typeface="Arial" panose="020B0604020202020204" pitchFamily="34" charset="0"/>
                <a:ea typeface="Helvetica Neue Medium"/>
                <a:cs typeface="Arial" panose="020B0604020202020204" pitchFamily="34" charset="0"/>
                <a:sym typeface="Helvetica Neue Medium"/>
              </a:endParaRPr>
            </a:p>
          </p:txBody>
        </p:sp>
      </p:grpSp>
    </p:spTree>
    <p:extLst>
      <p:ext uri="{BB962C8B-B14F-4D97-AF65-F5344CB8AC3E}">
        <p14:creationId xmlns:p14="http://schemas.microsoft.com/office/powerpoint/2010/main" val="3833671763"/>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ext-Content">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8000" y="288000"/>
            <a:ext cx="11202115" cy="667745"/>
          </a:xfrm>
          <a:prstGeom prst="rect">
            <a:avLst/>
          </a:prstGeom>
        </p:spPr>
        <p:txBody>
          <a:bodyPr/>
          <a:lstStyle>
            <a:lvl1pPr>
              <a:defRPr sz="2400" b="0" i="0">
                <a:solidFill>
                  <a:schemeClr val="tx1"/>
                </a:solidFill>
                <a:latin typeface="Arial" panose="020B0604020202020204" pitchFamily="34" charset="0"/>
              </a:defRPr>
            </a:lvl1pPr>
          </a:lstStyle>
          <a:p>
            <a:r>
              <a:rPr lang="en-GB"/>
              <a:t>Slide title (Arial 24pt or less)</a:t>
            </a:r>
          </a:p>
        </p:txBody>
      </p:sp>
      <p:sp>
        <p:nvSpPr>
          <p:cNvPr id="4" name="Espace réservé du contenu 2">
            <a:extLst>
              <a:ext uri="{FF2B5EF4-FFF2-40B4-BE49-F238E27FC236}">
                <a16:creationId xmlns:a16="http://schemas.microsoft.com/office/drawing/2014/main" id="{6FF86D76-E45C-5115-CC51-CB82ED3B84E5}"/>
              </a:ext>
            </a:extLst>
          </p:cNvPr>
          <p:cNvSpPr>
            <a:spLocks noGrp="1"/>
          </p:cNvSpPr>
          <p:nvPr>
            <p:ph idx="1" hasCustomPrompt="1"/>
          </p:nvPr>
        </p:nvSpPr>
        <p:spPr>
          <a:xfrm>
            <a:off x="468000" y="1112875"/>
            <a:ext cx="11202116" cy="4959716"/>
          </a:xfrm>
          <a:prstGeom prst="rect">
            <a:avLst/>
          </a:prstGeom>
        </p:spPr>
        <p:txBody>
          <a:bodyPr/>
          <a:lstStyle>
            <a:lvl1pPr marL="182554" indent="-176205">
              <a:buClr>
                <a:schemeClr val="accent2"/>
              </a:buClr>
              <a:buFont typeface="Wingdings" pitchFamily="2" charset="2"/>
              <a:buChar char="§"/>
              <a:tabLst/>
              <a:defRPr sz="1600" b="0" i="0" baseline="0">
                <a:solidFill>
                  <a:schemeClr val="tx1"/>
                </a:solidFill>
                <a:latin typeface="Arial" panose="020B0604020202020204" pitchFamily="34" charset="0"/>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58" indent="-176205">
              <a:buClr>
                <a:schemeClr val="accent2"/>
              </a:buClr>
              <a:buFont typeface="Wingdings" pitchFamily="2" charset="2"/>
              <a:buChar char="§"/>
              <a:tabLst/>
              <a:defRPr b="0" i="0">
                <a:solidFill>
                  <a:schemeClr val="tx1"/>
                </a:solidFill>
                <a:latin typeface="Arial" panose="020B0604020202020204" pitchFamily="34" charset="0"/>
              </a:defRPr>
            </a:lvl6pPr>
            <a:lvl7pPr marL="444480" indent="0">
              <a:buClr>
                <a:schemeClr val="accent2"/>
              </a:buClr>
              <a:buSzPct val="120000"/>
              <a:buFont typeface="Arial" panose="020B0604020202020204" pitchFamily="34" charset="0"/>
              <a:buNone/>
              <a:tabLst/>
              <a:defRPr sz="1400" b="0" i="0">
                <a:solidFill>
                  <a:schemeClr val="tx1"/>
                </a:solidFill>
                <a:latin typeface="Arial" panose="020B0604020202020204" pitchFamily="34" charset="0"/>
              </a:defRPr>
            </a:lvl7pPr>
            <a:lvl9pPr marL="803237" indent="-176205">
              <a:buClr>
                <a:schemeClr val="accent2"/>
              </a:buClr>
              <a:buSzPct val="90000"/>
              <a:buFont typeface="Courier New" panose="02070309020205020404" pitchFamily="49" charset="0"/>
              <a:buChar char="o"/>
              <a:tabLst/>
              <a:defRPr sz="1200" b="0" i="0">
                <a:solidFill>
                  <a:schemeClr val="tx1"/>
                </a:solidFill>
                <a:latin typeface="Arial" panose="020B0604020202020204" pitchFamily="34" charset="0"/>
              </a:defRPr>
            </a:lvl9pPr>
          </a:lstStyle>
          <a:p>
            <a:pPr lvl="0"/>
            <a:r>
              <a:rPr lang="fr-CA"/>
              <a:t> First level of text (Arial 16pt.) Click to change the styles of the mask text as required (Bold, Blue…)</a:t>
            </a:r>
          </a:p>
          <a:p>
            <a:pPr lvl="5"/>
            <a:r>
              <a:rPr lang="fr-CA"/>
              <a:t>Second level (Arial 15pt.)</a:t>
            </a:r>
          </a:p>
          <a:p>
            <a:pPr marL="627034" marR="0" lvl="6" indent="-182554" algn="l" defTabSz="412731"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level (Arial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1"/>
            <a:ext cx="11201803" cy="225425"/>
          </a:xfrm>
          <a:prstGeom prst="rect">
            <a:avLst/>
          </a:prstGeom>
        </p:spPr>
        <p:txBody>
          <a:bodyPr>
            <a:noAutofit/>
          </a:bodyPr>
          <a:lstStyle>
            <a:lvl1pPr>
              <a:buFontTx/>
              <a:buNone/>
              <a:defRPr sz="700" b="0" i="0" baseline="0">
                <a:solidFill>
                  <a:schemeClr val="bg1">
                    <a:lumMod val="50000"/>
                  </a:schemeClr>
                </a:solidFill>
                <a:latin typeface="Arial" panose="020B0604020202020204" pitchFamily="34" charset="0"/>
              </a:defRPr>
            </a:lvl1pPr>
            <a:lvl2pPr>
              <a:defRPr sz="700"/>
            </a:lvl2pPr>
            <a:lvl3pPr>
              <a:defRPr sz="600"/>
            </a:lvl3pPr>
            <a:lvl4pPr>
              <a:defRPr sz="500"/>
            </a:lvl4pPr>
            <a:lvl5pPr>
              <a:defRPr sz="500"/>
            </a:lvl5pPr>
          </a:lstStyle>
          <a:p>
            <a:pPr lvl="0"/>
            <a:r>
              <a:rPr lang="fr-CA"/>
              <a:t>Legend</a:t>
            </a:r>
            <a:endParaRPr lang="fr-FR"/>
          </a:p>
        </p:txBody>
      </p:sp>
      <p:sp>
        <p:nvSpPr>
          <p:cNvPr id="6" name="Numero diapositiva">
            <a:extLst>
              <a:ext uri="{FF2B5EF4-FFF2-40B4-BE49-F238E27FC236}">
                <a16:creationId xmlns:a16="http://schemas.microsoft.com/office/drawing/2014/main" id="{A50B74CD-C3D8-FAE8-D249-2A5A7D7EC48A}"/>
              </a:ext>
            </a:extLst>
          </p:cNvPr>
          <p:cNvSpPr txBox="1">
            <a:spLocks noGrp="1"/>
          </p:cNvSpPr>
          <p:nvPr>
            <p:ph type="sldNum" sz="quarter" idx="2"/>
          </p:nvPr>
        </p:nvSpPr>
        <p:spPr>
          <a:xfrm>
            <a:off x="10133266" y="6523835"/>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pPr/>
              <a:t>‹#›</a:t>
            </a:fld>
            <a:r>
              <a:rPr lang="fr-FR"/>
              <a:t> |</a:t>
            </a:r>
          </a:p>
        </p:txBody>
      </p:sp>
    </p:spTree>
    <p:extLst>
      <p:ext uri="{BB962C8B-B14F-4D97-AF65-F5344CB8AC3E}">
        <p14:creationId xmlns:p14="http://schemas.microsoft.com/office/powerpoint/2010/main" val="44032274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White">
    <p:bg>
      <p:bgPr>
        <a:solidFill>
          <a:schemeClr val="bg1"/>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99B84AA7-DE6E-0AD1-8848-C78F67B7DD5E}"/>
              </a:ext>
            </a:extLst>
          </p:cNvPr>
          <p:cNvSpPr>
            <a:spLocks noGrp="1"/>
          </p:cNvSpPr>
          <p:nvPr>
            <p:ph type="title" hasCustomPrompt="1"/>
          </p:nvPr>
        </p:nvSpPr>
        <p:spPr>
          <a:xfrm>
            <a:off x="468000" y="288000"/>
            <a:ext cx="11202115" cy="667745"/>
          </a:xfrm>
          <a:prstGeom prst="rect">
            <a:avLst/>
          </a:prstGeom>
        </p:spPr>
        <p:txBody>
          <a:bodyPr>
            <a:normAutofit/>
          </a:bodyPr>
          <a:lstStyle>
            <a:lvl1pPr>
              <a:defRPr sz="1600" b="0" i="0">
                <a:solidFill>
                  <a:schemeClr val="tx1"/>
                </a:solidFill>
                <a:latin typeface="Arial" panose="020B0604020202020204" pitchFamily="34" charset="0"/>
              </a:defRPr>
            </a:lvl1pPr>
          </a:lstStyle>
          <a:p>
            <a:r>
              <a:rPr lang="en-GB"/>
              <a:t>Delete this block if you don’t need it. You will have a white slide, for create what you want. </a:t>
            </a:r>
          </a:p>
        </p:txBody>
      </p:sp>
      <p:sp>
        <p:nvSpPr>
          <p:cNvPr id="17" name="Espace réservé du contenu 2">
            <a:extLst>
              <a:ext uri="{FF2B5EF4-FFF2-40B4-BE49-F238E27FC236}">
                <a16:creationId xmlns:a16="http://schemas.microsoft.com/office/drawing/2014/main" id="{ACA95006-9059-EC35-86E1-D15FB9073A0F}"/>
              </a:ext>
            </a:extLst>
          </p:cNvPr>
          <p:cNvSpPr>
            <a:spLocks noGrp="1"/>
          </p:cNvSpPr>
          <p:nvPr>
            <p:ph idx="1" hasCustomPrompt="1"/>
          </p:nvPr>
        </p:nvSpPr>
        <p:spPr>
          <a:xfrm>
            <a:off x="468000" y="1112875"/>
            <a:ext cx="11202116" cy="4959716"/>
          </a:xfrm>
          <a:prstGeom prst="rect">
            <a:avLst/>
          </a:prstGeom>
        </p:spPr>
        <p:txBody>
          <a:bodyPr>
            <a:normAutofit/>
          </a:bodyPr>
          <a:lstStyle>
            <a:lvl1pPr marL="6350" indent="0">
              <a:buClr>
                <a:srgbClr val="0042C3"/>
              </a:buClr>
              <a:buFontTx/>
              <a:buNone/>
              <a:tabLst/>
              <a:defRPr sz="1400" b="0" i="0" baseline="0">
                <a:solidFill>
                  <a:schemeClr val="tx1"/>
                </a:solidFill>
                <a:latin typeface="Arial" panose="020B0604020202020204" pitchFamily="34" charset="0"/>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58" indent="-176205">
              <a:buClr>
                <a:srgbClr val="0042C3"/>
              </a:buClr>
              <a:buFont typeface="Wingdings" pitchFamily="2" charset="2"/>
              <a:buChar char="§"/>
              <a:tabLst/>
              <a:defRPr b="0" i="0">
                <a:solidFill>
                  <a:schemeClr val="tx1"/>
                </a:solidFill>
                <a:latin typeface="Arial" panose="020B0604020202020204" pitchFamily="34" charset="0"/>
              </a:defRPr>
            </a:lvl6pPr>
            <a:lvl7pPr marL="444480" indent="0">
              <a:buClr>
                <a:srgbClr val="0042C3"/>
              </a:buClr>
              <a:buSzPct val="120000"/>
              <a:buFont typeface="Arial" panose="020B0604020202020204" pitchFamily="34" charset="0"/>
              <a:buNone/>
              <a:tabLst/>
              <a:defRPr sz="1400" b="0" i="0">
                <a:solidFill>
                  <a:schemeClr val="tx1"/>
                </a:solidFill>
                <a:latin typeface="Arial" panose="020B0604020202020204" pitchFamily="34" charset="0"/>
              </a:defRPr>
            </a:lvl7pPr>
            <a:lvl9pPr marL="803237" indent="-176205">
              <a:buSzPct val="90000"/>
              <a:buFont typeface="Courier New" panose="02070309020205020404" pitchFamily="49" charset="0"/>
              <a:buChar char="o"/>
              <a:tabLst/>
              <a:defRPr sz="1200" b="0" i="0">
                <a:solidFill>
                  <a:schemeClr val="tx1"/>
                </a:solidFill>
                <a:latin typeface="Arial" panose="020B0604020202020204" pitchFamily="34" charset="0"/>
              </a:defRPr>
            </a:lvl9pPr>
          </a:lstStyle>
          <a:p>
            <a:pPr lvl="0"/>
            <a:r>
              <a:rPr lang="fr-CA"/>
              <a:t>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4" name="Numero diapositiva">
            <a:extLst>
              <a:ext uri="{FF2B5EF4-FFF2-40B4-BE49-F238E27FC236}">
                <a16:creationId xmlns:a16="http://schemas.microsoft.com/office/drawing/2014/main" id="{390A4FD6-A678-0894-1114-14EDD599DFE8}"/>
              </a:ext>
            </a:extLst>
          </p:cNvPr>
          <p:cNvSpPr txBox="1">
            <a:spLocks noGrp="1"/>
          </p:cNvSpPr>
          <p:nvPr>
            <p:ph type="sldNum" sz="quarter" idx="2"/>
          </p:nvPr>
        </p:nvSpPr>
        <p:spPr>
          <a:xfrm>
            <a:off x="10133266" y="6523835"/>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pPr/>
              <a:t>‹#›</a:t>
            </a:fld>
            <a:r>
              <a:rPr lang="fr-FR"/>
              <a:t> |</a:t>
            </a:r>
          </a:p>
        </p:txBody>
      </p:sp>
    </p:spTree>
    <p:extLst>
      <p:ext uri="{BB962C8B-B14F-4D97-AF65-F5344CB8AC3E}">
        <p14:creationId xmlns:p14="http://schemas.microsoft.com/office/powerpoint/2010/main" val="2619264"/>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ext-Content-2">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436280-2870-D882-E299-35C5F4E135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1361" b="16646"/>
          <a:stretch/>
        </p:blipFill>
        <p:spPr>
          <a:xfrm>
            <a:off x="9911406" y="3130178"/>
            <a:ext cx="2280594" cy="3241822"/>
          </a:xfrm>
          <a:prstGeom prst="rect">
            <a:avLst/>
          </a:prstGeom>
        </p:spPr>
      </p:pic>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8000" y="288000"/>
            <a:ext cx="11202115" cy="667745"/>
          </a:xfrm>
          <a:prstGeom prst="rect">
            <a:avLst/>
          </a:prstGeom>
        </p:spPr>
        <p:txBody>
          <a:bodyPr/>
          <a:lstStyle>
            <a:lvl1pPr>
              <a:defRPr sz="2400" b="0" i="0">
                <a:solidFill>
                  <a:schemeClr val="tx1"/>
                </a:solidFill>
                <a:latin typeface="Arial" panose="020B0604020202020204" pitchFamily="34" charset="0"/>
              </a:defRPr>
            </a:lvl1pPr>
          </a:lstStyle>
          <a:p>
            <a:r>
              <a:rPr lang="en-GB"/>
              <a:t>Slide title (Arial 24pt or less)</a:t>
            </a:r>
          </a:p>
        </p:txBody>
      </p:sp>
      <p:sp>
        <p:nvSpPr>
          <p:cNvPr id="4" name="Espace réservé du contenu 2">
            <a:extLst>
              <a:ext uri="{FF2B5EF4-FFF2-40B4-BE49-F238E27FC236}">
                <a16:creationId xmlns:a16="http://schemas.microsoft.com/office/drawing/2014/main" id="{6FF86D76-E45C-5115-CC51-CB82ED3B84E5}"/>
              </a:ext>
            </a:extLst>
          </p:cNvPr>
          <p:cNvSpPr>
            <a:spLocks noGrp="1"/>
          </p:cNvSpPr>
          <p:nvPr>
            <p:ph idx="1" hasCustomPrompt="1"/>
          </p:nvPr>
        </p:nvSpPr>
        <p:spPr>
          <a:xfrm>
            <a:off x="468000" y="1112875"/>
            <a:ext cx="11202116" cy="4959716"/>
          </a:xfrm>
          <a:prstGeom prst="rect">
            <a:avLst/>
          </a:prstGeom>
        </p:spPr>
        <p:txBody>
          <a:bodyPr/>
          <a:lstStyle>
            <a:lvl1pPr marL="182554" indent="-176205">
              <a:buClr>
                <a:schemeClr val="accent2"/>
              </a:buClr>
              <a:buFont typeface="Wingdings" pitchFamily="2" charset="2"/>
              <a:buChar char="§"/>
              <a:tabLst/>
              <a:defRPr sz="1600" b="0" i="0" baseline="0">
                <a:solidFill>
                  <a:schemeClr val="tx1"/>
                </a:solidFill>
                <a:latin typeface="Arial" panose="020B0604020202020204" pitchFamily="34" charset="0"/>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58" indent="-176205">
              <a:buClr>
                <a:schemeClr val="accent2"/>
              </a:buClr>
              <a:buFont typeface="Wingdings" pitchFamily="2" charset="2"/>
              <a:buChar char="§"/>
              <a:tabLst/>
              <a:defRPr b="0" i="0">
                <a:solidFill>
                  <a:schemeClr val="tx1"/>
                </a:solidFill>
                <a:latin typeface="Arial" panose="020B0604020202020204" pitchFamily="34" charset="0"/>
              </a:defRPr>
            </a:lvl6pPr>
            <a:lvl7pPr marL="444480" indent="0">
              <a:buClr>
                <a:schemeClr val="accent2"/>
              </a:buClr>
              <a:buSzPct val="120000"/>
              <a:buFont typeface="Arial" panose="020B0604020202020204" pitchFamily="34" charset="0"/>
              <a:buNone/>
              <a:tabLst/>
              <a:defRPr sz="1400" b="0" i="0">
                <a:solidFill>
                  <a:schemeClr val="tx1"/>
                </a:solidFill>
                <a:latin typeface="Arial" panose="020B0604020202020204" pitchFamily="34" charset="0"/>
              </a:defRPr>
            </a:lvl7pPr>
            <a:lvl9pPr marL="803237" indent="-176205">
              <a:buClr>
                <a:schemeClr val="accent2"/>
              </a:buClr>
              <a:buSzPct val="90000"/>
              <a:buFont typeface="Courier New" panose="02070309020205020404" pitchFamily="49" charset="0"/>
              <a:buChar char="o"/>
              <a:tabLst/>
              <a:defRPr sz="1200" b="0" i="0">
                <a:solidFill>
                  <a:schemeClr val="tx1"/>
                </a:solidFill>
                <a:latin typeface="Arial" panose="020B0604020202020204" pitchFamily="34" charset="0"/>
              </a:defRPr>
            </a:lvl9pPr>
          </a:lstStyle>
          <a:p>
            <a:pPr lvl="0"/>
            <a:r>
              <a:rPr lang="fr-CA"/>
              <a:t> First level of text (Arial 16pt.) Click to change the styles of the mask text as required (Bold, Blue…)</a:t>
            </a:r>
          </a:p>
          <a:p>
            <a:pPr lvl="5"/>
            <a:r>
              <a:rPr lang="fr-CA"/>
              <a:t>Second level (Arial 15pt.)</a:t>
            </a:r>
          </a:p>
          <a:p>
            <a:pPr marL="627034" marR="0" lvl="6" indent="-182554" algn="l" defTabSz="412731"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level (Arial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1"/>
            <a:ext cx="11201803" cy="225425"/>
          </a:xfrm>
          <a:prstGeom prst="rect">
            <a:avLst/>
          </a:prstGeom>
        </p:spPr>
        <p:txBody>
          <a:bodyPr>
            <a:noAutofit/>
          </a:bodyPr>
          <a:lstStyle>
            <a:lvl1pPr>
              <a:buFontTx/>
              <a:buNone/>
              <a:defRPr sz="700" b="0" i="0" baseline="0">
                <a:solidFill>
                  <a:schemeClr val="bg1">
                    <a:lumMod val="50000"/>
                  </a:schemeClr>
                </a:solidFill>
                <a:latin typeface="Arial" panose="020B0604020202020204" pitchFamily="34" charset="0"/>
              </a:defRPr>
            </a:lvl1pPr>
            <a:lvl2pPr>
              <a:defRPr sz="700"/>
            </a:lvl2pPr>
            <a:lvl3pPr>
              <a:defRPr sz="600"/>
            </a:lvl3pPr>
            <a:lvl4pPr>
              <a:defRPr sz="500"/>
            </a:lvl4pPr>
            <a:lvl5pPr>
              <a:defRPr sz="500"/>
            </a:lvl5pPr>
          </a:lstStyle>
          <a:p>
            <a:pPr lvl="0"/>
            <a:r>
              <a:rPr lang="fr-CA"/>
              <a:t>Legend</a:t>
            </a:r>
            <a:endParaRPr lang="fr-FR"/>
          </a:p>
        </p:txBody>
      </p:sp>
      <p:sp>
        <p:nvSpPr>
          <p:cNvPr id="6" name="Numero diapositiva">
            <a:extLst>
              <a:ext uri="{FF2B5EF4-FFF2-40B4-BE49-F238E27FC236}">
                <a16:creationId xmlns:a16="http://schemas.microsoft.com/office/drawing/2014/main" id="{A50B74CD-C3D8-FAE8-D249-2A5A7D7EC48A}"/>
              </a:ext>
            </a:extLst>
          </p:cNvPr>
          <p:cNvSpPr txBox="1">
            <a:spLocks noGrp="1"/>
          </p:cNvSpPr>
          <p:nvPr>
            <p:ph type="sldNum" sz="quarter" idx="2"/>
          </p:nvPr>
        </p:nvSpPr>
        <p:spPr>
          <a:xfrm>
            <a:off x="10133266" y="6523835"/>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pPr/>
              <a:t>‹#›</a:t>
            </a:fld>
            <a:r>
              <a:rPr lang="fr-FR"/>
              <a:t> |</a:t>
            </a:r>
          </a:p>
        </p:txBody>
      </p:sp>
    </p:spTree>
    <p:extLst>
      <p:ext uri="{BB962C8B-B14F-4D97-AF65-F5344CB8AC3E}">
        <p14:creationId xmlns:p14="http://schemas.microsoft.com/office/powerpoint/2010/main" val="76553303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96BF4-7B3D-3542-593B-D34C694F1238}"/>
              </a:ext>
            </a:extLst>
          </p:cNvPr>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F4C78A5-E4B7-F338-76A0-97051C4791CC}"/>
              </a:ext>
            </a:extLst>
          </p:cNvPr>
          <p:cNvSpPr>
            <a:spLocks noGrp="1"/>
          </p:cNvSpPr>
          <p:nvPr>
            <p:ph type="subTitle" idx="1"/>
          </p:nvPr>
        </p:nvSpPr>
        <p:spPr>
          <a:xfrm>
            <a:off x="1524001" y="3602038"/>
            <a:ext cx="9144000" cy="1655762"/>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ED3B405-E01D-15B4-2ADD-731581689FBE}"/>
              </a:ext>
            </a:extLst>
          </p:cNvPr>
          <p:cNvSpPr>
            <a:spLocks noGrp="1"/>
          </p:cNvSpPr>
          <p:nvPr>
            <p:ph type="dt" sz="half" idx="10"/>
          </p:nvPr>
        </p:nvSpPr>
        <p:spPr/>
        <p:txBody>
          <a:bodyPr/>
          <a:lstStyle/>
          <a:p>
            <a:fld id="{9D3A17F1-424B-454F-980B-285470A1A72D}" type="datetimeFigureOut">
              <a:rPr lang="en-CA" smtClean="0"/>
              <a:t>2025-09-29</a:t>
            </a:fld>
            <a:endParaRPr lang="en-CA"/>
          </a:p>
        </p:txBody>
      </p:sp>
      <p:sp>
        <p:nvSpPr>
          <p:cNvPr id="5" name="Footer Placeholder 4">
            <a:extLst>
              <a:ext uri="{FF2B5EF4-FFF2-40B4-BE49-F238E27FC236}">
                <a16:creationId xmlns:a16="http://schemas.microsoft.com/office/drawing/2014/main" id="{B61548FD-F69C-BEC7-4F6C-CF82734603F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399009-C047-8962-E9F8-70D004EE4F0F}"/>
              </a:ext>
            </a:extLst>
          </p:cNvPr>
          <p:cNvSpPr>
            <a:spLocks noGrp="1"/>
          </p:cNvSpPr>
          <p:nvPr>
            <p:ph type="sldNum" sz="quarter" idx="12"/>
          </p:nvPr>
        </p:nvSpPr>
        <p:spPr/>
        <p:txBody>
          <a:bodyPr/>
          <a:lstStyle/>
          <a:p>
            <a:fld id="{C71884A4-4657-8545-8B4A-E479F1C6641C}" type="slidenum">
              <a:rPr lang="en-CA" smtClean="0"/>
              <a:t>‹#›</a:t>
            </a:fld>
            <a:endParaRPr lang="en-CA"/>
          </a:p>
        </p:txBody>
      </p:sp>
    </p:spTree>
    <p:extLst>
      <p:ext uri="{BB962C8B-B14F-4D97-AF65-F5344CB8AC3E}">
        <p14:creationId xmlns:p14="http://schemas.microsoft.com/office/powerpoint/2010/main" val="23639504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cSld name="Stellestt- Presentation cover - Color">
    <p:bg>
      <p:bgRef idx="1001">
        <a:schemeClr val="bg2"/>
      </p:bgRef>
    </p:bg>
    <p:spTree>
      <p:nvGrpSpPr>
        <p:cNvPr id="1" name=""/>
        <p:cNvGrpSpPr/>
        <p:nvPr/>
      </p:nvGrpSpPr>
      <p:grpSpPr>
        <a:xfrm>
          <a:off x="0" y="0"/>
          <a:ext cx="0" cy="0"/>
          <a:chOff x="0" y="0"/>
          <a:chExt cx="0" cy="0"/>
        </a:xfrm>
      </p:grpSpPr>
      <p:sp>
        <p:nvSpPr>
          <p:cNvPr id="89" name="Numero diapositiva"/>
          <p:cNvSpPr txBox="1">
            <a:spLocks noGrp="1"/>
          </p:cNvSpPr>
          <p:nvPr>
            <p:ph type="sldNum" sz="quarter" idx="2"/>
          </p:nvPr>
        </p:nvSpPr>
        <p:spPr>
          <a:prstGeom prst="rect">
            <a:avLst/>
          </a:prstGeom>
        </p:spPr>
        <p:txBody>
          <a:bodyPr/>
          <a:lstStyle>
            <a:lvl1pPr>
              <a:defRPr>
                <a:solidFill>
                  <a:schemeClr val="tx1"/>
                </a:solidFill>
              </a:defRPr>
            </a:lvl1pPr>
          </a:lstStyle>
          <a:p>
            <a:fld id="{DB2EEEE3-30FC-C44A-BD15-AF559E2581FE}" type="slidenum">
              <a:rPr lang="it-IT" smtClean="0"/>
              <a:pPr/>
              <a:t>‹#›</a:t>
            </a:fld>
            <a:endParaRPr lang="it-IT"/>
          </a:p>
        </p:txBody>
      </p:sp>
      <p:sp>
        <p:nvSpPr>
          <p:cNvPr id="9" name="Segnaposto testo 8">
            <a:extLst>
              <a:ext uri="{FF2B5EF4-FFF2-40B4-BE49-F238E27FC236}">
                <a16:creationId xmlns:a16="http://schemas.microsoft.com/office/drawing/2014/main" id="{5DFFEB8E-7328-F805-200C-5CD0D5AF9D13}"/>
              </a:ext>
            </a:extLst>
          </p:cNvPr>
          <p:cNvSpPr>
            <a:spLocks noGrp="1"/>
          </p:cNvSpPr>
          <p:nvPr>
            <p:ph type="body" sz="quarter" idx="10"/>
          </p:nvPr>
        </p:nvSpPr>
        <p:spPr>
          <a:xfrm>
            <a:off x="329260" y="6136235"/>
            <a:ext cx="2539320" cy="410323"/>
          </a:xfrm>
          <a:prstGeom prst="rect">
            <a:avLst/>
          </a:prstGeom>
        </p:spPr>
        <p:txBody>
          <a:bodyPr/>
          <a:lstStyle>
            <a:lvl1pPr>
              <a:defRPr sz="1400">
                <a:solidFill>
                  <a:schemeClr val="tx1"/>
                </a:solidFill>
              </a:defRPr>
            </a:lvl1pPr>
          </a:lstStyle>
          <a:p>
            <a:pPr lvl="0"/>
            <a:r>
              <a:rPr lang="en-GB"/>
              <a:t>Click to edit Master text styles</a:t>
            </a:r>
          </a:p>
        </p:txBody>
      </p:sp>
      <p:sp>
        <p:nvSpPr>
          <p:cNvPr id="5" name="Titolo 1">
            <a:extLst>
              <a:ext uri="{FF2B5EF4-FFF2-40B4-BE49-F238E27FC236}">
                <a16:creationId xmlns:a16="http://schemas.microsoft.com/office/drawing/2014/main" id="{981FF67B-3557-0415-F46D-A56ED29F3ED2}"/>
              </a:ext>
            </a:extLst>
          </p:cNvPr>
          <p:cNvSpPr>
            <a:spLocks noGrp="1"/>
          </p:cNvSpPr>
          <p:nvPr>
            <p:ph type="title"/>
          </p:nvPr>
        </p:nvSpPr>
        <p:spPr>
          <a:xfrm>
            <a:off x="6000682" y="306133"/>
            <a:ext cx="5923390" cy="1325563"/>
          </a:xfrm>
          <a:prstGeom prst="rect">
            <a:avLst/>
          </a:prstGeom>
        </p:spPr>
        <p:txBody>
          <a:bodyPr/>
          <a:lstStyle>
            <a:lvl1pPr algn="r">
              <a:defRPr sz="3000"/>
            </a:lvl1pPr>
          </a:lstStyle>
          <a:p>
            <a:r>
              <a:rPr lang="en-GB"/>
              <a:t>Click to edit Master title style</a:t>
            </a:r>
            <a:endParaRPr lang="it-IT"/>
          </a:p>
        </p:txBody>
      </p:sp>
    </p:spTree>
    <p:extLst>
      <p:ext uri="{BB962C8B-B14F-4D97-AF65-F5344CB8AC3E}">
        <p14:creationId xmlns:p14="http://schemas.microsoft.com/office/powerpoint/2010/main" val="2532294701"/>
      </p:ext>
    </p:extLst>
  </p:cSld>
  <p:clrMapOvr>
    <a:overrideClrMapping bg1="dk1" tx1="lt1" bg2="dk2" tx2="lt2" accent1="accent1" accent2="accent2" accent3="accent3" accent4="accent4" accent5="accent5" accent6="accent6" hlink="hlink" folHlink="folHlink"/>
  </p:clrMapOvr>
  <p:transition spd="med"/>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cSld name="1_Stellest - Title and Box - white">
    <p:bg>
      <p:bgPr>
        <a:solidFill>
          <a:schemeClr val="bg1"/>
        </a:solidFill>
        <a:effectLst/>
      </p:bgPr>
    </p:bg>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870931E8-DA00-5A2F-AE27-B6DABF70BB9F}"/>
              </a:ext>
            </a:extLst>
          </p:cNvPr>
          <p:cNvSpPr>
            <a:spLocks noGrp="1"/>
          </p:cNvSpPr>
          <p:nvPr>
            <p:ph type="title"/>
          </p:nvPr>
        </p:nvSpPr>
        <p:spPr>
          <a:xfrm>
            <a:off x="329260" y="306132"/>
            <a:ext cx="11594812" cy="993007"/>
          </a:xfrm>
          <a:prstGeom prst="rect">
            <a:avLst/>
          </a:prstGeom>
        </p:spPr>
        <p:txBody>
          <a:bodyPr/>
          <a:lstStyle>
            <a:lvl1pPr algn="l">
              <a:defRPr sz="2500">
                <a:solidFill>
                  <a:schemeClr val="tx1"/>
                </a:solidFill>
              </a:defRPr>
            </a:lvl1pPr>
          </a:lstStyle>
          <a:p>
            <a:r>
              <a:rPr lang="en-GB"/>
              <a:t>Click to edit Master title style</a:t>
            </a:r>
            <a:endParaRPr lang="it-IT"/>
          </a:p>
        </p:txBody>
      </p:sp>
      <p:sp>
        <p:nvSpPr>
          <p:cNvPr id="9" name="Content Placeholder 5">
            <a:extLst>
              <a:ext uri="{FF2B5EF4-FFF2-40B4-BE49-F238E27FC236}">
                <a16:creationId xmlns:a16="http://schemas.microsoft.com/office/drawing/2014/main" id="{94816F0C-7756-9D52-C825-E3F99F8196FE}"/>
              </a:ext>
            </a:extLst>
          </p:cNvPr>
          <p:cNvSpPr>
            <a:spLocks noGrp="1"/>
          </p:cNvSpPr>
          <p:nvPr>
            <p:ph sz="quarter" idx="10"/>
          </p:nvPr>
        </p:nvSpPr>
        <p:spPr>
          <a:xfrm>
            <a:off x="321734" y="1485119"/>
            <a:ext cx="11602339" cy="4804246"/>
          </a:xfrm>
          <a:prstGeom prst="rect">
            <a:avLst/>
          </a:prstGeom>
        </p:spPr>
        <p:txBody>
          <a:bodyPr/>
          <a:lstStyle>
            <a:lvl1pPr>
              <a:defRPr sz="1800">
                <a:solidFill>
                  <a:schemeClr val="tx1"/>
                </a:solidFill>
              </a:defRPr>
            </a:lvl1pPr>
          </a:lstStyle>
          <a:p>
            <a:pPr lvl="0"/>
            <a:r>
              <a:rPr lang="en-GB"/>
              <a:t>Click to edit Master text styles</a:t>
            </a:r>
          </a:p>
        </p:txBody>
      </p:sp>
      <p:sp>
        <p:nvSpPr>
          <p:cNvPr id="10" name="CasellaDiTesto 6">
            <a:extLst>
              <a:ext uri="{FF2B5EF4-FFF2-40B4-BE49-F238E27FC236}">
                <a16:creationId xmlns:a16="http://schemas.microsoft.com/office/drawing/2014/main" id="{40081945-69B6-5E9B-33CD-D239D1BDF9D9}"/>
              </a:ext>
            </a:extLst>
          </p:cNvPr>
          <p:cNvSpPr txBox="1"/>
          <p:nvPr userDrawn="1"/>
        </p:nvSpPr>
        <p:spPr>
          <a:xfrm>
            <a:off x="323154" y="6428069"/>
            <a:ext cx="1943057" cy="266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t">
            <a:spAutoFit/>
          </a:bodyPr>
          <a:lstStyle/>
          <a:p>
            <a:pPr marL="0" marR="0" indent="0" algn="l" defTabSz="412731"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accent6"/>
                </a:solidFill>
                <a:effectLst/>
                <a:uFillTx/>
                <a:latin typeface="+mj-lt"/>
                <a:ea typeface="Helvetica Neue"/>
                <a:cs typeface="Helvetica Neue"/>
                <a:sym typeface="Helvetica Neue"/>
              </a:rPr>
              <a:t>Medical and Professional Affairs</a:t>
            </a:r>
          </a:p>
          <a:p>
            <a:pPr marL="0" marR="0" indent="0" algn="l" defTabSz="412731"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accent6"/>
                </a:solidFill>
                <a:effectLst/>
                <a:uFillTx/>
                <a:latin typeface="+mj-lt"/>
                <a:ea typeface="Helvetica Neue"/>
                <a:cs typeface="Helvetica Neue"/>
                <a:sym typeface="Helvetica Neue"/>
              </a:rPr>
              <a:t>Research and Development</a:t>
            </a:r>
          </a:p>
        </p:txBody>
      </p:sp>
      <p:sp>
        <p:nvSpPr>
          <p:cNvPr id="11" name="Strictly confidential - for internal use only. Do not share or forward.">
            <a:extLst>
              <a:ext uri="{FF2B5EF4-FFF2-40B4-BE49-F238E27FC236}">
                <a16:creationId xmlns:a16="http://schemas.microsoft.com/office/drawing/2014/main" id="{C6E54503-EE00-2C3F-81FE-0859843F3DEC}"/>
              </a:ext>
            </a:extLst>
          </p:cNvPr>
          <p:cNvSpPr txBox="1"/>
          <p:nvPr userDrawn="1"/>
        </p:nvSpPr>
        <p:spPr>
          <a:xfrm>
            <a:off x="3785062" y="6469345"/>
            <a:ext cx="4610793" cy="1589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8" tIns="25398" rIns="25398" bIns="25398">
            <a:spAutoFit/>
          </a:bodyPr>
          <a:lstStyle>
            <a:lvl1pPr>
              <a:defRPr sz="800" b="0">
                <a:solidFill>
                  <a:srgbClr val="BCBEC0"/>
                </a:solidFill>
                <a:latin typeface="+mn-lt"/>
                <a:ea typeface="+mn-ea"/>
                <a:cs typeface="+mn-cs"/>
                <a:sym typeface="Arial"/>
              </a:defRPr>
            </a:lvl1pPr>
          </a:lstStyle>
          <a:p>
            <a:pPr marL="0" marR="0" lvl="0" indent="0" algn="ctr" defTabSz="825462" rtl="0" eaLnBrk="1" fontAlgn="auto" latinLnBrk="0" hangingPunct="0">
              <a:lnSpc>
                <a:spcPct val="100000"/>
              </a:lnSpc>
              <a:spcBef>
                <a:spcPts val="0"/>
              </a:spcBef>
              <a:spcAft>
                <a:spcPts val="0"/>
              </a:spcAft>
              <a:buClrTx/>
              <a:buSzTx/>
              <a:buFontTx/>
              <a:buNone/>
              <a:tabLst/>
              <a:defRPr/>
            </a:pPr>
            <a:r>
              <a:rPr lang="en-US" sz="700">
                <a:solidFill>
                  <a:schemeClr val="accent6"/>
                </a:solidFill>
              </a:rPr>
              <a:t>©Essilor International - All rights reserved - Do not copy or distribute – March 2025</a:t>
            </a:r>
          </a:p>
        </p:txBody>
      </p:sp>
      <p:sp>
        <p:nvSpPr>
          <p:cNvPr id="8" name="Numero diapositiva">
            <a:extLst>
              <a:ext uri="{FF2B5EF4-FFF2-40B4-BE49-F238E27FC236}">
                <a16:creationId xmlns:a16="http://schemas.microsoft.com/office/drawing/2014/main" id="{34A67F3C-EAEB-A23B-2001-3B7228B649EE}"/>
              </a:ext>
            </a:extLst>
          </p:cNvPr>
          <p:cNvSpPr txBox="1">
            <a:spLocks noGrp="1"/>
          </p:cNvSpPr>
          <p:nvPr>
            <p:ph type="sldNum" sz="quarter" idx="2"/>
          </p:nvPr>
        </p:nvSpPr>
        <p:spPr>
          <a:xfrm>
            <a:off x="10000973" y="6488793"/>
            <a:ext cx="1018985" cy="210314"/>
          </a:xfrm>
          <a:prstGeom prst="rect">
            <a:avLst/>
          </a:prstGeom>
        </p:spPr>
        <p:txBody>
          <a:bodyPr wrap="square"/>
          <a:lstStyle>
            <a:lvl1pPr algn="l">
              <a:defRPr sz="700">
                <a:solidFill>
                  <a:srgbClr val="000000"/>
                </a:solidFill>
              </a:defRPr>
            </a:lvl1pPr>
          </a:lstStyle>
          <a:p>
            <a:fld id="{DB2EEEE3-30FC-C44A-BD15-AF559E2581FE}" type="slidenum">
              <a:rPr lang="it-IT" smtClean="0"/>
              <a:t>‹#›</a:t>
            </a:fld>
            <a:endParaRPr lang="it-IT"/>
          </a:p>
        </p:txBody>
      </p:sp>
      <p:pic>
        <p:nvPicPr>
          <p:cNvPr id="12" name="Picture 11" descr="A black and blue logo&#10;&#10;Description automatically generated">
            <a:extLst>
              <a:ext uri="{FF2B5EF4-FFF2-40B4-BE49-F238E27FC236}">
                <a16:creationId xmlns:a16="http://schemas.microsoft.com/office/drawing/2014/main" id="{7D44A282-6E7E-43E1-E576-50D1CA2E506B}"/>
              </a:ext>
            </a:extLst>
          </p:cNvPr>
          <p:cNvPicPr>
            <a:picLocks noChangeAspect="1"/>
          </p:cNvPicPr>
          <p:nvPr userDrawn="1"/>
        </p:nvPicPr>
        <p:blipFill>
          <a:blip r:embed="rId2"/>
          <a:stretch>
            <a:fillRect/>
          </a:stretch>
        </p:blipFill>
        <p:spPr>
          <a:xfrm>
            <a:off x="11300867" y="6511771"/>
            <a:ext cx="569400" cy="225762"/>
          </a:xfrm>
          <a:prstGeom prst="rect">
            <a:avLst/>
          </a:prstGeom>
        </p:spPr>
      </p:pic>
    </p:spTree>
    <p:extLst>
      <p:ext uri="{BB962C8B-B14F-4D97-AF65-F5344CB8AC3E}">
        <p14:creationId xmlns:p14="http://schemas.microsoft.com/office/powerpoint/2010/main" val="3869651143"/>
      </p:ext>
    </p:extLst>
  </p:cSld>
  <p:clrMapOvr>
    <a:masterClrMapping/>
  </p:clrMapOvr>
  <p:transition spd="med"/>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cSld name="1_Stellest - Title, 2 text, 2 image - white">
    <p:bg>
      <p:bgPr>
        <a:solidFill>
          <a:schemeClr val="bg1"/>
        </a:solidFill>
        <a:effectLst/>
      </p:bgPr>
    </p:bg>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B78C25AD-28D1-7569-19E7-421B0024EEA8}"/>
              </a:ext>
            </a:extLst>
          </p:cNvPr>
          <p:cNvSpPr>
            <a:spLocks noGrp="1"/>
          </p:cNvSpPr>
          <p:nvPr>
            <p:ph type="title"/>
          </p:nvPr>
        </p:nvSpPr>
        <p:spPr>
          <a:xfrm>
            <a:off x="321401" y="306132"/>
            <a:ext cx="11548534" cy="635252"/>
          </a:xfrm>
          <a:prstGeom prst="rect">
            <a:avLst/>
          </a:prstGeom>
        </p:spPr>
        <p:txBody>
          <a:bodyPr/>
          <a:lstStyle>
            <a:lvl1pPr algn="l">
              <a:defRPr sz="2500">
                <a:solidFill>
                  <a:schemeClr val="tx1"/>
                </a:solidFill>
              </a:defRPr>
            </a:lvl1pPr>
          </a:lstStyle>
          <a:p>
            <a:r>
              <a:rPr lang="en-GB"/>
              <a:t>Click to edit Master title style</a:t>
            </a:r>
            <a:endParaRPr lang="it-IT"/>
          </a:p>
        </p:txBody>
      </p:sp>
      <p:sp>
        <p:nvSpPr>
          <p:cNvPr id="10" name="Segnaposto immagine 68">
            <a:extLst>
              <a:ext uri="{FF2B5EF4-FFF2-40B4-BE49-F238E27FC236}">
                <a16:creationId xmlns:a16="http://schemas.microsoft.com/office/drawing/2014/main" id="{3CEA34BF-F44E-0F7F-A92C-3323E57D9B11}"/>
              </a:ext>
            </a:extLst>
          </p:cNvPr>
          <p:cNvSpPr>
            <a:spLocks noGrp="1"/>
          </p:cNvSpPr>
          <p:nvPr>
            <p:ph type="pic" sz="quarter" idx="12"/>
          </p:nvPr>
        </p:nvSpPr>
        <p:spPr>
          <a:xfrm>
            <a:off x="6172201" y="1958855"/>
            <a:ext cx="5697734" cy="4015152"/>
          </a:xfrm>
          <a:prstGeom prst="rect">
            <a:avLst/>
          </a:prstGeom>
        </p:spPr>
        <p:txBody>
          <a:bodyPr/>
          <a:lstStyle>
            <a:lvl1pPr>
              <a:defRPr>
                <a:solidFill>
                  <a:schemeClr val="tx1"/>
                </a:solidFill>
              </a:defRPr>
            </a:lvl1pPr>
          </a:lstStyle>
          <a:p>
            <a:r>
              <a:rPr lang="en-GB"/>
              <a:t>Click icon to add picture</a:t>
            </a:r>
            <a:endParaRPr lang="it-IT"/>
          </a:p>
        </p:txBody>
      </p:sp>
      <p:sp>
        <p:nvSpPr>
          <p:cNvPr id="11" name="Segnaposto immagine 68">
            <a:extLst>
              <a:ext uri="{FF2B5EF4-FFF2-40B4-BE49-F238E27FC236}">
                <a16:creationId xmlns:a16="http://schemas.microsoft.com/office/drawing/2014/main" id="{2BF724A9-1364-77EF-D0B6-ACF873DA4D69}"/>
              </a:ext>
            </a:extLst>
          </p:cNvPr>
          <p:cNvSpPr>
            <a:spLocks noGrp="1"/>
          </p:cNvSpPr>
          <p:nvPr>
            <p:ph type="pic" sz="quarter" idx="13"/>
          </p:nvPr>
        </p:nvSpPr>
        <p:spPr>
          <a:xfrm>
            <a:off x="329260" y="1967346"/>
            <a:ext cx="5690541" cy="4015152"/>
          </a:xfrm>
          <a:prstGeom prst="rect">
            <a:avLst/>
          </a:prstGeom>
        </p:spPr>
        <p:txBody>
          <a:bodyPr/>
          <a:lstStyle>
            <a:lvl1pPr>
              <a:defRPr>
                <a:solidFill>
                  <a:schemeClr val="tx1"/>
                </a:solidFill>
              </a:defRPr>
            </a:lvl1pPr>
          </a:lstStyle>
          <a:p>
            <a:r>
              <a:rPr lang="en-GB"/>
              <a:t>Click icon to add picture</a:t>
            </a:r>
            <a:endParaRPr lang="it-IT"/>
          </a:p>
        </p:txBody>
      </p:sp>
      <p:sp>
        <p:nvSpPr>
          <p:cNvPr id="12" name="Segnaposto testo 19">
            <a:extLst>
              <a:ext uri="{FF2B5EF4-FFF2-40B4-BE49-F238E27FC236}">
                <a16:creationId xmlns:a16="http://schemas.microsoft.com/office/drawing/2014/main" id="{11FE9D93-E3AF-C3C1-A35E-4D0027F00CD7}"/>
              </a:ext>
            </a:extLst>
          </p:cNvPr>
          <p:cNvSpPr>
            <a:spLocks noGrp="1"/>
          </p:cNvSpPr>
          <p:nvPr>
            <p:ph type="body" sz="quarter" idx="14"/>
          </p:nvPr>
        </p:nvSpPr>
        <p:spPr>
          <a:xfrm>
            <a:off x="329261" y="1371601"/>
            <a:ext cx="5690541" cy="443707"/>
          </a:xfrm>
          <a:prstGeom prst="rect">
            <a:avLst/>
          </a:prstGeom>
        </p:spPr>
        <p:txBody>
          <a:bodyPr/>
          <a:lstStyle>
            <a:lvl1pPr>
              <a:defRPr>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3" name="Segnaposto testo 19">
            <a:extLst>
              <a:ext uri="{FF2B5EF4-FFF2-40B4-BE49-F238E27FC236}">
                <a16:creationId xmlns:a16="http://schemas.microsoft.com/office/drawing/2014/main" id="{DBD7461C-334A-2506-FEA0-D60AE650D333}"/>
              </a:ext>
            </a:extLst>
          </p:cNvPr>
          <p:cNvSpPr>
            <a:spLocks noGrp="1"/>
          </p:cNvSpPr>
          <p:nvPr>
            <p:ph type="body" sz="quarter" idx="15"/>
          </p:nvPr>
        </p:nvSpPr>
        <p:spPr>
          <a:xfrm>
            <a:off x="6172200" y="1371601"/>
            <a:ext cx="5697735" cy="443707"/>
          </a:xfrm>
          <a:prstGeom prst="rect">
            <a:avLst/>
          </a:prstGeom>
        </p:spPr>
        <p:txBody>
          <a:bodyPr/>
          <a:lstStyle>
            <a:lvl1pPr>
              <a:defRPr>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7" name="Strictly confidential - for internal use only. Do not share or forward.">
            <a:extLst>
              <a:ext uri="{FF2B5EF4-FFF2-40B4-BE49-F238E27FC236}">
                <a16:creationId xmlns:a16="http://schemas.microsoft.com/office/drawing/2014/main" id="{E1F3F4C5-E776-08D7-3AD4-97D91A79FFBC}"/>
              </a:ext>
            </a:extLst>
          </p:cNvPr>
          <p:cNvSpPr txBox="1"/>
          <p:nvPr userDrawn="1"/>
        </p:nvSpPr>
        <p:spPr>
          <a:xfrm>
            <a:off x="3785062" y="6469345"/>
            <a:ext cx="4610793" cy="1589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8" tIns="25398" rIns="25398" bIns="25398">
            <a:spAutoFit/>
          </a:bodyPr>
          <a:lstStyle>
            <a:lvl1pPr>
              <a:defRPr sz="800" b="0">
                <a:solidFill>
                  <a:srgbClr val="BCBEC0"/>
                </a:solidFill>
                <a:latin typeface="+mn-lt"/>
                <a:ea typeface="+mn-ea"/>
                <a:cs typeface="+mn-cs"/>
                <a:sym typeface="Arial"/>
              </a:defRPr>
            </a:lvl1pPr>
          </a:lstStyle>
          <a:p>
            <a:pPr marL="0" marR="0" lvl="0" indent="0" algn="ctr" defTabSz="825462" rtl="0" eaLnBrk="1" fontAlgn="auto" latinLnBrk="0" hangingPunct="0">
              <a:lnSpc>
                <a:spcPct val="100000"/>
              </a:lnSpc>
              <a:spcBef>
                <a:spcPts val="0"/>
              </a:spcBef>
              <a:spcAft>
                <a:spcPts val="0"/>
              </a:spcAft>
              <a:buClrTx/>
              <a:buSzTx/>
              <a:buFontTx/>
              <a:buNone/>
              <a:tabLst/>
              <a:defRPr/>
            </a:pPr>
            <a:r>
              <a:rPr lang="en-US" sz="700">
                <a:solidFill>
                  <a:schemeClr val="accent6"/>
                </a:solidFill>
              </a:rPr>
              <a:t>©Essilor International - All rights reserved - Do not copy or distribute –</a:t>
            </a:r>
            <a:r>
              <a:rPr lang="en-US" sz="700" baseline="0">
                <a:solidFill>
                  <a:schemeClr val="accent6"/>
                </a:solidFill>
              </a:rPr>
              <a:t> March 2025</a:t>
            </a:r>
            <a:endParaRPr lang="en-US" sz="700">
              <a:solidFill>
                <a:schemeClr val="accent6"/>
              </a:solidFill>
            </a:endParaRPr>
          </a:p>
        </p:txBody>
      </p:sp>
      <p:sp>
        <p:nvSpPr>
          <p:cNvPr id="14" name="CasellaDiTesto 6">
            <a:extLst>
              <a:ext uri="{FF2B5EF4-FFF2-40B4-BE49-F238E27FC236}">
                <a16:creationId xmlns:a16="http://schemas.microsoft.com/office/drawing/2014/main" id="{0806092C-535D-0EDA-967A-E3C6C09146E3}"/>
              </a:ext>
            </a:extLst>
          </p:cNvPr>
          <p:cNvSpPr txBox="1"/>
          <p:nvPr userDrawn="1"/>
        </p:nvSpPr>
        <p:spPr>
          <a:xfrm>
            <a:off x="323154" y="6428069"/>
            <a:ext cx="1943057" cy="266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t">
            <a:spAutoFit/>
          </a:bodyPr>
          <a:lstStyle/>
          <a:p>
            <a:pPr marL="0" marR="0" indent="0" algn="l" defTabSz="412731"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accent6"/>
                </a:solidFill>
                <a:effectLst/>
                <a:uFillTx/>
                <a:latin typeface="+mj-lt"/>
                <a:ea typeface="Helvetica Neue"/>
                <a:cs typeface="Helvetica Neue"/>
                <a:sym typeface="Helvetica Neue"/>
              </a:rPr>
              <a:t>Medical and Professional Affairs</a:t>
            </a:r>
          </a:p>
          <a:p>
            <a:pPr marL="0" marR="0" indent="0" algn="l" defTabSz="412731"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accent6"/>
                </a:solidFill>
                <a:effectLst/>
                <a:uFillTx/>
                <a:latin typeface="+mj-lt"/>
                <a:ea typeface="Helvetica Neue"/>
                <a:cs typeface="Helvetica Neue"/>
                <a:sym typeface="Helvetica Neue"/>
              </a:rPr>
              <a:t>Research and Development</a:t>
            </a:r>
          </a:p>
        </p:txBody>
      </p:sp>
      <p:sp>
        <p:nvSpPr>
          <p:cNvPr id="5" name="Numero diapositiva">
            <a:extLst>
              <a:ext uri="{FF2B5EF4-FFF2-40B4-BE49-F238E27FC236}">
                <a16:creationId xmlns:a16="http://schemas.microsoft.com/office/drawing/2014/main" id="{AA8571D5-E06A-1DF6-44C1-3580BC7F1C4E}"/>
              </a:ext>
            </a:extLst>
          </p:cNvPr>
          <p:cNvSpPr txBox="1">
            <a:spLocks noGrp="1"/>
          </p:cNvSpPr>
          <p:nvPr>
            <p:ph type="sldNum" sz="quarter" idx="2"/>
          </p:nvPr>
        </p:nvSpPr>
        <p:spPr>
          <a:xfrm>
            <a:off x="10000973" y="6488793"/>
            <a:ext cx="1018985" cy="210314"/>
          </a:xfrm>
          <a:prstGeom prst="rect">
            <a:avLst/>
          </a:prstGeom>
        </p:spPr>
        <p:txBody>
          <a:bodyPr wrap="square"/>
          <a:lstStyle>
            <a:lvl1pPr algn="l">
              <a:defRPr sz="700">
                <a:solidFill>
                  <a:srgbClr val="000000"/>
                </a:solidFill>
              </a:defRPr>
            </a:lvl1pPr>
          </a:lstStyle>
          <a:p>
            <a:fld id="{DB2EEEE3-30FC-C44A-BD15-AF559E2581FE}" type="slidenum">
              <a:rPr lang="it-IT" smtClean="0"/>
              <a:t>‹#›</a:t>
            </a:fld>
            <a:endParaRPr lang="it-IT"/>
          </a:p>
        </p:txBody>
      </p:sp>
      <p:pic>
        <p:nvPicPr>
          <p:cNvPr id="9" name="Picture 8" descr="A black and blue logo&#10;&#10;Description automatically generated">
            <a:extLst>
              <a:ext uri="{FF2B5EF4-FFF2-40B4-BE49-F238E27FC236}">
                <a16:creationId xmlns:a16="http://schemas.microsoft.com/office/drawing/2014/main" id="{1E2CE295-F11E-B400-2769-E291AB9BECCF}"/>
              </a:ext>
            </a:extLst>
          </p:cNvPr>
          <p:cNvPicPr>
            <a:picLocks noChangeAspect="1"/>
          </p:cNvPicPr>
          <p:nvPr userDrawn="1"/>
        </p:nvPicPr>
        <p:blipFill>
          <a:blip r:embed="rId2"/>
          <a:stretch>
            <a:fillRect/>
          </a:stretch>
        </p:blipFill>
        <p:spPr>
          <a:xfrm>
            <a:off x="11300867" y="6511771"/>
            <a:ext cx="569400" cy="225762"/>
          </a:xfrm>
          <a:prstGeom prst="rect">
            <a:avLst/>
          </a:prstGeom>
        </p:spPr>
      </p:pic>
    </p:spTree>
    <p:extLst>
      <p:ext uri="{BB962C8B-B14F-4D97-AF65-F5344CB8AC3E}">
        <p14:creationId xmlns:p14="http://schemas.microsoft.com/office/powerpoint/2010/main" val="3269426353"/>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Blank" type="obj">
  <p:cSld name="Blank">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13267734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ext 1 Dark">
    <p:bg>
      <p:bgPr>
        <a:solidFill>
          <a:srgbClr val="010813"/>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7" y="1442067"/>
            <a:ext cx="11187921" cy="567970"/>
          </a:xfrm>
          <a:prstGeom prst="rect">
            <a:avLst/>
          </a:prstGeom>
        </p:spPr>
        <p:txBody>
          <a:bodyPr lIns="0" tIns="0" rIns="0" bIns="0"/>
          <a:lstStyle>
            <a:lvl1pPr>
              <a:defRPr sz="1455" b="0" i="0">
                <a:solidFill>
                  <a:srgbClr val="F9F9F9"/>
                </a:solidFill>
                <a:latin typeface="+mn-lt"/>
                <a:cs typeface="Arial" panose="020B0604020202020204" pitchFamily="34" charset="0"/>
              </a:defRPr>
            </a:lvl1pPr>
          </a:lstStyle>
          <a:p>
            <a:r>
              <a:rPr lang="it-IT"/>
              <a:t>Click to </a:t>
            </a:r>
            <a:r>
              <a:rPr lang="it-IT" err="1"/>
              <a:t>add</a:t>
            </a:r>
            <a:r>
              <a:rPr lang="it-IT"/>
              <a:t> text</a:t>
            </a:r>
            <a:endParaRPr/>
          </a:p>
        </p:txBody>
      </p:sp>
      <p:sp>
        <p:nvSpPr>
          <p:cNvPr id="7" name="Segnaposto immagine 7">
            <a:extLst>
              <a:ext uri="{FF2B5EF4-FFF2-40B4-BE49-F238E27FC236}">
                <a16:creationId xmlns:a16="http://schemas.microsoft.com/office/drawing/2014/main" id="{FFDA0701-41AF-AF4E-9D2E-8DEFA111CB2C}"/>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bg1"/>
                </a:solidFill>
              </a:defRPr>
            </a:lvl1pPr>
          </a:lstStyle>
          <a:p>
            <a:r>
              <a:rPr lang="it-IT"/>
              <a:t>Logo</a:t>
            </a:r>
          </a:p>
        </p:txBody>
      </p:sp>
      <p:sp>
        <p:nvSpPr>
          <p:cNvPr id="4" name="Titolo 6">
            <a:extLst>
              <a:ext uri="{FF2B5EF4-FFF2-40B4-BE49-F238E27FC236}">
                <a16:creationId xmlns:a16="http://schemas.microsoft.com/office/drawing/2014/main" id="{11E3A03A-6C07-1D94-17F8-FEDF9AEDB361}"/>
              </a:ext>
            </a:extLst>
          </p:cNvPr>
          <p:cNvSpPr>
            <a:spLocks noGrp="1"/>
          </p:cNvSpPr>
          <p:nvPr>
            <p:ph type="title" hasCustomPrompt="1"/>
          </p:nvPr>
        </p:nvSpPr>
        <p:spPr>
          <a:xfrm>
            <a:off x="500297" y="165887"/>
            <a:ext cx="9754691" cy="1026191"/>
          </a:xfrm>
          <a:prstGeom prst="rect">
            <a:avLst/>
          </a:prstGeom>
        </p:spPr>
        <p:txBody>
          <a:bodyPr lIns="0" rIns="0" anchor="ctr">
            <a:noAutofit/>
          </a:bodyPr>
          <a:lstStyle>
            <a:lvl1pPr>
              <a:defRPr sz="2729" b="0" i="0" spc="0">
                <a:solidFill>
                  <a:srgbClr val="F9F9F9"/>
                </a:solidFill>
                <a:latin typeface="+mj-lt"/>
                <a:cs typeface="Arial" panose="020B0604020202020204" pitchFamily="34" charset="0"/>
              </a:defRPr>
            </a:lvl1pPr>
          </a:lstStyle>
          <a:p>
            <a:r>
              <a:rPr lang="it-IT"/>
              <a:t>Click To </a:t>
            </a:r>
            <a:r>
              <a:rPr lang="it-IT" err="1"/>
              <a:t>Add</a:t>
            </a:r>
            <a:r>
              <a:rPr lang="it-IT"/>
              <a:t> Title</a:t>
            </a:r>
          </a:p>
        </p:txBody>
      </p:sp>
    </p:spTree>
    <p:custDataLst>
      <p:tags r:id="rId1"/>
    </p:custDataLst>
    <p:extLst>
      <p:ext uri="{BB962C8B-B14F-4D97-AF65-F5344CB8AC3E}">
        <p14:creationId xmlns:p14="http://schemas.microsoft.com/office/powerpoint/2010/main" val="82845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Images #4">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5" name="Espace réservé pour une image  16">
            <a:extLst>
              <a:ext uri="{FF2B5EF4-FFF2-40B4-BE49-F238E27FC236}">
                <a16:creationId xmlns:a16="http://schemas.microsoft.com/office/drawing/2014/main" id="{8A0138FE-C107-1C56-B9C6-40451A49462F}"/>
              </a:ext>
            </a:extLst>
          </p:cNvPr>
          <p:cNvSpPr>
            <a:spLocks noGrp="1"/>
          </p:cNvSpPr>
          <p:nvPr>
            <p:ph type="pic" sz="quarter" idx="16" hasCustomPrompt="1"/>
          </p:nvPr>
        </p:nvSpPr>
        <p:spPr>
          <a:xfrm>
            <a:off x="492476" y="1134153"/>
            <a:ext cx="2520000" cy="360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12" name="Espace réservé du texte 11">
            <a:extLst>
              <a:ext uri="{FF2B5EF4-FFF2-40B4-BE49-F238E27FC236}">
                <a16:creationId xmlns:a16="http://schemas.microsoft.com/office/drawing/2014/main" id="{FEFBD62A-1419-A7EE-11AD-4E7E6A345358}"/>
              </a:ext>
            </a:extLst>
          </p:cNvPr>
          <p:cNvSpPr>
            <a:spLocks noGrp="1"/>
          </p:cNvSpPr>
          <p:nvPr>
            <p:ph type="body" sz="quarter" idx="19" hasCustomPrompt="1"/>
          </p:nvPr>
        </p:nvSpPr>
        <p:spPr>
          <a:xfrm>
            <a:off x="492125" y="4870450"/>
            <a:ext cx="2520000" cy="1080000"/>
          </a:xfrm>
        </p:spPr>
        <p:txBody>
          <a:bodyPr>
            <a:normAutofit/>
          </a:bodyPr>
          <a:lstStyle>
            <a:lvl1pPr marL="4763" indent="0">
              <a:lnSpc>
                <a:spcPct val="100000"/>
              </a:lnSpc>
              <a:buFontTx/>
              <a:buNone/>
              <a:defRPr sz="1200" b="0" i="0">
                <a:latin typeface="Hurme Geometric Sans 1" panose="020B0500020000000000" pitchFamily="34" charset="77"/>
              </a:defRPr>
            </a:lvl1pPr>
          </a:lstStyle>
          <a:p>
            <a:pPr lvl="0"/>
            <a:r>
              <a:rPr lang="fr-FR"/>
              <a:t>Description of the image. Adapts the size, the color, the parameters of the text.</a:t>
            </a:r>
          </a:p>
          <a:p>
            <a:pPr lvl="0"/>
            <a:r>
              <a:rPr lang="fr-FR"/>
              <a:t>Remember if you don’t need this block text, simply delete it.</a:t>
            </a:r>
          </a:p>
        </p:txBody>
      </p:sp>
      <p:sp>
        <p:nvSpPr>
          <p:cNvPr id="4" name="Espace réservé pour une image  16">
            <a:extLst>
              <a:ext uri="{FF2B5EF4-FFF2-40B4-BE49-F238E27FC236}">
                <a16:creationId xmlns:a16="http://schemas.microsoft.com/office/drawing/2014/main" id="{2010BB7B-429E-8F75-3DC2-BC981A443CAC}"/>
              </a:ext>
            </a:extLst>
          </p:cNvPr>
          <p:cNvSpPr>
            <a:spLocks noGrp="1"/>
          </p:cNvSpPr>
          <p:nvPr>
            <p:ph type="pic" sz="quarter" idx="22" hasCustomPrompt="1"/>
          </p:nvPr>
        </p:nvSpPr>
        <p:spPr>
          <a:xfrm>
            <a:off x="3382740" y="1134153"/>
            <a:ext cx="2520000" cy="360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6" name="Espace réservé pour une image  16">
            <a:extLst>
              <a:ext uri="{FF2B5EF4-FFF2-40B4-BE49-F238E27FC236}">
                <a16:creationId xmlns:a16="http://schemas.microsoft.com/office/drawing/2014/main" id="{77D229CF-9D65-C109-CBF9-6129D77805D2}"/>
              </a:ext>
            </a:extLst>
          </p:cNvPr>
          <p:cNvSpPr>
            <a:spLocks noGrp="1"/>
          </p:cNvSpPr>
          <p:nvPr>
            <p:ph type="pic" sz="quarter" idx="23" hasCustomPrompt="1"/>
          </p:nvPr>
        </p:nvSpPr>
        <p:spPr>
          <a:xfrm>
            <a:off x="6273004" y="1134153"/>
            <a:ext cx="2520000" cy="360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8" name="Espace réservé pour une image  16">
            <a:extLst>
              <a:ext uri="{FF2B5EF4-FFF2-40B4-BE49-F238E27FC236}">
                <a16:creationId xmlns:a16="http://schemas.microsoft.com/office/drawing/2014/main" id="{31997644-FF5B-61D0-5D43-79C2C407B4FC}"/>
              </a:ext>
            </a:extLst>
          </p:cNvPr>
          <p:cNvSpPr>
            <a:spLocks noGrp="1"/>
          </p:cNvSpPr>
          <p:nvPr>
            <p:ph type="pic" sz="quarter" idx="24" hasCustomPrompt="1"/>
          </p:nvPr>
        </p:nvSpPr>
        <p:spPr>
          <a:xfrm>
            <a:off x="9163268" y="1134153"/>
            <a:ext cx="2520000" cy="360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11" name="Espace réservé du texte 11">
            <a:extLst>
              <a:ext uri="{FF2B5EF4-FFF2-40B4-BE49-F238E27FC236}">
                <a16:creationId xmlns:a16="http://schemas.microsoft.com/office/drawing/2014/main" id="{2379E179-D575-02AC-98AC-559E3187C46D}"/>
              </a:ext>
            </a:extLst>
          </p:cNvPr>
          <p:cNvSpPr>
            <a:spLocks noGrp="1"/>
          </p:cNvSpPr>
          <p:nvPr>
            <p:ph type="body" sz="quarter" idx="25" hasCustomPrompt="1"/>
          </p:nvPr>
        </p:nvSpPr>
        <p:spPr>
          <a:xfrm>
            <a:off x="3381863" y="4870450"/>
            <a:ext cx="2520000" cy="1080000"/>
          </a:xfrm>
        </p:spPr>
        <p:txBody>
          <a:bodyPr>
            <a:normAutofit/>
          </a:bodyPr>
          <a:lstStyle>
            <a:lvl1pPr marL="4763" indent="0">
              <a:lnSpc>
                <a:spcPct val="100000"/>
              </a:lnSpc>
              <a:buFontTx/>
              <a:buNone/>
              <a:defRPr sz="1200" b="0" i="0">
                <a:latin typeface="Hurme Geometric Sans 1" panose="020B0500020000000000" pitchFamily="34" charset="77"/>
              </a:defRPr>
            </a:lvl1pPr>
          </a:lstStyle>
          <a:p>
            <a:pPr lvl="0"/>
            <a:r>
              <a:rPr lang="fr-FR"/>
              <a:t>Description of the image. Adapts the size, the color, the parameters of the text.</a:t>
            </a:r>
          </a:p>
          <a:p>
            <a:pPr lvl="0"/>
            <a:r>
              <a:rPr lang="fr-FR"/>
              <a:t>Remember if you don’t need this block text, simply delete it.</a:t>
            </a:r>
          </a:p>
        </p:txBody>
      </p:sp>
      <p:sp>
        <p:nvSpPr>
          <p:cNvPr id="13" name="Espace réservé du texte 11">
            <a:extLst>
              <a:ext uri="{FF2B5EF4-FFF2-40B4-BE49-F238E27FC236}">
                <a16:creationId xmlns:a16="http://schemas.microsoft.com/office/drawing/2014/main" id="{1AC4FECE-0F9F-E2D2-CF9E-27F26C80ADCB}"/>
              </a:ext>
            </a:extLst>
          </p:cNvPr>
          <p:cNvSpPr>
            <a:spLocks noGrp="1"/>
          </p:cNvSpPr>
          <p:nvPr>
            <p:ph type="body" sz="quarter" idx="26" hasCustomPrompt="1"/>
          </p:nvPr>
        </p:nvSpPr>
        <p:spPr>
          <a:xfrm>
            <a:off x="6265739" y="4870450"/>
            <a:ext cx="2520000" cy="1080000"/>
          </a:xfrm>
        </p:spPr>
        <p:txBody>
          <a:bodyPr>
            <a:normAutofit/>
          </a:bodyPr>
          <a:lstStyle>
            <a:lvl1pPr marL="4763" indent="0">
              <a:lnSpc>
                <a:spcPct val="100000"/>
              </a:lnSpc>
              <a:buFontTx/>
              <a:buNone/>
              <a:defRPr sz="1200" b="0" i="0">
                <a:latin typeface="Hurme Geometric Sans 1" panose="020B0500020000000000" pitchFamily="34" charset="77"/>
              </a:defRPr>
            </a:lvl1pPr>
          </a:lstStyle>
          <a:p>
            <a:pPr lvl="0"/>
            <a:r>
              <a:rPr lang="fr-FR"/>
              <a:t>Description of the image. Adapts the size, the color, the parameters of the text.</a:t>
            </a:r>
          </a:p>
          <a:p>
            <a:pPr lvl="0"/>
            <a:r>
              <a:rPr lang="fr-FR"/>
              <a:t>Remember if you don’t need this block text, simply delete it.</a:t>
            </a:r>
          </a:p>
        </p:txBody>
      </p:sp>
      <p:sp>
        <p:nvSpPr>
          <p:cNvPr id="16" name="Espace réservé du texte 11">
            <a:extLst>
              <a:ext uri="{FF2B5EF4-FFF2-40B4-BE49-F238E27FC236}">
                <a16:creationId xmlns:a16="http://schemas.microsoft.com/office/drawing/2014/main" id="{40A6D801-13FC-7A78-29C9-2598E1D207C6}"/>
              </a:ext>
            </a:extLst>
          </p:cNvPr>
          <p:cNvSpPr>
            <a:spLocks noGrp="1"/>
          </p:cNvSpPr>
          <p:nvPr>
            <p:ph type="body" sz="quarter" idx="27" hasCustomPrompt="1"/>
          </p:nvPr>
        </p:nvSpPr>
        <p:spPr>
          <a:xfrm>
            <a:off x="9149616" y="4870450"/>
            <a:ext cx="2520000" cy="1080000"/>
          </a:xfrm>
        </p:spPr>
        <p:txBody>
          <a:bodyPr>
            <a:normAutofit/>
          </a:bodyPr>
          <a:lstStyle>
            <a:lvl1pPr marL="4763" indent="0">
              <a:lnSpc>
                <a:spcPct val="100000"/>
              </a:lnSpc>
              <a:buFontTx/>
              <a:buNone/>
              <a:defRPr sz="1200" b="0" i="0">
                <a:latin typeface="Hurme Geometric Sans 1" panose="020B0500020000000000" pitchFamily="34" charset="77"/>
              </a:defRPr>
            </a:lvl1pPr>
          </a:lstStyle>
          <a:p>
            <a:pPr lvl="0"/>
            <a:r>
              <a:rPr lang="fr-FR"/>
              <a:t>Description of the image. Adapts the size, the color, the parameters of the text.</a:t>
            </a:r>
          </a:p>
          <a:p>
            <a:pPr lvl="0"/>
            <a:r>
              <a:rPr lang="fr-FR"/>
              <a:t>Remember if you don’t need this block text, simply delete it.</a:t>
            </a:r>
          </a:p>
        </p:txBody>
      </p:sp>
      <p:sp>
        <p:nvSpPr>
          <p:cNvPr id="9" name="Numero diapositiva">
            <a:extLst>
              <a:ext uri="{FF2B5EF4-FFF2-40B4-BE49-F238E27FC236}">
                <a16:creationId xmlns:a16="http://schemas.microsoft.com/office/drawing/2014/main" id="{910F9058-04D5-D612-C83A-E13F6F1FCB20}"/>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1787252118"/>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ext + 1 Asse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7" name="Segnaposto immagine 2">
            <a:extLst>
              <a:ext uri="{FF2B5EF4-FFF2-40B4-BE49-F238E27FC236}">
                <a16:creationId xmlns:a16="http://schemas.microsoft.com/office/drawing/2014/main" id="{30919E38-EC4F-9A45-8ED2-C619C579A888}"/>
              </a:ext>
            </a:extLst>
          </p:cNvPr>
          <p:cNvSpPr>
            <a:spLocks noGrp="1"/>
          </p:cNvSpPr>
          <p:nvPr>
            <p:ph type="pic" sz="quarter" idx="12" hasCustomPrompt="1"/>
          </p:nvPr>
        </p:nvSpPr>
        <p:spPr>
          <a:xfrm>
            <a:off x="6096000" y="0"/>
            <a:ext cx="6096000" cy="6340062"/>
          </a:xfrm>
          <a:prstGeom prst="rect">
            <a:avLst/>
          </a:prstGeom>
        </p:spPr>
        <p:txBody>
          <a:bodyPr/>
          <a:lstStyle>
            <a:lvl1pPr algn="ctr">
              <a:defRPr>
                <a:solidFill>
                  <a:schemeClr val="tx1"/>
                </a:solidFill>
              </a:defRPr>
            </a:lvl1pPr>
          </a:lstStyle>
          <a:p>
            <a:r>
              <a:rPr lang="it-IT" err="1"/>
              <a:t>Asset</a:t>
            </a:r>
            <a:endParaRPr lang="it-IT"/>
          </a:p>
        </p:txBody>
      </p:sp>
      <p:sp>
        <p:nvSpPr>
          <p:cNvPr id="3" name="Holder 3">
            <a:extLst>
              <a:ext uri="{FF2B5EF4-FFF2-40B4-BE49-F238E27FC236}">
                <a16:creationId xmlns:a16="http://schemas.microsoft.com/office/drawing/2014/main" id="{C70F9A79-1066-8EBD-A8C7-E9F801B7A06E}"/>
              </a:ext>
            </a:extLst>
          </p:cNvPr>
          <p:cNvSpPr>
            <a:spLocks noGrp="1"/>
          </p:cNvSpPr>
          <p:nvPr>
            <p:ph type="body" idx="10" hasCustomPrompt="1"/>
          </p:nvPr>
        </p:nvSpPr>
        <p:spPr>
          <a:xfrm>
            <a:off x="500297" y="1584243"/>
            <a:ext cx="4902537" cy="4435944"/>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5" name="Titolo 6">
            <a:extLst>
              <a:ext uri="{FF2B5EF4-FFF2-40B4-BE49-F238E27FC236}">
                <a16:creationId xmlns:a16="http://schemas.microsoft.com/office/drawing/2014/main" id="{C0854208-7ACE-8E1A-CEC4-F83DF6174753}"/>
              </a:ext>
            </a:extLst>
          </p:cNvPr>
          <p:cNvSpPr>
            <a:spLocks noGrp="1"/>
          </p:cNvSpPr>
          <p:nvPr>
            <p:ph type="title" hasCustomPrompt="1"/>
          </p:nvPr>
        </p:nvSpPr>
        <p:spPr>
          <a:xfrm>
            <a:off x="500297" y="165887"/>
            <a:ext cx="4902537"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20380846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ext 2 Dark">
    <p:bg>
      <p:bgPr>
        <a:solidFill>
          <a:srgbClr val="010813"/>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7" y="1442067"/>
            <a:ext cx="11187921" cy="4482152"/>
          </a:xfrm>
          <a:prstGeom prst="rect">
            <a:avLst/>
          </a:prstGeom>
        </p:spPr>
        <p:txBody>
          <a:bodyPr lIns="0" tIns="0" rIns="0" bIns="0"/>
          <a:lstStyle>
            <a:lvl1pPr>
              <a:defRPr sz="1455" b="0" i="0">
                <a:solidFill>
                  <a:srgbClr val="F9F9F9"/>
                </a:solidFill>
                <a:latin typeface="+mn-lt"/>
                <a:cs typeface="Arial" panose="020B0604020202020204" pitchFamily="34" charset="0"/>
              </a:defRPr>
            </a:lvl1pPr>
          </a:lstStyle>
          <a:p>
            <a:r>
              <a:rPr lang="it-IT"/>
              <a:t>Click to </a:t>
            </a:r>
            <a:r>
              <a:rPr lang="it-IT" err="1"/>
              <a:t>add</a:t>
            </a:r>
            <a:r>
              <a:rPr lang="it-IT"/>
              <a:t> text</a:t>
            </a:r>
            <a:endParaRPr/>
          </a:p>
        </p:txBody>
      </p:sp>
      <p:sp>
        <p:nvSpPr>
          <p:cNvPr id="7" name="Segnaposto immagine 7">
            <a:extLst>
              <a:ext uri="{FF2B5EF4-FFF2-40B4-BE49-F238E27FC236}">
                <a16:creationId xmlns:a16="http://schemas.microsoft.com/office/drawing/2014/main" id="{FFDA0701-41AF-AF4E-9D2E-8DEFA111CB2C}"/>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bg1"/>
                </a:solidFill>
              </a:defRPr>
            </a:lvl1pPr>
          </a:lstStyle>
          <a:p>
            <a:r>
              <a:rPr lang="it-IT"/>
              <a:t>Logo</a:t>
            </a:r>
          </a:p>
        </p:txBody>
      </p:sp>
      <p:sp>
        <p:nvSpPr>
          <p:cNvPr id="4" name="Titolo 6">
            <a:extLst>
              <a:ext uri="{FF2B5EF4-FFF2-40B4-BE49-F238E27FC236}">
                <a16:creationId xmlns:a16="http://schemas.microsoft.com/office/drawing/2014/main" id="{11E3A03A-6C07-1D94-17F8-FEDF9AEDB361}"/>
              </a:ext>
            </a:extLst>
          </p:cNvPr>
          <p:cNvSpPr>
            <a:spLocks noGrp="1"/>
          </p:cNvSpPr>
          <p:nvPr>
            <p:ph type="title" hasCustomPrompt="1"/>
          </p:nvPr>
        </p:nvSpPr>
        <p:spPr>
          <a:xfrm>
            <a:off x="500297" y="165887"/>
            <a:ext cx="9754691" cy="1026191"/>
          </a:xfrm>
          <a:prstGeom prst="rect">
            <a:avLst/>
          </a:prstGeom>
        </p:spPr>
        <p:txBody>
          <a:bodyPr lIns="0" rIns="0" anchor="ctr">
            <a:noAutofit/>
          </a:bodyPr>
          <a:lstStyle>
            <a:lvl1pPr>
              <a:defRPr sz="2729" b="0" i="0" spc="0">
                <a:solidFill>
                  <a:srgbClr val="F9F9F9"/>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35375425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 Column Text Dark">
    <p:bg>
      <p:bgPr>
        <a:solidFill>
          <a:srgbClr val="010813"/>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7" y="1442067"/>
            <a:ext cx="5225325" cy="4482152"/>
          </a:xfrm>
          <a:prstGeom prst="rect">
            <a:avLst/>
          </a:prstGeom>
        </p:spPr>
        <p:txBody>
          <a:bodyPr lIns="0" tIns="0" rIns="0" bIns="0"/>
          <a:lstStyle>
            <a:lvl1pPr>
              <a:defRPr sz="1455" b="0" i="0">
                <a:solidFill>
                  <a:srgbClr val="F9F9F9"/>
                </a:solidFill>
                <a:latin typeface="+mn-lt"/>
                <a:cs typeface="Arial" panose="020B0604020202020204" pitchFamily="34" charset="0"/>
              </a:defRPr>
            </a:lvl1pPr>
          </a:lstStyle>
          <a:p>
            <a:r>
              <a:rPr lang="it-IT"/>
              <a:t>Click to </a:t>
            </a:r>
            <a:r>
              <a:rPr lang="it-IT" err="1"/>
              <a:t>add</a:t>
            </a:r>
            <a:r>
              <a:rPr lang="it-IT"/>
              <a:t> text</a:t>
            </a:r>
            <a:endParaRPr/>
          </a:p>
        </p:txBody>
      </p:sp>
      <p:sp>
        <p:nvSpPr>
          <p:cNvPr id="7" name="Holder 3">
            <a:extLst>
              <a:ext uri="{FF2B5EF4-FFF2-40B4-BE49-F238E27FC236}">
                <a16:creationId xmlns:a16="http://schemas.microsoft.com/office/drawing/2014/main" id="{9471FF7B-FE0D-3146-A204-B20A4C0BA3F3}"/>
              </a:ext>
            </a:extLst>
          </p:cNvPr>
          <p:cNvSpPr>
            <a:spLocks noGrp="1"/>
          </p:cNvSpPr>
          <p:nvPr>
            <p:ph type="body" idx="12" hasCustomPrompt="1"/>
          </p:nvPr>
        </p:nvSpPr>
        <p:spPr>
          <a:xfrm>
            <a:off x="6460424" y="1442067"/>
            <a:ext cx="5225325" cy="4482152"/>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F9F9F9"/>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0" name="Segnaposto immagine 7">
            <a:extLst>
              <a:ext uri="{FF2B5EF4-FFF2-40B4-BE49-F238E27FC236}">
                <a16:creationId xmlns:a16="http://schemas.microsoft.com/office/drawing/2014/main" id="{3DBDA0AC-6D50-EC4B-843A-CB0BFA4E117A}"/>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bg1"/>
                </a:solidFill>
              </a:defRPr>
            </a:lvl1pPr>
          </a:lstStyle>
          <a:p>
            <a:r>
              <a:rPr lang="it-IT"/>
              <a:t>Logo</a:t>
            </a:r>
          </a:p>
        </p:txBody>
      </p:sp>
      <p:sp>
        <p:nvSpPr>
          <p:cNvPr id="3" name="Titolo 6">
            <a:extLst>
              <a:ext uri="{FF2B5EF4-FFF2-40B4-BE49-F238E27FC236}">
                <a16:creationId xmlns:a16="http://schemas.microsoft.com/office/drawing/2014/main" id="{475A3558-40C4-F7FF-0A40-7AAF1EFCE664}"/>
              </a:ext>
            </a:extLst>
          </p:cNvPr>
          <p:cNvSpPr>
            <a:spLocks noGrp="1"/>
          </p:cNvSpPr>
          <p:nvPr>
            <p:ph type="title" hasCustomPrompt="1"/>
          </p:nvPr>
        </p:nvSpPr>
        <p:spPr>
          <a:xfrm>
            <a:off x="500297" y="165887"/>
            <a:ext cx="9754691" cy="1026191"/>
          </a:xfrm>
          <a:prstGeom prst="rect">
            <a:avLst/>
          </a:prstGeom>
        </p:spPr>
        <p:txBody>
          <a:bodyPr lIns="0" rIns="0" anchor="ctr">
            <a:noAutofit/>
          </a:bodyPr>
          <a:lstStyle>
            <a:lvl1pPr>
              <a:defRPr sz="2729" b="0" i="0" spc="0">
                <a:solidFill>
                  <a:srgbClr val="F9F9F9"/>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14083143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29/09/2025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3803854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Left #1">
    <p:bg>
      <p:bgPr>
        <a:solidFill>
          <a:schemeClr val="bg1"/>
        </a:solidFill>
        <a:effectLst/>
      </p:bgPr>
    </p:bg>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EA0C5D0B-9514-65BB-F2C6-28C585054B91}"/>
              </a:ext>
            </a:extLst>
          </p:cNvPr>
          <p:cNvSpPr>
            <a:spLocks noGrp="1"/>
          </p:cNvSpPr>
          <p:nvPr>
            <p:ph type="pic" sz="quarter" idx="17"/>
          </p:nvPr>
        </p:nvSpPr>
        <p:spPr>
          <a:xfrm flipH="1">
            <a:off x="0" y="0"/>
            <a:ext cx="7315200" cy="6858000"/>
          </a:xfrm>
          <a:custGeom>
            <a:avLst/>
            <a:gdLst>
              <a:gd name="connsiteX0" fmla="*/ 1714498 w 7315200"/>
              <a:gd name="connsiteY0" fmla="*/ 0 h 6858000"/>
              <a:gd name="connsiteX1" fmla="*/ 2547937 w 7315200"/>
              <a:gd name="connsiteY1" fmla="*/ 0 h 6858000"/>
              <a:gd name="connsiteX2" fmla="*/ 7315199 w 7315200"/>
              <a:gd name="connsiteY2" fmla="*/ 0 h 6858000"/>
              <a:gd name="connsiteX3" fmla="*/ 7315200 w 7315200"/>
              <a:gd name="connsiteY3" fmla="*/ 0 h 6858000"/>
              <a:gd name="connsiteX4" fmla="*/ 7315199 w 7315200"/>
              <a:gd name="connsiteY4" fmla="*/ 4 h 6858000"/>
              <a:gd name="connsiteX5" fmla="*/ 7315199 w 7315200"/>
              <a:gd name="connsiteY5" fmla="*/ 6858000 h 6858000"/>
              <a:gd name="connsiteX6" fmla="*/ 2547937 w 7315200"/>
              <a:gd name="connsiteY6" fmla="*/ 6858000 h 6858000"/>
              <a:gd name="connsiteX7" fmla="*/ 2547937 w 7315200"/>
              <a:gd name="connsiteY7" fmla="*/ 6857993 h 6858000"/>
              <a:gd name="connsiteX8" fmla="*/ 0 w 7315200"/>
              <a:gd name="connsiteY8" fmla="*/ 6857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6858000">
                <a:moveTo>
                  <a:pt x="1714498" y="0"/>
                </a:moveTo>
                <a:lnTo>
                  <a:pt x="2547937" y="0"/>
                </a:lnTo>
                <a:lnTo>
                  <a:pt x="7315199" y="0"/>
                </a:lnTo>
                <a:lnTo>
                  <a:pt x="7315200" y="0"/>
                </a:lnTo>
                <a:lnTo>
                  <a:pt x="7315199" y="4"/>
                </a:lnTo>
                <a:lnTo>
                  <a:pt x="7315199" y="6858000"/>
                </a:lnTo>
                <a:lnTo>
                  <a:pt x="2547937" y="6858000"/>
                </a:lnTo>
                <a:lnTo>
                  <a:pt x="2547937" y="6857993"/>
                </a:lnTo>
                <a:lnTo>
                  <a:pt x="0" y="6857993"/>
                </a:lnTo>
                <a:close/>
              </a:path>
            </a:pathLst>
          </a:custGeom>
          <a:pattFill prst="pct5">
            <a:fgClr>
              <a:schemeClr val="accent1"/>
            </a:fgClr>
            <a:bgClr>
              <a:schemeClr val="bg1"/>
            </a:bgClr>
          </a:pattFill>
        </p:spPr>
        <p:txBody>
          <a:bodyPr vert="horz" wrap="square" lIns="91440" tIns="45720" rIns="91440" bIns="45720" rtlCol="0">
            <a:noAutofit/>
          </a:bodyPr>
          <a:lstStyle>
            <a:lvl1pPr algn="ctr">
              <a:defRPr lang="fr-FR" sz="1200" b="0" i="0">
                <a:latin typeface="Hurme Geometric Sans 1" panose="020B0500020000000000" pitchFamily="34" charset="77"/>
              </a:defRPr>
            </a:lvl1pPr>
          </a:lstStyle>
          <a:p>
            <a:pPr marL="4763" lvl="0" indent="0">
              <a:buFontTx/>
              <a:buNone/>
            </a:pPr>
            <a:endParaRPr lang="fr-FR"/>
          </a:p>
        </p:txBody>
      </p:sp>
      <p:sp>
        <p:nvSpPr>
          <p:cNvPr id="2" name="Titre 1">
            <a:extLst>
              <a:ext uri="{FF2B5EF4-FFF2-40B4-BE49-F238E27FC236}">
                <a16:creationId xmlns:a16="http://schemas.microsoft.com/office/drawing/2014/main" id="{15A399AF-7E01-8013-E002-4BE0907A335F}"/>
              </a:ext>
            </a:extLst>
          </p:cNvPr>
          <p:cNvSpPr>
            <a:spLocks noGrp="1"/>
          </p:cNvSpPr>
          <p:nvPr>
            <p:ph type="title" hasCustomPrompt="1"/>
          </p:nvPr>
        </p:nvSpPr>
        <p:spPr>
          <a:xfrm>
            <a:off x="6202779" y="280800"/>
            <a:ext cx="5521223" cy="519300"/>
          </a:xfrm>
        </p:spPr>
        <p:txBody>
          <a:bodyPr/>
          <a:lstStyle>
            <a:lvl1pPr>
              <a:defRPr b="1" i="0">
                <a:latin typeface="Hurme Geometric Sans 1" panose="020B0500020000000000" pitchFamily="34" charset="77"/>
              </a:defRPr>
            </a:lvl1pPr>
          </a:lstStyle>
          <a:p>
            <a:r>
              <a:rPr lang="fr-FR"/>
              <a:t>Graphic Chart</a:t>
            </a:r>
            <a:endParaRPr lang="en-GB"/>
          </a:p>
        </p:txBody>
      </p:sp>
      <p:sp>
        <p:nvSpPr>
          <p:cNvPr id="8" name="Espace réservé du texte 13">
            <a:extLst>
              <a:ext uri="{FF2B5EF4-FFF2-40B4-BE49-F238E27FC236}">
                <a16:creationId xmlns:a16="http://schemas.microsoft.com/office/drawing/2014/main" id="{ED357AC3-D5C0-A40F-93E1-5C0F2C07B636}"/>
              </a:ext>
            </a:extLst>
          </p:cNvPr>
          <p:cNvSpPr>
            <a:spLocks noGrp="1"/>
          </p:cNvSpPr>
          <p:nvPr>
            <p:ph type="body" sz="quarter" idx="15" hasCustomPrompt="1"/>
          </p:nvPr>
        </p:nvSpPr>
        <p:spPr>
          <a:xfrm>
            <a:off x="6933195" y="2945253"/>
            <a:ext cx="4790806" cy="2032000"/>
          </a:xfrm>
        </p:spPr>
        <p:txBody>
          <a:bodyPr>
            <a:normAutofit/>
          </a:bodyPr>
          <a:lstStyle>
            <a:lvl1pPr>
              <a:buClr>
                <a:schemeClr val="accent2"/>
              </a:buClr>
              <a:defRPr sz="1400" b="0" i="0">
                <a:latin typeface="Hurme Geometric Sans 1" panose="020B0500020000000000" pitchFamily="34" charset="77"/>
              </a:defRPr>
            </a:lvl1pPr>
          </a:lstStyle>
          <a:p>
            <a:pPr lvl="0"/>
            <a:r>
              <a:rPr lang="fr-CA"/>
              <a:t>Click to change the styles of the mask text</a:t>
            </a:r>
          </a:p>
        </p:txBody>
      </p:sp>
      <p:sp>
        <p:nvSpPr>
          <p:cNvPr id="5" name="Espace réservé du texte 13">
            <a:extLst>
              <a:ext uri="{FF2B5EF4-FFF2-40B4-BE49-F238E27FC236}">
                <a16:creationId xmlns:a16="http://schemas.microsoft.com/office/drawing/2014/main" id="{9411AE8A-DD8A-6EBD-D6EC-094C3822C0D4}"/>
              </a:ext>
            </a:extLst>
          </p:cNvPr>
          <p:cNvSpPr>
            <a:spLocks noGrp="1"/>
          </p:cNvSpPr>
          <p:nvPr>
            <p:ph type="body" sz="quarter" idx="14" hasCustomPrompt="1"/>
          </p:nvPr>
        </p:nvSpPr>
        <p:spPr>
          <a:xfrm>
            <a:off x="6202779" y="1496565"/>
            <a:ext cx="5521223" cy="1101725"/>
          </a:xfrm>
        </p:spPr>
        <p:txBody>
          <a:bodyPr/>
          <a:lstStyle>
            <a:lvl1pPr marL="0" indent="0">
              <a:buClr>
                <a:schemeClr val="accent1"/>
              </a:buClr>
              <a:buFontTx/>
              <a:buNone/>
              <a:defRPr b="0" i="0">
                <a:solidFill>
                  <a:schemeClr val="accent2"/>
                </a:solidFill>
                <a:latin typeface="Hurme Geometric Sans 1" panose="020B0500020000000000" pitchFamily="34" charset="77"/>
              </a:defRPr>
            </a:lvl1pPr>
          </a:lstStyle>
          <a:p>
            <a:pPr lvl="0"/>
            <a:r>
              <a:rPr lang="fr-CA"/>
              <a:t>Click to change the styles of the mask text</a:t>
            </a:r>
          </a:p>
        </p:txBody>
      </p:sp>
      <p:sp>
        <p:nvSpPr>
          <p:cNvPr id="9" name="Espace réservé du texte 12">
            <a:extLst>
              <a:ext uri="{FF2B5EF4-FFF2-40B4-BE49-F238E27FC236}">
                <a16:creationId xmlns:a16="http://schemas.microsoft.com/office/drawing/2014/main" id="{D45AC344-9D0F-4E66-BE8E-8EB010E31C78}"/>
              </a:ext>
            </a:extLst>
          </p:cNvPr>
          <p:cNvSpPr>
            <a:spLocks noGrp="1"/>
          </p:cNvSpPr>
          <p:nvPr>
            <p:ph type="body" sz="quarter" idx="13" hasCustomPrompt="1"/>
          </p:nvPr>
        </p:nvSpPr>
        <p:spPr>
          <a:xfrm>
            <a:off x="468312" y="6120002"/>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4" name="Numero diapositiva">
            <a:extLst>
              <a:ext uri="{FF2B5EF4-FFF2-40B4-BE49-F238E27FC236}">
                <a16:creationId xmlns:a16="http://schemas.microsoft.com/office/drawing/2014/main" id="{F3D0AC1B-3357-8D2B-456D-A94750B32427}"/>
              </a:ext>
            </a:extLst>
          </p:cNvPr>
          <p:cNvSpPr txBox="1">
            <a:spLocks noGrp="1"/>
          </p:cNvSpPr>
          <p:nvPr>
            <p:ph type="sldNum" sz="quarter" idx="2"/>
          </p:nvPr>
        </p:nvSpPr>
        <p:spPr>
          <a:xfrm>
            <a:off x="10133266" y="6523836"/>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3048426053"/>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Right #1">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399AF-7E01-8013-E002-4BE0907A335F}"/>
              </a:ext>
            </a:extLst>
          </p:cNvPr>
          <p:cNvSpPr>
            <a:spLocks noGrp="1"/>
          </p:cNvSpPr>
          <p:nvPr>
            <p:ph type="title" hasCustomPrompt="1"/>
          </p:nvPr>
        </p:nvSpPr>
        <p:spPr>
          <a:xfrm>
            <a:off x="468001" y="280800"/>
            <a:ext cx="10896913" cy="519300"/>
          </a:xfrm>
        </p:spPr>
        <p:txBody>
          <a:bodyPr/>
          <a:lstStyle>
            <a:lvl1pPr>
              <a:defRPr b="1" i="0">
                <a:latin typeface="Hurme Geometric Sans 1" panose="020B0500020000000000" pitchFamily="34" charset="77"/>
              </a:defRPr>
            </a:lvl1pPr>
          </a:lstStyle>
          <a:p>
            <a:r>
              <a:rPr lang="fr-FR"/>
              <a:t>Graphic Chart</a:t>
            </a:r>
            <a:endParaRPr lang="en-GB"/>
          </a:p>
        </p:txBody>
      </p:sp>
      <p:sp>
        <p:nvSpPr>
          <p:cNvPr id="8" name="Espace réservé du texte 13">
            <a:extLst>
              <a:ext uri="{FF2B5EF4-FFF2-40B4-BE49-F238E27FC236}">
                <a16:creationId xmlns:a16="http://schemas.microsoft.com/office/drawing/2014/main" id="{ED357AC3-D5C0-A40F-93E1-5C0F2C07B636}"/>
              </a:ext>
            </a:extLst>
          </p:cNvPr>
          <p:cNvSpPr>
            <a:spLocks noGrp="1"/>
          </p:cNvSpPr>
          <p:nvPr>
            <p:ph type="body" sz="quarter" idx="15" hasCustomPrompt="1"/>
          </p:nvPr>
        </p:nvSpPr>
        <p:spPr>
          <a:xfrm>
            <a:off x="467999" y="2945253"/>
            <a:ext cx="5734779" cy="2032000"/>
          </a:xfrm>
        </p:spPr>
        <p:txBody>
          <a:bodyPr>
            <a:normAutofit/>
          </a:bodyPr>
          <a:lstStyle>
            <a:lvl1pPr>
              <a:buClr>
                <a:schemeClr val="accent2"/>
              </a:buClr>
              <a:defRPr sz="1400" b="0" i="0">
                <a:latin typeface="Hurme Geometric Sans 1" panose="020B0500020000000000" pitchFamily="34" charset="77"/>
              </a:defRPr>
            </a:lvl1pPr>
          </a:lstStyle>
          <a:p>
            <a:pPr lvl="0"/>
            <a:r>
              <a:rPr lang="fr-CA"/>
              <a:t>Click to change the styles of the mask text</a:t>
            </a:r>
          </a:p>
        </p:txBody>
      </p:sp>
      <p:sp>
        <p:nvSpPr>
          <p:cNvPr id="5" name="Espace réservé du texte 13">
            <a:extLst>
              <a:ext uri="{FF2B5EF4-FFF2-40B4-BE49-F238E27FC236}">
                <a16:creationId xmlns:a16="http://schemas.microsoft.com/office/drawing/2014/main" id="{9411AE8A-DD8A-6EBD-D6EC-094C3822C0D4}"/>
              </a:ext>
            </a:extLst>
          </p:cNvPr>
          <p:cNvSpPr>
            <a:spLocks noGrp="1"/>
          </p:cNvSpPr>
          <p:nvPr>
            <p:ph type="body" sz="quarter" idx="14" hasCustomPrompt="1"/>
          </p:nvPr>
        </p:nvSpPr>
        <p:spPr>
          <a:xfrm>
            <a:off x="468313" y="1496565"/>
            <a:ext cx="5734465" cy="1101725"/>
          </a:xfrm>
        </p:spPr>
        <p:txBody>
          <a:bodyPr/>
          <a:lstStyle>
            <a:lvl1pPr marL="0" indent="0">
              <a:buClr>
                <a:schemeClr val="accent1"/>
              </a:buClr>
              <a:buFontTx/>
              <a:buNone/>
              <a:defRPr b="0" i="0">
                <a:solidFill>
                  <a:schemeClr val="accent2"/>
                </a:solidFill>
                <a:latin typeface="Hurme Geometric Sans 1" panose="020B0500020000000000" pitchFamily="34" charset="77"/>
              </a:defRPr>
            </a:lvl1pPr>
          </a:lstStyle>
          <a:p>
            <a:pPr lvl="0"/>
            <a:r>
              <a:rPr lang="fr-CA"/>
              <a:t>Click to change the styles of the mask text</a:t>
            </a:r>
          </a:p>
        </p:txBody>
      </p:sp>
      <p:sp>
        <p:nvSpPr>
          <p:cNvPr id="9" name="Espace réservé du texte 12">
            <a:extLst>
              <a:ext uri="{FF2B5EF4-FFF2-40B4-BE49-F238E27FC236}">
                <a16:creationId xmlns:a16="http://schemas.microsoft.com/office/drawing/2014/main" id="{D45AC344-9D0F-4E66-BE8E-8EB010E31C78}"/>
              </a:ext>
            </a:extLst>
          </p:cNvPr>
          <p:cNvSpPr>
            <a:spLocks noGrp="1"/>
          </p:cNvSpPr>
          <p:nvPr>
            <p:ph type="body" sz="quarter" idx="13" hasCustomPrompt="1"/>
          </p:nvPr>
        </p:nvSpPr>
        <p:spPr>
          <a:xfrm>
            <a:off x="468312" y="6120002"/>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4" name="Numero diapositiva">
            <a:extLst>
              <a:ext uri="{FF2B5EF4-FFF2-40B4-BE49-F238E27FC236}">
                <a16:creationId xmlns:a16="http://schemas.microsoft.com/office/drawing/2014/main" id="{F3D0AC1B-3357-8D2B-456D-A94750B32427}"/>
              </a:ext>
            </a:extLst>
          </p:cNvPr>
          <p:cNvSpPr txBox="1">
            <a:spLocks noGrp="1"/>
          </p:cNvSpPr>
          <p:nvPr>
            <p:ph type="sldNum" sz="quarter" idx="2"/>
          </p:nvPr>
        </p:nvSpPr>
        <p:spPr>
          <a:xfrm>
            <a:off x="10133266" y="6523836"/>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
        <p:nvSpPr>
          <p:cNvPr id="11" name="Espace réservé pour une image  10">
            <a:extLst>
              <a:ext uri="{FF2B5EF4-FFF2-40B4-BE49-F238E27FC236}">
                <a16:creationId xmlns:a16="http://schemas.microsoft.com/office/drawing/2014/main" id="{EA0C5D0B-9514-65BB-F2C6-28C585054B91}"/>
              </a:ext>
            </a:extLst>
          </p:cNvPr>
          <p:cNvSpPr>
            <a:spLocks noGrp="1"/>
          </p:cNvSpPr>
          <p:nvPr>
            <p:ph type="pic" sz="quarter" idx="17"/>
          </p:nvPr>
        </p:nvSpPr>
        <p:spPr>
          <a:xfrm>
            <a:off x="4876801" y="0"/>
            <a:ext cx="7315200" cy="6858000"/>
          </a:xfrm>
          <a:custGeom>
            <a:avLst/>
            <a:gdLst>
              <a:gd name="connsiteX0" fmla="*/ 1714498 w 7315200"/>
              <a:gd name="connsiteY0" fmla="*/ 0 h 6858000"/>
              <a:gd name="connsiteX1" fmla="*/ 2547937 w 7315200"/>
              <a:gd name="connsiteY1" fmla="*/ 0 h 6858000"/>
              <a:gd name="connsiteX2" fmla="*/ 7315199 w 7315200"/>
              <a:gd name="connsiteY2" fmla="*/ 0 h 6858000"/>
              <a:gd name="connsiteX3" fmla="*/ 7315200 w 7315200"/>
              <a:gd name="connsiteY3" fmla="*/ 0 h 6858000"/>
              <a:gd name="connsiteX4" fmla="*/ 7315199 w 7315200"/>
              <a:gd name="connsiteY4" fmla="*/ 4 h 6858000"/>
              <a:gd name="connsiteX5" fmla="*/ 7315199 w 7315200"/>
              <a:gd name="connsiteY5" fmla="*/ 6858000 h 6858000"/>
              <a:gd name="connsiteX6" fmla="*/ 2547937 w 7315200"/>
              <a:gd name="connsiteY6" fmla="*/ 6858000 h 6858000"/>
              <a:gd name="connsiteX7" fmla="*/ 2547937 w 7315200"/>
              <a:gd name="connsiteY7" fmla="*/ 6857993 h 6858000"/>
              <a:gd name="connsiteX8" fmla="*/ 0 w 7315200"/>
              <a:gd name="connsiteY8" fmla="*/ 6857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6858000">
                <a:moveTo>
                  <a:pt x="1714498" y="0"/>
                </a:moveTo>
                <a:lnTo>
                  <a:pt x="2547937" y="0"/>
                </a:lnTo>
                <a:lnTo>
                  <a:pt x="7315199" y="0"/>
                </a:lnTo>
                <a:lnTo>
                  <a:pt x="7315200" y="0"/>
                </a:lnTo>
                <a:lnTo>
                  <a:pt x="7315199" y="4"/>
                </a:lnTo>
                <a:lnTo>
                  <a:pt x="7315199" y="6858000"/>
                </a:lnTo>
                <a:lnTo>
                  <a:pt x="2547937" y="6858000"/>
                </a:lnTo>
                <a:lnTo>
                  <a:pt x="2547937" y="6857993"/>
                </a:lnTo>
                <a:lnTo>
                  <a:pt x="0" y="6857993"/>
                </a:lnTo>
                <a:close/>
              </a:path>
            </a:pathLst>
          </a:custGeom>
          <a:pattFill prst="pct5">
            <a:fgClr>
              <a:schemeClr val="accent1"/>
            </a:fgClr>
            <a:bgClr>
              <a:schemeClr val="bg1"/>
            </a:bgClr>
          </a:pattFill>
        </p:spPr>
        <p:txBody>
          <a:bodyPr vert="horz" wrap="square" lIns="91440" tIns="45720" rIns="91440" bIns="45720" rtlCol="0">
            <a:noAutofit/>
          </a:bodyPr>
          <a:lstStyle>
            <a:lvl1pPr algn="ctr">
              <a:defRPr lang="fr-FR" sz="1200" b="0" i="0">
                <a:latin typeface="Hurme Geometric Sans 1" panose="020B0500020000000000" pitchFamily="34" charset="77"/>
              </a:defRPr>
            </a:lvl1pPr>
          </a:lstStyle>
          <a:p>
            <a:pPr marL="4763" lvl="0" indent="0">
              <a:buFontTx/>
              <a:buNone/>
            </a:pPr>
            <a:endParaRPr lang="fr-FR"/>
          </a:p>
        </p:txBody>
      </p:sp>
    </p:spTree>
    <p:extLst>
      <p:ext uri="{BB962C8B-B14F-4D97-AF65-F5344CB8AC3E}">
        <p14:creationId xmlns:p14="http://schemas.microsoft.com/office/powerpoint/2010/main" val="7950442"/>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 1 Asse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7" name="Segnaposto immagine 2">
            <a:extLst>
              <a:ext uri="{FF2B5EF4-FFF2-40B4-BE49-F238E27FC236}">
                <a16:creationId xmlns:a16="http://schemas.microsoft.com/office/drawing/2014/main" id="{30919E38-EC4F-9A45-8ED2-C619C579A888}"/>
              </a:ext>
            </a:extLst>
          </p:cNvPr>
          <p:cNvSpPr>
            <a:spLocks noGrp="1"/>
          </p:cNvSpPr>
          <p:nvPr>
            <p:ph type="pic" sz="quarter" idx="12" hasCustomPrompt="1"/>
          </p:nvPr>
        </p:nvSpPr>
        <p:spPr>
          <a:xfrm>
            <a:off x="6096000" y="0"/>
            <a:ext cx="6096000" cy="6340062"/>
          </a:xfrm>
          <a:prstGeom prst="rect">
            <a:avLst/>
          </a:prstGeom>
        </p:spPr>
        <p:txBody>
          <a:bodyPr/>
          <a:lstStyle>
            <a:lvl1pPr algn="ctr">
              <a:defRPr>
                <a:solidFill>
                  <a:schemeClr val="tx1"/>
                </a:solidFill>
              </a:defRPr>
            </a:lvl1pPr>
          </a:lstStyle>
          <a:p>
            <a:r>
              <a:rPr lang="it-IT" err="1"/>
              <a:t>Asset</a:t>
            </a:r>
            <a:endParaRPr lang="it-IT"/>
          </a:p>
        </p:txBody>
      </p:sp>
      <p:sp>
        <p:nvSpPr>
          <p:cNvPr id="3" name="Holder 3">
            <a:extLst>
              <a:ext uri="{FF2B5EF4-FFF2-40B4-BE49-F238E27FC236}">
                <a16:creationId xmlns:a16="http://schemas.microsoft.com/office/drawing/2014/main" id="{C70F9A79-1066-8EBD-A8C7-E9F801B7A06E}"/>
              </a:ext>
            </a:extLst>
          </p:cNvPr>
          <p:cNvSpPr>
            <a:spLocks noGrp="1"/>
          </p:cNvSpPr>
          <p:nvPr>
            <p:ph type="body" idx="10" hasCustomPrompt="1"/>
          </p:nvPr>
        </p:nvSpPr>
        <p:spPr>
          <a:xfrm>
            <a:off x="500298" y="1584243"/>
            <a:ext cx="4902537" cy="4435944"/>
          </a:xfrm>
          <a:prstGeom prst="rect">
            <a:avLst/>
          </a:prstGeom>
        </p:spPr>
        <p:txBody>
          <a:bodyPr lIns="0" tIns="0" rIns="0" bIns="0"/>
          <a:lstStyle>
            <a:lvl1pPr marL="0" marR="0" indent="0" defTabSz="554466"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66"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5" name="Titolo 6">
            <a:extLst>
              <a:ext uri="{FF2B5EF4-FFF2-40B4-BE49-F238E27FC236}">
                <a16:creationId xmlns:a16="http://schemas.microsoft.com/office/drawing/2014/main" id="{C0854208-7ACE-8E1A-CEC4-F83DF6174753}"/>
              </a:ext>
            </a:extLst>
          </p:cNvPr>
          <p:cNvSpPr>
            <a:spLocks noGrp="1"/>
          </p:cNvSpPr>
          <p:nvPr>
            <p:ph type="title" hasCustomPrompt="1"/>
          </p:nvPr>
        </p:nvSpPr>
        <p:spPr>
          <a:xfrm>
            <a:off x="500298" y="165888"/>
            <a:ext cx="4902537"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16028682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Stellest - Title, 2 text, 2 image - white">
    <p:bg>
      <p:bgPr>
        <a:solidFill>
          <a:schemeClr val="bg1"/>
        </a:solidFill>
        <a:effectLst/>
      </p:bgPr>
    </p:bg>
    <p:spTree>
      <p:nvGrpSpPr>
        <p:cNvPr id="1" name=""/>
        <p:cNvGrpSpPr/>
        <p:nvPr/>
      </p:nvGrpSpPr>
      <p:grpSpPr>
        <a:xfrm>
          <a:off x="0" y="0"/>
          <a:ext cx="0" cy="0"/>
          <a:chOff x="0" y="0"/>
          <a:chExt cx="0" cy="0"/>
        </a:xfrm>
      </p:grpSpPr>
      <p:sp>
        <p:nvSpPr>
          <p:cNvPr id="3" name="Linea">
            <a:extLst>
              <a:ext uri="{FF2B5EF4-FFF2-40B4-BE49-F238E27FC236}">
                <a16:creationId xmlns:a16="http://schemas.microsoft.com/office/drawing/2014/main" id="{E6B9D030-4BA3-5825-362E-CBCC78D2A73E}"/>
              </a:ext>
            </a:extLst>
          </p:cNvPr>
          <p:cNvSpPr/>
          <p:nvPr/>
        </p:nvSpPr>
        <p:spPr>
          <a:xfrm>
            <a:off x="321734" y="6379356"/>
            <a:ext cx="11548534" cy="1"/>
          </a:xfrm>
          <a:prstGeom prst="line">
            <a:avLst/>
          </a:prstGeom>
          <a:ln w="6350">
            <a:solidFill>
              <a:srgbClr val="000000"/>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8" name="Titolo 1">
            <a:extLst>
              <a:ext uri="{FF2B5EF4-FFF2-40B4-BE49-F238E27FC236}">
                <a16:creationId xmlns:a16="http://schemas.microsoft.com/office/drawing/2014/main" id="{B78C25AD-28D1-7569-19E7-421B0024EEA8}"/>
              </a:ext>
            </a:extLst>
          </p:cNvPr>
          <p:cNvSpPr>
            <a:spLocks noGrp="1"/>
          </p:cNvSpPr>
          <p:nvPr>
            <p:ph type="title"/>
          </p:nvPr>
        </p:nvSpPr>
        <p:spPr>
          <a:xfrm>
            <a:off x="321401" y="306132"/>
            <a:ext cx="11548534" cy="635252"/>
          </a:xfrm>
          <a:prstGeom prst="rect">
            <a:avLst/>
          </a:prstGeom>
        </p:spPr>
        <p:txBody>
          <a:bodyPr/>
          <a:lstStyle>
            <a:lvl1pPr algn="l">
              <a:defRPr sz="2500">
                <a:solidFill>
                  <a:schemeClr val="tx1"/>
                </a:solidFill>
              </a:defRPr>
            </a:lvl1pPr>
          </a:lstStyle>
          <a:p>
            <a:r>
              <a:rPr lang="en-GB"/>
              <a:t>Click to edit Master title style</a:t>
            </a:r>
            <a:endParaRPr lang="it-IT"/>
          </a:p>
        </p:txBody>
      </p:sp>
      <p:sp>
        <p:nvSpPr>
          <p:cNvPr id="10" name="Segnaposto immagine 68">
            <a:extLst>
              <a:ext uri="{FF2B5EF4-FFF2-40B4-BE49-F238E27FC236}">
                <a16:creationId xmlns:a16="http://schemas.microsoft.com/office/drawing/2014/main" id="{3CEA34BF-F44E-0F7F-A92C-3323E57D9B11}"/>
              </a:ext>
            </a:extLst>
          </p:cNvPr>
          <p:cNvSpPr>
            <a:spLocks noGrp="1"/>
          </p:cNvSpPr>
          <p:nvPr>
            <p:ph type="pic" sz="quarter" idx="12"/>
          </p:nvPr>
        </p:nvSpPr>
        <p:spPr>
          <a:xfrm>
            <a:off x="6172201" y="1958855"/>
            <a:ext cx="5697734" cy="4015152"/>
          </a:xfrm>
          <a:prstGeom prst="rect">
            <a:avLst/>
          </a:prstGeom>
        </p:spPr>
        <p:txBody>
          <a:bodyPr/>
          <a:lstStyle>
            <a:lvl1pPr>
              <a:defRPr>
                <a:solidFill>
                  <a:schemeClr val="tx1"/>
                </a:solidFill>
              </a:defRPr>
            </a:lvl1pPr>
          </a:lstStyle>
          <a:p>
            <a:r>
              <a:rPr lang="en-GB"/>
              <a:t>Click icon to add picture</a:t>
            </a:r>
            <a:endParaRPr lang="it-IT"/>
          </a:p>
        </p:txBody>
      </p:sp>
      <p:sp>
        <p:nvSpPr>
          <p:cNvPr id="11" name="Segnaposto immagine 68">
            <a:extLst>
              <a:ext uri="{FF2B5EF4-FFF2-40B4-BE49-F238E27FC236}">
                <a16:creationId xmlns:a16="http://schemas.microsoft.com/office/drawing/2014/main" id="{2BF724A9-1364-77EF-D0B6-ACF873DA4D69}"/>
              </a:ext>
            </a:extLst>
          </p:cNvPr>
          <p:cNvSpPr>
            <a:spLocks noGrp="1"/>
          </p:cNvSpPr>
          <p:nvPr>
            <p:ph type="pic" sz="quarter" idx="13"/>
          </p:nvPr>
        </p:nvSpPr>
        <p:spPr>
          <a:xfrm>
            <a:off x="329260" y="1967346"/>
            <a:ext cx="5690541" cy="4015152"/>
          </a:xfrm>
          <a:prstGeom prst="rect">
            <a:avLst/>
          </a:prstGeom>
        </p:spPr>
        <p:txBody>
          <a:bodyPr/>
          <a:lstStyle>
            <a:lvl1pPr>
              <a:defRPr>
                <a:solidFill>
                  <a:schemeClr val="tx1"/>
                </a:solidFill>
              </a:defRPr>
            </a:lvl1pPr>
          </a:lstStyle>
          <a:p>
            <a:r>
              <a:rPr lang="en-GB"/>
              <a:t>Click icon to add picture</a:t>
            </a:r>
            <a:endParaRPr lang="it-IT"/>
          </a:p>
        </p:txBody>
      </p:sp>
      <p:sp>
        <p:nvSpPr>
          <p:cNvPr id="12" name="Segnaposto testo 19">
            <a:extLst>
              <a:ext uri="{FF2B5EF4-FFF2-40B4-BE49-F238E27FC236}">
                <a16:creationId xmlns:a16="http://schemas.microsoft.com/office/drawing/2014/main" id="{11FE9D93-E3AF-C3C1-A35E-4D0027F00CD7}"/>
              </a:ext>
            </a:extLst>
          </p:cNvPr>
          <p:cNvSpPr>
            <a:spLocks noGrp="1"/>
          </p:cNvSpPr>
          <p:nvPr>
            <p:ph type="body" sz="quarter" idx="14"/>
          </p:nvPr>
        </p:nvSpPr>
        <p:spPr>
          <a:xfrm>
            <a:off x="329261" y="1371601"/>
            <a:ext cx="5690541" cy="443707"/>
          </a:xfrm>
          <a:prstGeom prst="rect">
            <a:avLst/>
          </a:prstGeom>
        </p:spPr>
        <p:txBody>
          <a:bodyPr/>
          <a:lstStyle>
            <a:lvl1pPr>
              <a:defRPr>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3" name="Segnaposto testo 19">
            <a:extLst>
              <a:ext uri="{FF2B5EF4-FFF2-40B4-BE49-F238E27FC236}">
                <a16:creationId xmlns:a16="http://schemas.microsoft.com/office/drawing/2014/main" id="{DBD7461C-334A-2506-FEA0-D60AE650D333}"/>
              </a:ext>
            </a:extLst>
          </p:cNvPr>
          <p:cNvSpPr>
            <a:spLocks noGrp="1"/>
          </p:cNvSpPr>
          <p:nvPr>
            <p:ph type="body" sz="quarter" idx="15"/>
          </p:nvPr>
        </p:nvSpPr>
        <p:spPr>
          <a:xfrm>
            <a:off x="6172200" y="1371601"/>
            <a:ext cx="5697735" cy="443707"/>
          </a:xfrm>
          <a:prstGeom prst="rect">
            <a:avLst/>
          </a:prstGeom>
        </p:spPr>
        <p:txBody>
          <a:bodyPr/>
          <a:lstStyle>
            <a:lvl1pPr>
              <a:defRPr>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7" name="Strictly confidential - for internal use only. Do not share or forward.">
            <a:extLst>
              <a:ext uri="{FF2B5EF4-FFF2-40B4-BE49-F238E27FC236}">
                <a16:creationId xmlns:a16="http://schemas.microsoft.com/office/drawing/2014/main" id="{E1F3F4C5-E776-08D7-3AD4-97D91A79FFBC}"/>
              </a:ext>
            </a:extLst>
          </p:cNvPr>
          <p:cNvSpPr txBox="1"/>
          <p:nvPr userDrawn="1"/>
        </p:nvSpPr>
        <p:spPr>
          <a:xfrm>
            <a:off x="3785062" y="6469345"/>
            <a:ext cx="4610793"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8" tIns="25398" rIns="25398" bIns="25398">
            <a:spAutoFit/>
          </a:bodyPr>
          <a:lstStyle>
            <a:lvl1pPr>
              <a:defRPr sz="800" b="0">
                <a:solidFill>
                  <a:srgbClr val="BCBEC0"/>
                </a:solidFill>
                <a:latin typeface="+mn-lt"/>
                <a:ea typeface="+mn-ea"/>
                <a:cs typeface="+mn-cs"/>
                <a:sym typeface="Arial"/>
              </a:defRPr>
            </a:lvl1pPr>
          </a:lstStyle>
          <a:p>
            <a:pPr marL="0" marR="0" lvl="0" indent="0" algn="ctr" defTabSz="825462" rtl="0" eaLnBrk="1" fontAlgn="auto" latinLnBrk="0" hangingPunct="0">
              <a:lnSpc>
                <a:spcPct val="100000"/>
              </a:lnSpc>
              <a:spcBef>
                <a:spcPts val="0"/>
              </a:spcBef>
              <a:spcAft>
                <a:spcPts val="0"/>
              </a:spcAft>
              <a:buClrTx/>
              <a:buSzTx/>
              <a:buFontTx/>
              <a:buNone/>
              <a:tabLst/>
              <a:defRPr/>
            </a:pPr>
            <a:r>
              <a:rPr lang="en-US" sz="700">
                <a:solidFill>
                  <a:schemeClr val="accent6"/>
                </a:solidFill>
              </a:rPr>
              <a:t>©Essilor International - All rights reserved - Do not copy or distribute –</a:t>
            </a:r>
            <a:r>
              <a:rPr lang="en-US" sz="700" baseline="0">
                <a:solidFill>
                  <a:schemeClr val="accent6"/>
                </a:solidFill>
              </a:rPr>
              <a:t> April 2025</a:t>
            </a:r>
            <a:endParaRPr lang="en-US" sz="700">
              <a:solidFill>
                <a:schemeClr val="accent6"/>
              </a:solidFill>
            </a:endParaRPr>
          </a:p>
        </p:txBody>
      </p:sp>
      <p:sp>
        <p:nvSpPr>
          <p:cNvPr id="14" name="CasellaDiTesto 6">
            <a:extLst>
              <a:ext uri="{FF2B5EF4-FFF2-40B4-BE49-F238E27FC236}">
                <a16:creationId xmlns:a16="http://schemas.microsoft.com/office/drawing/2014/main" id="{0806092C-535D-0EDA-967A-E3C6C09146E3}"/>
              </a:ext>
            </a:extLst>
          </p:cNvPr>
          <p:cNvSpPr txBox="1"/>
          <p:nvPr userDrawn="1"/>
        </p:nvSpPr>
        <p:spPr>
          <a:xfrm>
            <a:off x="323154" y="6428069"/>
            <a:ext cx="1943057"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8" tIns="25398" rIns="25398" bIns="25398" numCol="1" spcCol="38100" rtlCol="0" anchor="t">
            <a:spAutoFit/>
          </a:bodyPr>
          <a:lstStyle/>
          <a:p>
            <a:pPr marL="0" marR="0" indent="0" algn="l" defTabSz="412731"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accent6"/>
                </a:solidFill>
                <a:effectLst/>
                <a:uFillTx/>
                <a:latin typeface="+mj-lt"/>
                <a:ea typeface="Helvetica Neue"/>
                <a:cs typeface="Helvetica Neue"/>
                <a:sym typeface="Helvetica Neue"/>
              </a:rPr>
              <a:t>Medical and Professional Affairs</a:t>
            </a:r>
          </a:p>
          <a:p>
            <a:pPr marL="0" marR="0" indent="0" algn="l" defTabSz="412731"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accent6"/>
                </a:solidFill>
                <a:effectLst/>
                <a:uFillTx/>
                <a:latin typeface="+mj-lt"/>
                <a:ea typeface="Helvetica Neue"/>
                <a:cs typeface="Helvetica Neue"/>
                <a:sym typeface="Helvetica Neue"/>
              </a:rPr>
              <a:t>Research and Development</a:t>
            </a:r>
          </a:p>
        </p:txBody>
      </p:sp>
      <p:sp>
        <p:nvSpPr>
          <p:cNvPr id="5" name="Numero diapositiva">
            <a:extLst>
              <a:ext uri="{FF2B5EF4-FFF2-40B4-BE49-F238E27FC236}">
                <a16:creationId xmlns:a16="http://schemas.microsoft.com/office/drawing/2014/main" id="{AA8571D5-E06A-1DF6-44C1-3580BC7F1C4E}"/>
              </a:ext>
            </a:extLst>
          </p:cNvPr>
          <p:cNvSpPr txBox="1">
            <a:spLocks noGrp="1"/>
          </p:cNvSpPr>
          <p:nvPr>
            <p:ph type="sldNum" sz="quarter" idx="2"/>
          </p:nvPr>
        </p:nvSpPr>
        <p:spPr>
          <a:xfrm>
            <a:off x="10000973" y="6488793"/>
            <a:ext cx="1018985" cy="210314"/>
          </a:xfrm>
          <a:prstGeom prst="rect">
            <a:avLst/>
          </a:prstGeom>
        </p:spPr>
        <p:txBody>
          <a:bodyPr wrap="square"/>
          <a:lstStyle>
            <a:lvl1pPr algn="l">
              <a:defRPr sz="700">
                <a:solidFill>
                  <a:srgbClr val="000000"/>
                </a:solidFill>
              </a:defRPr>
            </a:lvl1pPr>
          </a:lstStyle>
          <a:p>
            <a:fld id="{DB2EEEE3-30FC-C44A-BD15-AF559E2581FE}" type="slidenum">
              <a:rPr lang="it-IT" smtClean="0"/>
              <a:t>‹#›</a:t>
            </a:fld>
            <a:endParaRPr lang="it-IT"/>
          </a:p>
        </p:txBody>
      </p:sp>
      <p:pic>
        <p:nvPicPr>
          <p:cNvPr id="9" name="Picture 8" descr="A black and blue logo&#10;&#10;Description automatically generated">
            <a:extLst>
              <a:ext uri="{FF2B5EF4-FFF2-40B4-BE49-F238E27FC236}">
                <a16:creationId xmlns:a16="http://schemas.microsoft.com/office/drawing/2014/main" id="{1E2CE295-F11E-B400-2769-E291AB9BECCF}"/>
              </a:ext>
            </a:extLst>
          </p:cNvPr>
          <p:cNvPicPr>
            <a:picLocks noChangeAspect="1"/>
          </p:cNvPicPr>
          <p:nvPr userDrawn="1"/>
        </p:nvPicPr>
        <p:blipFill>
          <a:blip r:embed="rId2"/>
          <a:stretch>
            <a:fillRect/>
          </a:stretch>
        </p:blipFill>
        <p:spPr>
          <a:xfrm>
            <a:off x="11300867" y="6511771"/>
            <a:ext cx="569400" cy="225762"/>
          </a:xfrm>
          <a:prstGeom prst="rect">
            <a:avLst/>
          </a:prstGeom>
        </p:spPr>
      </p:pic>
    </p:spTree>
    <p:extLst>
      <p:ext uri="{BB962C8B-B14F-4D97-AF65-F5344CB8AC3E}">
        <p14:creationId xmlns:p14="http://schemas.microsoft.com/office/powerpoint/2010/main" val="3695042742"/>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4320" userDrawn="1">
          <p15:clr>
            <a:srgbClr val="FBAE40"/>
          </p15:clr>
        </p15:guide>
        <p15:guide id="2" pos="8950"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2_empty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8" name="CasellaDiTesto 6">
            <a:extLst>
              <a:ext uri="{FF2B5EF4-FFF2-40B4-BE49-F238E27FC236}">
                <a16:creationId xmlns:a16="http://schemas.microsoft.com/office/drawing/2014/main" id="{B23589D5-3E96-5CE1-845B-E2A74DB43DE6}"/>
              </a:ext>
            </a:extLst>
          </p:cNvPr>
          <p:cNvSpPr txBox="1"/>
          <p:nvPr userDrawn="1"/>
        </p:nvSpPr>
        <p:spPr>
          <a:xfrm>
            <a:off x="323154" y="6428069"/>
            <a:ext cx="1943057" cy="266740"/>
          </a:xfrm>
          <a:prstGeom prst="rect">
            <a:avLst/>
          </a:prstGeom>
          <a:noFill/>
          <a:ln w="12700" cap="flat">
            <a:noFill/>
            <a:miter lim="400000"/>
          </a:ln>
          <a:effectLst/>
          <a:sp3d/>
        </p:spPr>
        <p:txBody>
          <a:bodyPr rot="0" spcFirstLastPara="1" vertOverflow="overflow" horzOverflow="overflow" vert="horz" wrap="square" lIns="25398" tIns="25398" rIns="25398" bIns="25398" numCol="1" spcCol="38100" rtlCol="0" anchor="t">
            <a:spAutoFit/>
          </a:bodyPr>
          <a:lstStyle/>
          <a:p>
            <a:pPr marL="0" marR="0" lvl="0" indent="0" algn="l" defTabSz="412731"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srgbClr val="8D9093"/>
                </a:solidFill>
                <a:effectLst/>
                <a:uLnTx/>
                <a:uFillTx/>
                <a:latin typeface="Arial" panose="020B0604020202020204"/>
              </a:rPr>
              <a:t>Medical and Professional Affairs</a:t>
            </a:r>
          </a:p>
          <a:p>
            <a:pPr marL="0" marR="0" lvl="0" indent="0" algn="l" defTabSz="412731"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srgbClr val="8D9093"/>
                </a:solidFill>
                <a:effectLst/>
                <a:uLnTx/>
                <a:uFillTx/>
                <a:latin typeface="Arial" panose="020B0604020202020204"/>
              </a:rPr>
              <a:t>Research and Development</a:t>
            </a:r>
          </a:p>
        </p:txBody>
      </p:sp>
      <p:pic>
        <p:nvPicPr>
          <p:cNvPr id="9" name="Picture 8" descr="A black and blue logo&#10;&#10;Description automatically generated">
            <a:extLst>
              <a:ext uri="{FF2B5EF4-FFF2-40B4-BE49-F238E27FC236}">
                <a16:creationId xmlns:a16="http://schemas.microsoft.com/office/drawing/2014/main" id="{A96773ED-91FD-87B9-CADE-122F860FE969}"/>
              </a:ext>
            </a:extLst>
          </p:cNvPr>
          <p:cNvPicPr>
            <a:picLocks noChangeAspect="1"/>
          </p:cNvPicPr>
          <p:nvPr userDrawn="1"/>
        </p:nvPicPr>
        <p:blipFill>
          <a:blip r:embed="rId2"/>
          <a:stretch>
            <a:fillRect/>
          </a:stretch>
        </p:blipFill>
        <p:spPr>
          <a:xfrm>
            <a:off x="11300867" y="6511771"/>
            <a:ext cx="569400" cy="225762"/>
          </a:xfrm>
          <a:prstGeom prst="rect">
            <a:avLst/>
          </a:prstGeom>
        </p:spPr>
      </p:pic>
    </p:spTree>
    <p:extLst>
      <p:ext uri="{BB962C8B-B14F-4D97-AF65-F5344CB8AC3E}">
        <p14:creationId xmlns:p14="http://schemas.microsoft.com/office/powerpoint/2010/main" val="10246235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3_empty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7" name="CasellaDiTesto 6">
            <a:extLst>
              <a:ext uri="{FF2B5EF4-FFF2-40B4-BE49-F238E27FC236}">
                <a16:creationId xmlns:a16="http://schemas.microsoft.com/office/drawing/2014/main" id="{A33EB780-3BEB-DDE5-ED14-9C005847E48D}"/>
              </a:ext>
            </a:extLst>
          </p:cNvPr>
          <p:cNvSpPr txBox="1"/>
          <p:nvPr userDrawn="1"/>
        </p:nvSpPr>
        <p:spPr>
          <a:xfrm>
            <a:off x="323154" y="6428069"/>
            <a:ext cx="1943057" cy="266740"/>
          </a:xfrm>
          <a:prstGeom prst="rect">
            <a:avLst/>
          </a:prstGeom>
          <a:noFill/>
          <a:ln w="12700" cap="flat">
            <a:noFill/>
            <a:miter lim="400000"/>
          </a:ln>
          <a:effectLst/>
          <a:sp3d/>
        </p:spPr>
        <p:txBody>
          <a:bodyPr rot="0" spcFirstLastPara="1" vertOverflow="overflow" horzOverflow="overflow" vert="horz" wrap="square" lIns="25398" tIns="25398" rIns="25398" bIns="25398" numCol="1" spcCol="38100" rtlCol="0" anchor="t">
            <a:spAutoFit/>
          </a:bodyPr>
          <a:lstStyle/>
          <a:p>
            <a:pPr marL="0" marR="0" lvl="0" indent="0" algn="l" defTabSz="412731"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srgbClr val="8D9093"/>
                </a:solidFill>
                <a:effectLst/>
                <a:uLnTx/>
                <a:uFillTx/>
                <a:latin typeface="Arial" panose="020B0604020202020204"/>
              </a:rPr>
              <a:t>Medical and Professional Affairs</a:t>
            </a:r>
          </a:p>
          <a:p>
            <a:pPr marL="0" marR="0" lvl="0" indent="0" algn="l" defTabSz="412731"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srgbClr val="8D9093"/>
                </a:solidFill>
                <a:effectLst/>
                <a:uLnTx/>
                <a:uFillTx/>
                <a:latin typeface="Arial" panose="020B0604020202020204"/>
              </a:rPr>
              <a:t>Research and Development</a:t>
            </a:r>
          </a:p>
        </p:txBody>
      </p:sp>
      <p:pic>
        <p:nvPicPr>
          <p:cNvPr id="8" name="Picture 7" descr="A black and blue logo&#10;&#10;Description automatically generated">
            <a:extLst>
              <a:ext uri="{FF2B5EF4-FFF2-40B4-BE49-F238E27FC236}">
                <a16:creationId xmlns:a16="http://schemas.microsoft.com/office/drawing/2014/main" id="{238172DB-5FEF-B774-28BF-AECF303CDB3C}"/>
              </a:ext>
            </a:extLst>
          </p:cNvPr>
          <p:cNvPicPr>
            <a:picLocks noChangeAspect="1"/>
          </p:cNvPicPr>
          <p:nvPr userDrawn="1"/>
        </p:nvPicPr>
        <p:blipFill>
          <a:blip r:embed="rId2"/>
          <a:stretch>
            <a:fillRect/>
          </a:stretch>
        </p:blipFill>
        <p:spPr>
          <a:xfrm>
            <a:off x="11300867" y="6511771"/>
            <a:ext cx="569400" cy="225762"/>
          </a:xfrm>
          <a:prstGeom prst="rect">
            <a:avLst/>
          </a:prstGeom>
        </p:spPr>
      </p:pic>
    </p:spTree>
    <p:extLst>
      <p:ext uri="{BB962C8B-B14F-4D97-AF65-F5344CB8AC3E}">
        <p14:creationId xmlns:p14="http://schemas.microsoft.com/office/powerpoint/2010/main" val="22913764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Images #6">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Mosaic • 6 images</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5" name="Espace réservé pour une image  16">
            <a:extLst>
              <a:ext uri="{FF2B5EF4-FFF2-40B4-BE49-F238E27FC236}">
                <a16:creationId xmlns:a16="http://schemas.microsoft.com/office/drawing/2014/main" id="{8A0138FE-C107-1C56-B9C6-40451A49462F}"/>
              </a:ext>
            </a:extLst>
          </p:cNvPr>
          <p:cNvSpPr>
            <a:spLocks noGrp="1"/>
          </p:cNvSpPr>
          <p:nvPr>
            <p:ph type="pic" sz="quarter" idx="16" hasCustomPrompt="1"/>
          </p:nvPr>
        </p:nvSpPr>
        <p:spPr>
          <a:xfrm>
            <a:off x="4828076" y="1134153"/>
            <a:ext cx="2160000" cy="216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12" name="Espace réservé du texte 11">
            <a:extLst>
              <a:ext uri="{FF2B5EF4-FFF2-40B4-BE49-F238E27FC236}">
                <a16:creationId xmlns:a16="http://schemas.microsoft.com/office/drawing/2014/main" id="{FEFBD62A-1419-A7EE-11AD-4E7E6A345358}"/>
              </a:ext>
            </a:extLst>
          </p:cNvPr>
          <p:cNvSpPr>
            <a:spLocks noGrp="1"/>
          </p:cNvSpPr>
          <p:nvPr>
            <p:ph type="body" sz="quarter" idx="19" hasCustomPrompt="1"/>
          </p:nvPr>
        </p:nvSpPr>
        <p:spPr>
          <a:xfrm>
            <a:off x="467998" y="1127803"/>
            <a:ext cx="4179307" cy="1779520"/>
          </a:xfrm>
        </p:spPr>
        <p:txBody>
          <a:bodyPr>
            <a:normAutofit/>
          </a:bodyPr>
          <a:lstStyle>
            <a:lvl1pPr marL="4763" indent="0">
              <a:lnSpc>
                <a:spcPct val="100000"/>
              </a:lnSpc>
              <a:buFontTx/>
              <a:buNone/>
              <a:defRPr sz="1200" b="0" i="0">
                <a:latin typeface="Hurme Geometric Sans 1" panose="020B0500020000000000" pitchFamily="34" charset="77"/>
              </a:defRPr>
            </a:lvl1pPr>
          </a:lstStyle>
          <a:p>
            <a:pPr lvl="0"/>
            <a:r>
              <a:rPr lang="fr-FR"/>
              <a:t>Description of the image.</a:t>
            </a:r>
          </a:p>
          <a:p>
            <a:pPr lvl="0"/>
            <a:r>
              <a:rPr lang="fr-FR"/>
              <a:t>Adapts the size, the color, the parameters of the text.</a:t>
            </a:r>
          </a:p>
          <a:p>
            <a:pPr lvl="0"/>
            <a:endParaRPr lang="fr-FR"/>
          </a:p>
          <a:p>
            <a:pPr lvl="0"/>
            <a:endParaRPr lang="fr-FR"/>
          </a:p>
          <a:p>
            <a:pPr lvl="0"/>
            <a:endParaRPr lang="fr-FR"/>
          </a:p>
          <a:p>
            <a:pPr lvl="0"/>
            <a:endParaRPr lang="fr-FR"/>
          </a:p>
          <a:p>
            <a:pPr lvl="0"/>
            <a:r>
              <a:rPr lang="fr-FR"/>
              <a:t>Remember if you don’t need this block text, simply delete it.</a:t>
            </a:r>
          </a:p>
        </p:txBody>
      </p:sp>
      <p:sp>
        <p:nvSpPr>
          <p:cNvPr id="4" name="Espace réservé pour une image  16">
            <a:extLst>
              <a:ext uri="{FF2B5EF4-FFF2-40B4-BE49-F238E27FC236}">
                <a16:creationId xmlns:a16="http://schemas.microsoft.com/office/drawing/2014/main" id="{2010BB7B-429E-8F75-3DC2-BC981A443CAC}"/>
              </a:ext>
            </a:extLst>
          </p:cNvPr>
          <p:cNvSpPr>
            <a:spLocks noGrp="1"/>
          </p:cNvSpPr>
          <p:nvPr>
            <p:ph type="pic" sz="quarter" idx="22" hasCustomPrompt="1"/>
          </p:nvPr>
        </p:nvSpPr>
        <p:spPr>
          <a:xfrm>
            <a:off x="4828076" y="3429000"/>
            <a:ext cx="2160000" cy="216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6" name="Espace réservé pour une image  16">
            <a:extLst>
              <a:ext uri="{FF2B5EF4-FFF2-40B4-BE49-F238E27FC236}">
                <a16:creationId xmlns:a16="http://schemas.microsoft.com/office/drawing/2014/main" id="{77D229CF-9D65-C109-CBF9-6129D77805D2}"/>
              </a:ext>
            </a:extLst>
          </p:cNvPr>
          <p:cNvSpPr>
            <a:spLocks noGrp="1"/>
          </p:cNvSpPr>
          <p:nvPr>
            <p:ph type="pic" sz="quarter" idx="23" hasCustomPrompt="1"/>
          </p:nvPr>
        </p:nvSpPr>
        <p:spPr>
          <a:xfrm>
            <a:off x="7168846" y="1134153"/>
            <a:ext cx="2160000" cy="216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8" name="Espace réservé pour une image  16">
            <a:extLst>
              <a:ext uri="{FF2B5EF4-FFF2-40B4-BE49-F238E27FC236}">
                <a16:creationId xmlns:a16="http://schemas.microsoft.com/office/drawing/2014/main" id="{31997644-FF5B-61D0-5D43-79C2C407B4FC}"/>
              </a:ext>
            </a:extLst>
          </p:cNvPr>
          <p:cNvSpPr>
            <a:spLocks noGrp="1"/>
          </p:cNvSpPr>
          <p:nvPr>
            <p:ph type="pic" sz="quarter" idx="24" hasCustomPrompt="1"/>
          </p:nvPr>
        </p:nvSpPr>
        <p:spPr>
          <a:xfrm>
            <a:off x="7168846" y="3429000"/>
            <a:ext cx="2160000" cy="216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9" name="Espace réservé pour une image  16">
            <a:extLst>
              <a:ext uri="{FF2B5EF4-FFF2-40B4-BE49-F238E27FC236}">
                <a16:creationId xmlns:a16="http://schemas.microsoft.com/office/drawing/2014/main" id="{08DCB865-3FEF-6511-6B3D-DF9F8DBD2581}"/>
              </a:ext>
            </a:extLst>
          </p:cNvPr>
          <p:cNvSpPr>
            <a:spLocks noGrp="1"/>
          </p:cNvSpPr>
          <p:nvPr>
            <p:ph type="pic" sz="quarter" idx="28" hasCustomPrompt="1"/>
          </p:nvPr>
        </p:nvSpPr>
        <p:spPr>
          <a:xfrm>
            <a:off x="9509616" y="1154841"/>
            <a:ext cx="2160000" cy="216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10" name="Espace réservé pour une image  16">
            <a:extLst>
              <a:ext uri="{FF2B5EF4-FFF2-40B4-BE49-F238E27FC236}">
                <a16:creationId xmlns:a16="http://schemas.microsoft.com/office/drawing/2014/main" id="{52B267A5-676D-72BA-3093-A7D0885267DB}"/>
              </a:ext>
            </a:extLst>
          </p:cNvPr>
          <p:cNvSpPr>
            <a:spLocks noGrp="1"/>
          </p:cNvSpPr>
          <p:nvPr>
            <p:ph type="pic" sz="quarter" idx="29" hasCustomPrompt="1"/>
          </p:nvPr>
        </p:nvSpPr>
        <p:spPr>
          <a:xfrm>
            <a:off x="9509616" y="3429000"/>
            <a:ext cx="2160000" cy="216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11" name="Numero diapositiva">
            <a:extLst>
              <a:ext uri="{FF2B5EF4-FFF2-40B4-BE49-F238E27FC236}">
                <a16:creationId xmlns:a16="http://schemas.microsoft.com/office/drawing/2014/main" id="{EA01B8A6-F7B9-F251-1089-EAC80C3F8D29}"/>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321472841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Images #8">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Mosaic • 8 images</a:t>
            </a:r>
          </a:p>
        </p:txBody>
      </p:sp>
      <p:sp>
        <p:nvSpPr>
          <p:cNvPr id="11" name="Espace réservé pour une image  16">
            <a:extLst>
              <a:ext uri="{FF2B5EF4-FFF2-40B4-BE49-F238E27FC236}">
                <a16:creationId xmlns:a16="http://schemas.microsoft.com/office/drawing/2014/main" id="{F7F39984-EB5B-9555-027C-3950204A89DF}"/>
              </a:ext>
            </a:extLst>
          </p:cNvPr>
          <p:cNvSpPr>
            <a:spLocks noGrp="1"/>
          </p:cNvSpPr>
          <p:nvPr>
            <p:ph type="pic" sz="quarter" idx="30" hasCustomPrompt="1"/>
          </p:nvPr>
        </p:nvSpPr>
        <p:spPr>
          <a:xfrm>
            <a:off x="327306" y="1134153"/>
            <a:ext cx="2880000" cy="252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18" name="Espace réservé pour une image  16">
            <a:extLst>
              <a:ext uri="{FF2B5EF4-FFF2-40B4-BE49-F238E27FC236}">
                <a16:creationId xmlns:a16="http://schemas.microsoft.com/office/drawing/2014/main" id="{E0B4212B-A002-A188-9C4D-9C3C7F4E3A8A}"/>
              </a:ext>
            </a:extLst>
          </p:cNvPr>
          <p:cNvSpPr>
            <a:spLocks noGrp="1"/>
          </p:cNvSpPr>
          <p:nvPr>
            <p:ph type="pic" sz="quarter" idx="34" hasCustomPrompt="1"/>
          </p:nvPr>
        </p:nvSpPr>
        <p:spPr>
          <a:xfrm>
            <a:off x="327306" y="3660876"/>
            <a:ext cx="2880000" cy="252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22" name="Espace réservé pour une image  16">
            <a:extLst>
              <a:ext uri="{FF2B5EF4-FFF2-40B4-BE49-F238E27FC236}">
                <a16:creationId xmlns:a16="http://schemas.microsoft.com/office/drawing/2014/main" id="{3148D7B0-9151-55F2-4BA8-2F51FC4001AC}"/>
              </a:ext>
            </a:extLst>
          </p:cNvPr>
          <p:cNvSpPr>
            <a:spLocks noGrp="1"/>
          </p:cNvSpPr>
          <p:nvPr>
            <p:ph type="pic" sz="quarter" idx="35" hasCustomPrompt="1"/>
          </p:nvPr>
        </p:nvSpPr>
        <p:spPr>
          <a:xfrm>
            <a:off x="3218423" y="1134153"/>
            <a:ext cx="2880000" cy="252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23" name="Espace réservé pour une image  16">
            <a:extLst>
              <a:ext uri="{FF2B5EF4-FFF2-40B4-BE49-F238E27FC236}">
                <a16:creationId xmlns:a16="http://schemas.microsoft.com/office/drawing/2014/main" id="{6D405AD0-B498-D6EF-C19B-03639E11C9A6}"/>
              </a:ext>
            </a:extLst>
          </p:cNvPr>
          <p:cNvSpPr>
            <a:spLocks noGrp="1"/>
          </p:cNvSpPr>
          <p:nvPr>
            <p:ph type="pic" sz="quarter" idx="36" hasCustomPrompt="1"/>
          </p:nvPr>
        </p:nvSpPr>
        <p:spPr>
          <a:xfrm>
            <a:off x="3218423" y="3660876"/>
            <a:ext cx="2880000" cy="252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24" name="Espace réservé pour une image  16">
            <a:extLst>
              <a:ext uri="{FF2B5EF4-FFF2-40B4-BE49-F238E27FC236}">
                <a16:creationId xmlns:a16="http://schemas.microsoft.com/office/drawing/2014/main" id="{B6FE9039-9FBD-3907-6F41-3B40E6BBDFF1}"/>
              </a:ext>
            </a:extLst>
          </p:cNvPr>
          <p:cNvSpPr>
            <a:spLocks noGrp="1"/>
          </p:cNvSpPr>
          <p:nvPr>
            <p:ph type="pic" sz="quarter" idx="37" hasCustomPrompt="1"/>
          </p:nvPr>
        </p:nvSpPr>
        <p:spPr>
          <a:xfrm>
            <a:off x="6116266" y="1134153"/>
            <a:ext cx="2880000" cy="252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25" name="Espace réservé pour une image  16">
            <a:extLst>
              <a:ext uri="{FF2B5EF4-FFF2-40B4-BE49-F238E27FC236}">
                <a16:creationId xmlns:a16="http://schemas.microsoft.com/office/drawing/2014/main" id="{CDD2C9B1-84E9-37ED-D873-4837BCDB742F}"/>
              </a:ext>
            </a:extLst>
          </p:cNvPr>
          <p:cNvSpPr>
            <a:spLocks noGrp="1"/>
          </p:cNvSpPr>
          <p:nvPr>
            <p:ph type="pic" sz="quarter" idx="38" hasCustomPrompt="1"/>
          </p:nvPr>
        </p:nvSpPr>
        <p:spPr>
          <a:xfrm>
            <a:off x="6116266" y="3660876"/>
            <a:ext cx="2880000" cy="252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26" name="Espace réservé pour une image  16">
            <a:extLst>
              <a:ext uri="{FF2B5EF4-FFF2-40B4-BE49-F238E27FC236}">
                <a16:creationId xmlns:a16="http://schemas.microsoft.com/office/drawing/2014/main" id="{BAD38AEA-5A0B-DD90-2EAB-82FD75C5D545}"/>
              </a:ext>
            </a:extLst>
          </p:cNvPr>
          <p:cNvSpPr>
            <a:spLocks noGrp="1"/>
          </p:cNvSpPr>
          <p:nvPr>
            <p:ph type="pic" sz="quarter" idx="39" hasCustomPrompt="1"/>
          </p:nvPr>
        </p:nvSpPr>
        <p:spPr>
          <a:xfrm>
            <a:off x="9007383" y="1134153"/>
            <a:ext cx="2880000" cy="252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27" name="Espace réservé pour une image  16">
            <a:extLst>
              <a:ext uri="{FF2B5EF4-FFF2-40B4-BE49-F238E27FC236}">
                <a16:creationId xmlns:a16="http://schemas.microsoft.com/office/drawing/2014/main" id="{0C7E85F1-BB08-CA77-5361-C7FDDFC85C7D}"/>
              </a:ext>
            </a:extLst>
          </p:cNvPr>
          <p:cNvSpPr>
            <a:spLocks noGrp="1"/>
          </p:cNvSpPr>
          <p:nvPr>
            <p:ph type="pic" sz="quarter" idx="40" hasCustomPrompt="1"/>
          </p:nvPr>
        </p:nvSpPr>
        <p:spPr>
          <a:xfrm>
            <a:off x="9007383" y="3660876"/>
            <a:ext cx="2880000" cy="252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4" name="Numero diapositiva">
            <a:extLst>
              <a:ext uri="{FF2B5EF4-FFF2-40B4-BE49-F238E27FC236}">
                <a16:creationId xmlns:a16="http://schemas.microsoft.com/office/drawing/2014/main" id="{C2FE827B-48E4-226D-0527-6F1738684D06}"/>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242722896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6">
    <p:bg>
      <p:bgPr>
        <a:solidFill>
          <a:schemeClr val="bg1"/>
        </a:solidFill>
        <a:effectLst/>
      </p:bgPr>
    </p:bg>
    <p:spTree>
      <p:nvGrpSpPr>
        <p:cNvPr id="1" name=""/>
        <p:cNvGrpSpPr/>
        <p:nvPr/>
      </p:nvGrpSpPr>
      <p:grpSpPr>
        <a:xfrm>
          <a:off x="0" y="0"/>
          <a:ext cx="0" cy="0"/>
          <a:chOff x="0" y="0"/>
          <a:chExt cx="0" cy="0"/>
        </a:xfrm>
      </p:grpSpPr>
      <p:sp>
        <p:nvSpPr>
          <p:cNvPr id="52" name="Rectangle : coins arrondis 51">
            <a:extLst>
              <a:ext uri="{FF2B5EF4-FFF2-40B4-BE49-F238E27FC236}">
                <a16:creationId xmlns:a16="http://schemas.microsoft.com/office/drawing/2014/main" id="{F340E3CE-E3D6-163C-375A-C0C2F109D3B0}"/>
              </a:ext>
            </a:extLst>
          </p:cNvPr>
          <p:cNvSpPr/>
          <p:nvPr userDrawn="1"/>
        </p:nvSpPr>
        <p:spPr>
          <a:xfrm>
            <a:off x="350838" y="2643522"/>
            <a:ext cx="11520000" cy="139455"/>
          </a:xfrm>
          <a:prstGeom prst="roundRect">
            <a:avLst>
              <a:gd name="adj" fmla="val 50000"/>
            </a:avLst>
          </a:prstGeom>
          <a:solidFill>
            <a:schemeClr val="bg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8000"/>
            <a:ext cx="11202115" cy="487608"/>
          </a:xfrm>
          <a:prstGeom prst="rect">
            <a:avLst/>
          </a:prstGeom>
        </p:spPr>
        <p:txBody>
          <a:bodyPr>
            <a:normAutofit/>
          </a:bodyPr>
          <a:lstStyle>
            <a:lvl1pPr>
              <a:defRPr sz="2000" b="1" i="0">
                <a:solidFill>
                  <a:schemeClr val="tx1"/>
                </a:solidFill>
                <a:latin typeface="Hurme Geometric Sans 1" panose="020B0500020000000000" pitchFamily="34" charset="77"/>
              </a:defRPr>
            </a:lvl1pPr>
          </a:lstStyle>
          <a:p>
            <a:r>
              <a:rPr lang="en-GB"/>
              <a:t>Timeline # 6 months • Duplicate this slide for the next 6 months</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8" name="Espace réservé du texte 8">
            <a:extLst>
              <a:ext uri="{FF2B5EF4-FFF2-40B4-BE49-F238E27FC236}">
                <a16:creationId xmlns:a16="http://schemas.microsoft.com/office/drawing/2014/main" id="{DF1CA95E-F06B-FEDF-5645-4F08DDCDCD66}"/>
              </a:ext>
            </a:extLst>
          </p:cNvPr>
          <p:cNvSpPr>
            <a:spLocks noGrp="1"/>
          </p:cNvSpPr>
          <p:nvPr>
            <p:ph type="body" sz="quarter" idx="41" hasCustomPrompt="1"/>
          </p:nvPr>
        </p:nvSpPr>
        <p:spPr>
          <a:xfrm>
            <a:off x="401859" y="2933341"/>
            <a:ext cx="1383973" cy="1793234"/>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tx1"/>
                </a:solidFill>
                <a:latin typeface="Hurme Geometric Sans 1" panose="020B0500020000000000" pitchFamily="34" charset="77"/>
              </a:defRPr>
            </a:lvl1pPr>
          </a:lstStyle>
          <a:p>
            <a:pPr lvl="0"/>
            <a:r>
              <a:rPr lang="fr-FR"/>
              <a:t>This is an example of a 6months timeline.</a:t>
            </a:r>
          </a:p>
          <a:p>
            <a:pPr lvl="0"/>
            <a:endParaRPr lang="fr-FR"/>
          </a:p>
          <a:p>
            <a:pPr lvl="0"/>
            <a:r>
              <a:rPr lang="fr-FR"/>
              <a:t>Edit the template if you need to adapt color or forms of the line.</a:t>
            </a:r>
          </a:p>
        </p:txBody>
      </p:sp>
      <p:sp>
        <p:nvSpPr>
          <p:cNvPr id="11" name="Espace réservé du texte 8">
            <a:extLst>
              <a:ext uri="{FF2B5EF4-FFF2-40B4-BE49-F238E27FC236}">
                <a16:creationId xmlns:a16="http://schemas.microsoft.com/office/drawing/2014/main" id="{C1BFEC6D-22A1-8BA3-0F36-2EA413ACCA33}"/>
              </a:ext>
            </a:extLst>
          </p:cNvPr>
          <p:cNvSpPr>
            <a:spLocks noGrp="1"/>
          </p:cNvSpPr>
          <p:nvPr>
            <p:ph type="body" sz="quarter" idx="42" hasCustomPrompt="1"/>
          </p:nvPr>
        </p:nvSpPr>
        <p:spPr>
          <a:xfrm>
            <a:off x="690433" y="2210983"/>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Jan.</a:t>
            </a:r>
          </a:p>
          <a:p>
            <a:pPr lvl="0"/>
            <a:endParaRPr lang="fr-FR"/>
          </a:p>
        </p:txBody>
      </p:sp>
      <p:sp>
        <p:nvSpPr>
          <p:cNvPr id="35" name="Espace réservé du texte 8">
            <a:extLst>
              <a:ext uri="{FF2B5EF4-FFF2-40B4-BE49-F238E27FC236}">
                <a16:creationId xmlns:a16="http://schemas.microsoft.com/office/drawing/2014/main" id="{2ADCC8A5-EEC6-62F4-7092-1A292975C05D}"/>
              </a:ext>
            </a:extLst>
          </p:cNvPr>
          <p:cNvSpPr>
            <a:spLocks noGrp="1"/>
          </p:cNvSpPr>
          <p:nvPr>
            <p:ph type="body" sz="quarter" idx="43" hasCustomPrompt="1"/>
          </p:nvPr>
        </p:nvSpPr>
        <p:spPr>
          <a:xfrm>
            <a:off x="2707493" y="2210983"/>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Fev.</a:t>
            </a:r>
          </a:p>
          <a:p>
            <a:pPr lvl="0"/>
            <a:endParaRPr lang="fr-FR"/>
          </a:p>
        </p:txBody>
      </p:sp>
      <p:sp>
        <p:nvSpPr>
          <p:cNvPr id="36" name="Espace réservé du texte 8">
            <a:extLst>
              <a:ext uri="{FF2B5EF4-FFF2-40B4-BE49-F238E27FC236}">
                <a16:creationId xmlns:a16="http://schemas.microsoft.com/office/drawing/2014/main" id="{519399B2-D5F3-313C-09AF-BC7EF04171EC}"/>
              </a:ext>
            </a:extLst>
          </p:cNvPr>
          <p:cNvSpPr>
            <a:spLocks noGrp="1"/>
          </p:cNvSpPr>
          <p:nvPr>
            <p:ph type="body" sz="quarter" idx="44" hasCustomPrompt="1"/>
          </p:nvPr>
        </p:nvSpPr>
        <p:spPr>
          <a:xfrm>
            <a:off x="4708294" y="2210983"/>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Mar.</a:t>
            </a:r>
          </a:p>
          <a:p>
            <a:pPr lvl="0"/>
            <a:endParaRPr lang="fr-FR"/>
          </a:p>
        </p:txBody>
      </p:sp>
      <p:sp>
        <p:nvSpPr>
          <p:cNvPr id="37" name="Espace réservé du texte 8">
            <a:extLst>
              <a:ext uri="{FF2B5EF4-FFF2-40B4-BE49-F238E27FC236}">
                <a16:creationId xmlns:a16="http://schemas.microsoft.com/office/drawing/2014/main" id="{C9B93357-E83B-A884-6581-40C646645A42}"/>
              </a:ext>
            </a:extLst>
          </p:cNvPr>
          <p:cNvSpPr>
            <a:spLocks noGrp="1"/>
          </p:cNvSpPr>
          <p:nvPr>
            <p:ph type="body" sz="quarter" idx="45" hasCustomPrompt="1"/>
          </p:nvPr>
        </p:nvSpPr>
        <p:spPr>
          <a:xfrm>
            <a:off x="6711905" y="2210983"/>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Apr.</a:t>
            </a:r>
          </a:p>
          <a:p>
            <a:pPr lvl="0"/>
            <a:endParaRPr lang="fr-FR"/>
          </a:p>
        </p:txBody>
      </p:sp>
      <p:sp>
        <p:nvSpPr>
          <p:cNvPr id="38" name="Espace réservé du texte 8">
            <a:extLst>
              <a:ext uri="{FF2B5EF4-FFF2-40B4-BE49-F238E27FC236}">
                <a16:creationId xmlns:a16="http://schemas.microsoft.com/office/drawing/2014/main" id="{EE2EE460-69F8-0CF0-35E7-21133E15D5CB}"/>
              </a:ext>
            </a:extLst>
          </p:cNvPr>
          <p:cNvSpPr>
            <a:spLocks noGrp="1"/>
          </p:cNvSpPr>
          <p:nvPr>
            <p:ph type="body" sz="quarter" idx="46" hasCustomPrompt="1"/>
          </p:nvPr>
        </p:nvSpPr>
        <p:spPr>
          <a:xfrm>
            <a:off x="8695346" y="2210983"/>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May.</a:t>
            </a:r>
          </a:p>
          <a:p>
            <a:pPr lvl="0"/>
            <a:endParaRPr lang="fr-FR"/>
          </a:p>
        </p:txBody>
      </p:sp>
      <p:sp>
        <p:nvSpPr>
          <p:cNvPr id="39" name="Espace réservé du texte 8">
            <a:extLst>
              <a:ext uri="{FF2B5EF4-FFF2-40B4-BE49-F238E27FC236}">
                <a16:creationId xmlns:a16="http://schemas.microsoft.com/office/drawing/2014/main" id="{995E4656-8D91-4F4E-5005-43CF8377E93D}"/>
              </a:ext>
            </a:extLst>
          </p:cNvPr>
          <p:cNvSpPr>
            <a:spLocks noGrp="1"/>
          </p:cNvSpPr>
          <p:nvPr>
            <p:ph type="body" sz="quarter" idx="47" hasCustomPrompt="1"/>
          </p:nvPr>
        </p:nvSpPr>
        <p:spPr>
          <a:xfrm>
            <a:off x="10735082" y="2210983"/>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Jun.</a:t>
            </a:r>
          </a:p>
          <a:p>
            <a:pPr lvl="0"/>
            <a:endParaRPr lang="fr-FR"/>
          </a:p>
        </p:txBody>
      </p:sp>
      <p:sp>
        <p:nvSpPr>
          <p:cNvPr id="40" name="Espace réservé du texte 8">
            <a:extLst>
              <a:ext uri="{FF2B5EF4-FFF2-40B4-BE49-F238E27FC236}">
                <a16:creationId xmlns:a16="http://schemas.microsoft.com/office/drawing/2014/main" id="{39C448D0-0A7B-F406-9F5F-CF05A58CBAC6}"/>
              </a:ext>
            </a:extLst>
          </p:cNvPr>
          <p:cNvSpPr>
            <a:spLocks noGrp="1"/>
          </p:cNvSpPr>
          <p:nvPr>
            <p:ph type="body" sz="quarter" idx="48" hasCustomPrompt="1"/>
          </p:nvPr>
        </p:nvSpPr>
        <p:spPr>
          <a:xfrm>
            <a:off x="2418918" y="2933341"/>
            <a:ext cx="1383973" cy="1793234"/>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tx1"/>
                </a:solidFill>
                <a:latin typeface="Hurme Geometric Sans 1" panose="020B0500020000000000" pitchFamily="34" charset="77"/>
              </a:defRPr>
            </a:lvl1pPr>
          </a:lstStyle>
          <a:p>
            <a:pPr lvl="0"/>
            <a:r>
              <a:rPr lang="fr-FR"/>
              <a:t>Above, area for importing an image or logo.</a:t>
            </a:r>
          </a:p>
        </p:txBody>
      </p:sp>
      <p:sp>
        <p:nvSpPr>
          <p:cNvPr id="41" name="Espace réservé du texte 8">
            <a:extLst>
              <a:ext uri="{FF2B5EF4-FFF2-40B4-BE49-F238E27FC236}">
                <a16:creationId xmlns:a16="http://schemas.microsoft.com/office/drawing/2014/main" id="{046F1E3D-72A0-48EC-DC15-27F5B33F2901}"/>
              </a:ext>
            </a:extLst>
          </p:cNvPr>
          <p:cNvSpPr>
            <a:spLocks noGrp="1"/>
          </p:cNvSpPr>
          <p:nvPr>
            <p:ph type="body" sz="quarter" idx="49" hasCustomPrompt="1"/>
          </p:nvPr>
        </p:nvSpPr>
        <p:spPr>
          <a:xfrm>
            <a:off x="4419719" y="2933341"/>
            <a:ext cx="1383973" cy="1793234"/>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tx1"/>
                </a:solidFill>
                <a:latin typeface="Hurme Geometric Sans 1" panose="020B0500020000000000" pitchFamily="34" charset="77"/>
              </a:defRPr>
            </a:lvl1pPr>
          </a:lstStyle>
          <a:p>
            <a:pPr lvl="0"/>
            <a:r>
              <a:rPr lang="fr-FR"/>
              <a:t>You can adapt and/or delete all the elements you don't need.</a:t>
            </a:r>
          </a:p>
          <a:p>
            <a:pPr lvl="0"/>
            <a:endParaRPr lang="fr-FR"/>
          </a:p>
        </p:txBody>
      </p:sp>
      <p:sp>
        <p:nvSpPr>
          <p:cNvPr id="42" name="Espace réservé du texte 8">
            <a:extLst>
              <a:ext uri="{FF2B5EF4-FFF2-40B4-BE49-F238E27FC236}">
                <a16:creationId xmlns:a16="http://schemas.microsoft.com/office/drawing/2014/main" id="{65A7ADF9-4FCB-0F95-0AE7-B3171943DC64}"/>
              </a:ext>
            </a:extLst>
          </p:cNvPr>
          <p:cNvSpPr>
            <a:spLocks noGrp="1"/>
          </p:cNvSpPr>
          <p:nvPr>
            <p:ph type="body" sz="quarter" idx="50" hasCustomPrompt="1"/>
          </p:nvPr>
        </p:nvSpPr>
        <p:spPr>
          <a:xfrm>
            <a:off x="6420520" y="2933341"/>
            <a:ext cx="1383973" cy="1793234"/>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tx1"/>
                </a:solidFill>
                <a:latin typeface="Hurme Geometric Sans 1" panose="020B0500020000000000" pitchFamily="34" charset="77"/>
              </a:defRPr>
            </a:lvl1pPr>
          </a:lstStyle>
          <a:p>
            <a:pPr lvl="0"/>
            <a:r>
              <a:rPr lang="fr-FR"/>
              <a:t>Insert your text here…</a:t>
            </a:r>
          </a:p>
          <a:p>
            <a:pPr lvl="0"/>
            <a:endParaRPr lang="fr-FR"/>
          </a:p>
        </p:txBody>
      </p:sp>
      <p:sp>
        <p:nvSpPr>
          <p:cNvPr id="43" name="Espace réservé du texte 8">
            <a:extLst>
              <a:ext uri="{FF2B5EF4-FFF2-40B4-BE49-F238E27FC236}">
                <a16:creationId xmlns:a16="http://schemas.microsoft.com/office/drawing/2014/main" id="{2FD9816C-AB2F-50B4-3C69-86E5F56A9887}"/>
              </a:ext>
            </a:extLst>
          </p:cNvPr>
          <p:cNvSpPr>
            <a:spLocks noGrp="1"/>
          </p:cNvSpPr>
          <p:nvPr>
            <p:ph type="body" sz="quarter" idx="51" hasCustomPrompt="1"/>
          </p:nvPr>
        </p:nvSpPr>
        <p:spPr>
          <a:xfrm>
            <a:off x="8437579" y="2936279"/>
            <a:ext cx="1383973" cy="1793234"/>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tx1"/>
                </a:solidFill>
                <a:latin typeface="Hurme Geometric Sans 1" panose="020B0500020000000000" pitchFamily="34" charset="77"/>
              </a:defRPr>
            </a:lvl1pPr>
          </a:lstStyle>
          <a:p>
            <a:pPr lvl="0"/>
            <a:r>
              <a:rPr lang="fr-FR"/>
              <a:t>Insert your text here…</a:t>
            </a:r>
          </a:p>
          <a:p>
            <a:pPr lvl="0"/>
            <a:endParaRPr lang="fr-FR"/>
          </a:p>
        </p:txBody>
      </p:sp>
      <p:sp>
        <p:nvSpPr>
          <p:cNvPr id="44" name="Espace réservé du texte 8">
            <a:extLst>
              <a:ext uri="{FF2B5EF4-FFF2-40B4-BE49-F238E27FC236}">
                <a16:creationId xmlns:a16="http://schemas.microsoft.com/office/drawing/2014/main" id="{5293D058-1AFC-8E51-91A5-94D647883060}"/>
              </a:ext>
            </a:extLst>
          </p:cNvPr>
          <p:cNvSpPr>
            <a:spLocks noGrp="1"/>
          </p:cNvSpPr>
          <p:nvPr>
            <p:ph type="body" sz="quarter" idx="52" hasCustomPrompt="1"/>
          </p:nvPr>
        </p:nvSpPr>
        <p:spPr>
          <a:xfrm>
            <a:off x="10446507" y="2936279"/>
            <a:ext cx="1383973" cy="1793234"/>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tx1"/>
                </a:solidFill>
                <a:latin typeface="Hurme Geometric Sans 1" panose="020B0500020000000000" pitchFamily="34" charset="77"/>
              </a:defRPr>
            </a:lvl1pPr>
          </a:lstStyle>
          <a:p>
            <a:pPr lvl="0"/>
            <a:r>
              <a:rPr lang="fr-FR"/>
              <a:t>Insert your text here…</a:t>
            </a:r>
          </a:p>
          <a:p>
            <a:pPr lvl="0"/>
            <a:endParaRPr lang="fr-FR"/>
          </a:p>
        </p:txBody>
      </p:sp>
      <p:sp>
        <p:nvSpPr>
          <p:cNvPr id="45" name="Espace réservé pour une image  78">
            <a:extLst>
              <a:ext uri="{FF2B5EF4-FFF2-40B4-BE49-F238E27FC236}">
                <a16:creationId xmlns:a16="http://schemas.microsoft.com/office/drawing/2014/main" id="{ED892FF2-668D-FC08-CA75-B5A7EA2D478C}"/>
              </a:ext>
            </a:extLst>
          </p:cNvPr>
          <p:cNvSpPr>
            <a:spLocks noGrp="1"/>
          </p:cNvSpPr>
          <p:nvPr>
            <p:ph type="pic" sz="quarter" idx="69" hasCustomPrompt="1"/>
          </p:nvPr>
        </p:nvSpPr>
        <p:spPr>
          <a:xfrm>
            <a:off x="401858" y="1241997"/>
            <a:ext cx="1393619" cy="855933"/>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46" name="Espace réservé pour une image  78">
            <a:extLst>
              <a:ext uri="{FF2B5EF4-FFF2-40B4-BE49-F238E27FC236}">
                <a16:creationId xmlns:a16="http://schemas.microsoft.com/office/drawing/2014/main" id="{AC2809E7-7990-C7B3-F0FB-A588C8D3F29C}"/>
              </a:ext>
            </a:extLst>
          </p:cNvPr>
          <p:cNvSpPr>
            <a:spLocks noGrp="1"/>
          </p:cNvSpPr>
          <p:nvPr>
            <p:ph type="pic" sz="quarter" idx="70" hasCustomPrompt="1"/>
          </p:nvPr>
        </p:nvSpPr>
        <p:spPr>
          <a:xfrm>
            <a:off x="2403678" y="1241997"/>
            <a:ext cx="1393619" cy="855933"/>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47" name="Espace réservé pour une image  78">
            <a:extLst>
              <a:ext uri="{FF2B5EF4-FFF2-40B4-BE49-F238E27FC236}">
                <a16:creationId xmlns:a16="http://schemas.microsoft.com/office/drawing/2014/main" id="{41AE09D6-AFB3-01B4-DCBF-118E9480F1D0}"/>
              </a:ext>
            </a:extLst>
          </p:cNvPr>
          <p:cNvSpPr>
            <a:spLocks noGrp="1"/>
          </p:cNvSpPr>
          <p:nvPr>
            <p:ph type="pic" sz="quarter" idx="71" hasCustomPrompt="1"/>
          </p:nvPr>
        </p:nvSpPr>
        <p:spPr>
          <a:xfrm>
            <a:off x="4405498" y="1241997"/>
            <a:ext cx="1393619" cy="855933"/>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48" name="Espace réservé pour une image  78">
            <a:extLst>
              <a:ext uri="{FF2B5EF4-FFF2-40B4-BE49-F238E27FC236}">
                <a16:creationId xmlns:a16="http://schemas.microsoft.com/office/drawing/2014/main" id="{B77C7355-4CDE-3970-2E88-CF56E01C5B07}"/>
              </a:ext>
            </a:extLst>
          </p:cNvPr>
          <p:cNvSpPr>
            <a:spLocks noGrp="1"/>
          </p:cNvSpPr>
          <p:nvPr>
            <p:ph type="pic" sz="quarter" idx="72" hasCustomPrompt="1"/>
          </p:nvPr>
        </p:nvSpPr>
        <p:spPr>
          <a:xfrm>
            <a:off x="6407318" y="1241997"/>
            <a:ext cx="1393619" cy="855933"/>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49" name="Espace réservé pour une image  78">
            <a:extLst>
              <a:ext uri="{FF2B5EF4-FFF2-40B4-BE49-F238E27FC236}">
                <a16:creationId xmlns:a16="http://schemas.microsoft.com/office/drawing/2014/main" id="{4FE3D07F-85F2-3881-7274-7F212D632E75}"/>
              </a:ext>
            </a:extLst>
          </p:cNvPr>
          <p:cNvSpPr>
            <a:spLocks noGrp="1"/>
          </p:cNvSpPr>
          <p:nvPr>
            <p:ph type="pic" sz="quarter" idx="73" hasCustomPrompt="1"/>
          </p:nvPr>
        </p:nvSpPr>
        <p:spPr>
          <a:xfrm>
            <a:off x="8409138" y="1241997"/>
            <a:ext cx="1393619" cy="855933"/>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50" name="Espace réservé pour une image  78">
            <a:extLst>
              <a:ext uri="{FF2B5EF4-FFF2-40B4-BE49-F238E27FC236}">
                <a16:creationId xmlns:a16="http://schemas.microsoft.com/office/drawing/2014/main" id="{728C3C3B-D466-79F4-BCA4-B307EC7E95E1}"/>
              </a:ext>
            </a:extLst>
          </p:cNvPr>
          <p:cNvSpPr>
            <a:spLocks noGrp="1"/>
          </p:cNvSpPr>
          <p:nvPr>
            <p:ph type="pic" sz="quarter" idx="74" hasCustomPrompt="1"/>
          </p:nvPr>
        </p:nvSpPr>
        <p:spPr>
          <a:xfrm>
            <a:off x="10410956" y="1241997"/>
            <a:ext cx="1393619" cy="855933"/>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4" name="Numero diapositiva">
            <a:extLst>
              <a:ext uri="{FF2B5EF4-FFF2-40B4-BE49-F238E27FC236}">
                <a16:creationId xmlns:a16="http://schemas.microsoft.com/office/drawing/2014/main" id="{9A1A5006-D5C8-A96E-1485-FF9896EC6F8E}"/>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3" name="Groupe 2">
            <a:extLst>
              <a:ext uri="{FF2B5EF4-FFF2-40B4-BE49-F238E27FC236}">
                <a16:creationId xmlns:a16="http://schemas.microsoft.com/office/drawing/2014/main" id="{46DB95CD-11A8-AB05-27FF-DC0C783AB17C}"/>
              </a:ext>
            </a:extLst>
          </p:cNvPr>
          <p:cNvGrpSpPr/>
          <p:nvPr userDrawn="1"/>
        </p:nvGrpSpPr>
        <p:grpSpPr>
          <a:xfrm>
            <a:off x="979545" y="2603275"/>
            <a:ext cx="228600" cy="228600"/>
            <a:chOff x="979546" y="2191328"/>
            <a:chExt cx="228600" cy="228600"/>
          </a:xfrm>
        </p:grpSpPr>
        <p:sp>
          <p:nvSpPr>
            <p:cNvPr id="5" name="Ellipse 4">
              <a:extLst>
                <a:ext uri="{FF2B5EF4-FFF2-40B4-BE49-F238E27FC236}">
                  <a16:creationId xmlns:a16="http://schemas.microsoft.com/office/drawing/2014/main" id="{55DCDC67-BAB9-FAB6-224C-3B900174549D}"/>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6" name="Ellipse 5">
              <a:extLst>
                <a:ext uri="{FF2B5EF4-FFF2-40B4-BE49-F238E27FC236}">
                  <a16:creationId xmlns:a16="http://schemas.microsoft.com/office/drawing/2014/main" id="{4A141377-92E7-959C-F845-8EE8E09D6D89}"/>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13" name="Groupe 12">
            <a:extLst>
              <a:ext uri="{FF2B5EF4-FFF2-40B4-BE49-F238E27FC236}">
                <a16:creationId xmlns:a16="http://schemas.microsoft.com/office/drawing/2014/main" id="{F80ADC55-49C3-51C6-421E-6FF6DF4F2B94}"/>
              </a:ext>
            </a:extLst>
          </p:cNvPr>
          <p:cNvGrpSpPr/>
          <p:nvPr userDrawn="1"/>
        </p:nvGrpSpPr>
        <p:grpSpPr>
          <a:xfrm>
            <a:off x="2983008" y="2603275"/>
            <a:ext cx="228600" cy="228600"/>
            <a:chOff x="979546" y="2191328"/>
            <a:chExt cx="228600" cy="228600"/>
          </a:xfrm>
        </p:grpSpPr>
        <p:sp>
          <p:nvSpPr>
            <p:cNvPr id="14" name="Ellipse 13">
              <a:extLst>
                <a:ext uri="{FF2B5EF4-FFF2-40B4-BE49-F238E27FC236}">
                  <a16:creationId xmlns:a16="http://schemas.microsoft.com/office/drawing/2014/main" id="{3ED921D5-1D5B-4498-8BD7-B5988190F79D}"/>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5" name="Ellipse 14">
              <a:extLst>
                <a:ext uri="{FF2B5EF4-FFF2-40B4-BE49-F238E27FC236}">
                  <a16:creationId xmlns:a16="http://schemas.microsoft.com/office/drawing/2014/main" id="{E15D9412-2940-47E4-999A-BBC40FEAD919}"/>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19" name="Groupe 18">
            <a:extLst>
              <a:ext uri="{FF2B5EF4-FFF2-40B4-BE49-F238E27FC236}">
                <a16:creationId xmlns:a16="http://schemas.microsoft.com/office/drawing/2014/main" id="{EB28C0B2-8535-F14F-CDB4-325D052E9469}"/>
              </a:ext>
            </a:extLst>
          </p:cNvPr>
          <p:cNvGrpSpPr/>
          <p:nvPr userDrawn="1"/>
        </p:nvGrpSpPr>
        <p:grpSpPr>
          <a:xfrm>
            <a:off x="4986471" y="2603275"/>
            <a:ext cx="228600" cy="228600"/>
            <a:chOff x="979546" y="2191328"/>
            <a:chExt cx="228600" cy="228600"/>
          </a:xfrm>
        </p:grpSpPr>
        <p:sp>
          <p:nvSpPr>
            <p:cNvPr id="20" name="Ellipse 19">
              <a:extLst>
                <a:ext uri="{FF2B5EF4-FFF2-40B4-BE49-F238E27FC236}">
                  <a16:creationId xmlns:a16="http://schemas.microsoft.com/office/drawing/2014/main" id="{94240EAF-EC8F-291E-37A3-8CED1E2E631D}"/>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21" name="Ellipse 20">
              <a:extLst>
                <a:ext uri="{FF2B5EF4-FFF2-40B4-BE49-F238E27FC236}">
                  <a16:creationId xmlns:a16="http://schemas.microsoft.com/office/drawing/2014/main" id="{7B44FE7B-777B-6046-A984-75A31FC90D4C}"/>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25" name="Groupe 24">
            <a:extLst>
              <a:ext uri="{FF2B5EF4-FFF2-40B4-BE49-F238E27FC236}">
                <a16:creationId xmlns:a16="http://schemas.microsoft.com/office/drawing/2014/main" id="{B8341721-44F3-9269-A48D-A024F70DEA03}"/>
              </a:ext>
            </a:extLst>
          </p:cNvPr>
          <p:cNvGrpSpPr/>
          <p:nvPr userDrawn="1"/>
        </p:nvGrpSpPr>
        <p:grpSpPr>
          <a:xfrm>
            <a:off x="6989934" y="2603275"/>
            <a:ext cx="228600" cy="228600"/>
            <a:chOff x="979546" y="2191328"/>
            <a:chExt cx="228600" cy="228600"/>
          </a:xfrm>
        </p:grpSpPr>
        <p:sp>
          <p:nvSpPr>
            <p:cNvPr id="26" name="Ellipse 25">
              <a:extLst>
                <a:ext uri="{FF2B5EF4-FFF2-40B4-BE49-F238E27FC236}">
                  <a16:creationId xmlns:a16="http://schemas.microsoft.com/office/drawing/2014/main" id="{D18EB58A-9FA7-4F94-3717-AE70E864AD3F}"/>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27" name="Ellipse 26">
              <a:extLst>
                <a:ext uri="{FF2B5EF4-FFF2-40B4-BE49-F238E27FC236}">
                  <a16:creationId xmlns:a16="http://schemas.microsoft.com/office/drawing/2014/main" id="{558CD64D-DDFB-5D47-043B-E0691DEB0A43}"/>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31" name="Groupe 30">
            <a:extLst>
              <a:ext uri="{FF2B5EF4-FFF2-40B4-BE49-F238E27FC236}">
                <a16:creationId xmlns:a16="http://schemas.microsoft.com/office/drawing/2014/main" id="{954E4AE0-A1EC-D973-DE66-D691539A4C9E}"/>
              </a:ext>
            </a:extLst>
          </p:cNvPr>
          <p:cNvGrpSpPr/>
          <p:nvPr userDrawn="1"/>
        </p:nvGrpSpPr>
        <p:grpSpPr>
          <a:xfrm>
            <a:off x="8993397" y="2603275"/>
            <a:ext cx="228600" cy="228600"/>
            <a:chOff x="979546" y="2191328"/>
            <a:chExt cx="228600" cy="228600"/>
          </a:xfrm>
        </p:grpSpPr>
        <p:sp>
          <p:nvSpPr>
            <p:cNvPr id="32" name="Ellipse 31">
              <a:extLst>
                <a:ext uri="{FF2B5EF4-FFF2-40B4-BE49-F238E27FC236}">
                  <a16:creationId xmlns:a16="http://schemas.microsoft.com/office/drawing/2014/main" id="{C77687CA-1953-9573-C799-63259A5B19A8}"/>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33" name="Ellipse 32">
              <a:extLst>
                <a:ext uri="{FF2B5EF4-FFF2-40B4-BE49-F238E27FC236}">
                  <a16:creationId xmlns:a16="http://schemas.microsoft.com/office/drawing/2014/main" id="{86A7A9C7-D411-0012-51A2-40BF37712F2F}"/>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75" name="Groupe 74">
            <a:extLst>
              <a:ext uri="{FF2B5EF4-FFF2-40B4-BE49-F238E27FC236}">
                <a16:creationId xmlns:a16="http://schemas.microsoft.com/office/drawing/2014/main" id="{3A02C349-4CF6-550A-0C13-3426CA6627C4}"/>
              </a:ext>
            </a:extLst>
          </p:cNvPr>
          <p:cNvGrpSpPr/>
          <p:nvPr userDrawn="1"/>
        </p:nvGrpSpPr>
        <p:grpSpPr>
          <a:xfrm>
            <a:off x="10996860" y="2603275"/>
            <a:ext cx="228600" cy="228600"/>
            <a:chOff x="979546" y="2191328"/>
            <a:chExt cx="228600" cy="228600"/>
          </a:xfrm>
        </p:grpSpPr>
        <p:sp>
          <p:nvSpPr>
            <p:cNvPr id="76" name="Ellipse 75">
              <a:extLst>
                <a:ext uri="{FF2B5EF4-FFF2-40B4-BE49-F238E27FC236}">
                  <a16:creationId xmlns:a16="http://schemas.microsoft.com/office/drawing/2014/main" id="{B959E4EB-C0C3-40A5-B940-390672822713}"/>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77" name="Ellipse 76">
              <a:extLst>
                <a:ext uri="{FF2B5EF4-FFF2-40B4-BE49-F238E27FC236}">
                  <a16:creationId xmlns:a16="http://schemas.microsoft.com/office/drawing/2014/main" id="{43C4E71F-B8F9-E4E8-1A79-6A073849DDA3}"/>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spTree>
    <p:extLst>
      <p:ext uri="{BB962C8B-B14F-4D97-AF65-F5344CB8AC3E}">
        <p14:creationId xmlns:p14="http://schemas.microsoft.com/office/powerpoint/2010/main" val="139171479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12">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7999"/>
            <a:ext cx="11202115" cy="667745"/>
          </a:xfrm>
          <a:prstGeom prst="rect">
            <a:avLst/>
          </a:prstGeom>
        </p:spPr>
        <p:txBody>
          <a:bodyPr>
            <a:normAutofit/>
          </a:bodyPr>
          <a:lstStyle>
            <a:lvl1pPr>
              <a:defRPr sz="2000" b="1" i="0">
                <a:solidFill>
                  <a:schemeClr val="tx1"/>
                </a:solidFill>
                <a:latin typeface="Hurme Geometric Sans 1" panose="020B0500020000000000" pitchFamily="34" charset="77"/>
              </a:defRPr>
            </a:lvl1pPr>
          </a:lstStyle>
          <a:p>
            <a:r>
              <a:rPr lang="en-GB"/>
              <a:t>Timeline # 12 months</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8" name="Espace réservé du texte 8">
            <a:extLst>
              <a:ext uri="{FF2B5EF4-FFF2-40B4-BE49-F238E27FC236}">
                <a16:creationId xmlns:a16="http://schemas.microsoft.com/office/drawing/2014/main" id="{DF1CA95E-F06B-FEDF-5645-4F08DDCDCD66}"/>
              </a:ext>
            </a:extLst>
          </p:cNvPr>
          <p:cNvSpPr>
            <a:spLocks noGrp="1"/>
          </p:cNvSpPr>
          <p:nvPr>
            <p:ph type="body" sz="quarter" idx="41" hasCustomPrompt="1"/>
          </p:nvPr>
        </p:nvSpPr>
        <p:spPr>
          <a:xfrm>
            <a:off x="467999"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This is an example of a 12months timeline.</a:t>
            </a:r>
          </a:p>
          <a:p>
            <a:pPr lvl="0"/>
            <a:r>
              <a:rPr lang="fr-FR"/>
              <a:t>Edit the template if you need to adapt color or forms of the line.</a:t>
            </a:r>
          </a:p>
          <a:p>
            <a:pPr lvl="0"/>
            <a:endParaRPr lang="fr-FR"/>
          </a:p>
        </p:txBody>
      </p:sp>
      <p:sp>
        <p:nvSpPr>
          <p:cNvPr id="9" name="Rectangle : coins arrondis 8">
            <a:extLst>
              <a:ext uri="{FF2B5EF4-FFF2-40B4-BE49-F238E27FC236}">
                <a16:creationId xmlns:a16="http://schemas.microsoft.com/office/drawing/2014/main" id="{6D9EF43D-26C8-7EFB-0477-A3754913FC92}"/>
              </a:ext>
            </a:extLst>
          </p:cNvPr>
          <p:cNvSpPr/>
          <p:nvPr userDrawn="1"/>
        </p:nvSpPr>
        <p:spPr>
          <a:xfrm>
            <a:off x="350838" y="2394576"/>
            <a:ext cx="11520000" cy="139455"/>
          </a:xfrm>
          <a:prstGeom prst="roundRect">
            <a:avLst>
              <a:gd name="adj" fmla="val 50000"/>
            </a:avLst>
          </a:prstGeom>
          <a:solidFill>
            <a:schemeClr val="bg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lvl="0" defTabSz="825500"/>
            <a:endParaRPr lang="fr-FR" sz="3200" b="0" i="0">
              <a:solidFill>
                <a:srgbClr val="FFFFFF"/>
              </a:solidFill>
              <a:latin typeface="Hurme Geometric Sans 1" panose="020B0500020000000000" pitchFamily="34" charset="77"/>
              <a:ea typeface="Helvetica Neue Medium"/>
              <a:cs typeface="Arial" panose="020B0604020202020204" pitchFamily="34" charset="0"/>
              <a:sym typeface="Helvetica Neue Medium"/>
            </a:endParaRPr>
          </a:p>
        </p:txBody>
      </p:sp>
      <p:sp>
        <p:nvSpPr>
          <p:cNvPr id="11" name="Espace réservé du texte 8">
            <a:extLst>
              <a:ext uri="{FF2B5EF4-FFF2-40B4-BE49-F238E27FC236}">
                <a16:creationId xmlns:a16="http://schemas.microsoft.com/office/drawing/2014/main" id="{C1BFEC6D-22A1-8BA3-0F36-2EA413ACCA33}"/>
              </a:ext>
            </a:extLst>
          </p:cNvPr>
          <p:cNvSpPr>
            <a:spLocks noGrp="1"/>
          </p:cNvSpPr>
          <p:nvPr>
            <p:ph type="body" sz="quarter" idx="42" hasCustomPrompt="1"/>
          </p:nvPr>
        </p:nvSpPr>
        <p:spPr>
          <a:xfrm>
            <a:off x="471641"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Jan.</a:t>
            </a:r>
          </a:p>
          <a:p>
            <a:pPr lvl="0"/>
            <a:endParaRPr lang="fr-FR"/>
          </a:p>
        </p:txBody>
      </p:sp>
      <p:sp>
        <p:nvSpPr>
          <p:cNvPr id="35" name="Espace réservé du texte 8">
            <a:extLst>
              <a:ext uri="{FF2B5EF4-FFF2-40B4-BE49-F238E27FC236}">
                <a16:creationId xmlns:a16="http://schemas.microsoft.com/office/drawing/2014/main" id="{2ADCC8A5-EEC6-62F4-7092-1A292975C05D}"/>
              </a:ext>
            </a:extLst>
          </p:cNvPr>
          <p:cNvSpPr>
            <a:spLocks noGrp="1"/>
          </p:cNvSpPr>
          <p:nvPr>
            <p:ph type="body" sz="quarter" idx="43" hasCustomPrompt="1"/>
          </p:nvPr>
        </p:nvSpPr>
        <p:spPr>
          <a:xfrm>
            <a:off x="1427158"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Fev.</a:t>
            </a:r>
          </a:p>
          <a:p>
            <a:pPr lvl="0"/>
            <a:endParaRPr lang="fr-FR"/>
          </a:p>
        </p:txBody>
      </p:sp>
      <p:sp>
        <p:nvSpPr>
          <p:cNvPr id="57" name="Espace réservé du texte 8">
            <a:extLst>
              <a:ext uri="{FF2B5EF4-FFF2-40B4-BE49-F238E27FC236}">
                <a16:creationId xmlns:a16="http://schemas.microsoft.com/office/drawing/2014/main" id="{42C95562-CA08-B765-F848-CEA680619853}"/>
              </a:ext>
            </a:extLst>
          </p:cNvPr>
          <p:cNvSpPr>
            <a:spLocks noGrp="1"/>
          </p:cNvSpPr>
          <p:nvPr>
            <p:ph type="body" sz="quarter" idx="48" hasCustomPrompt="1"/>
          </p:nvPr>
        </p:nvSpPr>
        <p:spPr>
          <a:xfrm>
            <a:off x="1423516"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Above, area for importing an image or logo.</a:t>
            </a:r>
          </a:p>
        </p:txBody>
      </p:sp>
      <p:sp>
        <p:nvSpPr>
          <p:cNvPr id="58" name="Espace réservé du texte 8">
            <a:extLst>
              <a:ext uri="{FF2B5EF4-FFF2-40B4-BE49-F238E27FC236}">
                <a16:creationId xmlns:a16="http://schemas.microsoft.com/office/drawing/2014/main" id="{6BB6EF49-1FFA-8512-2E4D-8E9E6A317864}"/>
              </a:ext>
            </a:extLst>
          </p:cNvPr>
          <p:cNvSpPr>
            <a:spLocks noGrp="1"/>
          </p:cNvSpPr>
          <p:nvPr>
            <p:ph type="body" sz="quarter" idx="49" hasCustomPrompt="1"/>
          </p:nvPr>
        </p:nvSpPr>
        <p:spPr>
          <a:xfrm>
            <a:off x="2382675"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Mar.</a:t>
            </a:r>
          </a:p>
          <a:p>
            <a:pPr lvl="0"/>
            <a:endParaRPr lang="fr-FR"/>
          </a:p>
        </p:txBody>
      </p:sp>
      <p:sp>
        <p:nvSpPr>
          <p:cNvPr id="59" name="Espace réservé du texte 8">
            <a:extLst>
              <a:ext uri="{FF2B5EF4-FFF2-40B4-BE49-F238E27FC236}">
                <a16:creationId xmlns:a16="http://schemas.microsoft.com/office/drawing/2014/main" id="{348F27B4-2D6E-C658-F412-D72520E45426}"/>
              </a:ext>
            </a:extLst>
          </p:cNvPr>
          <p:cNvSpPr>
            <a:spLocks noGrp="1"/>
          </p:cNvSpPr>
          <p:nvPr>
            <p:ph type="body" sz="quarter" idx="50" hasCustomPrompt="1"/>
          </p:nvPr>
        </p:nvSpPr>
        <p:spPr>
          <a:xfrm>
            <a:off x="2379033"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You can adapt and/or delete all the elements you don't need.</a:t>
            </a:r>
          </a:p>
        </p:txBody>
      </p:sp>
      <p:sp>
        <p:nvSpPr>
          <p:cNvPr id="60" name="Espace réservé du texte 8">
            <a:extLst>
              <a:ext uri="{FF2B5EF4-FFF2-40B4-BE49-F238E27FC236}">
                <a16:creationId xmlns:a16="http://schemas.microsoft.com/office/drawing/2014/main" id="{F22FBCB4-5EBE-025B-D310-A58ECD580C42}"/>
              </a:ext>
            </a:extLst>
          </p:cNvPr>
          <p:cNvSpPr>
            <a:spLocks noGrp="1"/>
          </p:cNvSpPr>
          <p:nvPr>
            <p:ph type="body" sz="quarter" idx="51" hasCustomPrompt="1"/>
          </p:nvPr>
        </p:nvSpPr>
        <p:spPr>
          <a:xfrm>
            <a:off x="3338192"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Apr.</a:t>
            </a:r>
          </a:p>
          <a:p>
            <a:pPr lvl="0"/>
            <a:endParaRPr lang="fr-FR"/>
          </a:p>
        </p:txBody>
      </p:sp>
      <p:sp>
        <p:nvSpPr>
          <p:cNvPr id="61" name="Espace réservé du texte 8">
            <a:extLst>
              <a:ext uri="{FF2B5EF4-FFF2-40B4-BE49-F238E27FC236}">
                <a16:creationId xmlns:a16="http://schemas.microsoft.com/office/drawing/2014/main" id="{DD0D9834-C37D-B825-1C84-48DEC3320F64}"/>
              </a:ext>
            </a:extLst>
          </p:cNvPr>
          <p:cNvSpPr>
            <a:spLocks noGrp="1"/>
          </p:cNvSpPr>
          <p:nvPr>
            <p:ph type="body" sz="quarter" idx="52" hasCustomPrompt="1"/>
          </p:nvPr>
        </p:nvSpPr>
        <p:spPr>
          <a:xfrm>
            <a:off x="3334550"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Insert your text here…</a:t>
            </a:r>
          </a:p>
        </p:txBody>
      </p:sp>
      <p:sp>
        <p:nvSpPr>
          <p:cNvPr id="62" name="Espace réservé du texte 8">
            <a:extLst>
              <a:ext uri="{FF2B5EF4-FFF2-40B4-BE49-F238E27FC236}">
                <a16:creationId xmlns:a16="http://schemas.microsoft.com/office/drawing/2014/main" id="{AF1B97A9-2C44-F891-AC0C-20803C52D7B3}"/>
              </a:ext>
            </a:extLst>
          </p:cNvPr>
          <p:cNvSpPr>
            <a:spLocks noGrp="1"/>
          </p:cNvSpPr>
          <p:nvPr>
            <p:ph type="body" sz="quarter" idx="53" hasCustomPrompt="1"/>
          </p:nvPr>
        </p:nvSpPr>
        <p:spPr>
          <a:xfrm>
            <a:off x="4293709"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May.</a:t>
            </a:r>
          </a:p>
          <a:p>
            <a:pPr lvl="0"/>
            <a:endParaRPr lang="fr-FR"/>
          </a:p>
        </p:txBody>
      </p:sp>
      <p:sp>
        <p:nvSpPr>
          <p:cNvPr id="63" name="Espace réservé du texte 8">
            <a:extLst>
              <a:ext uri="{FF2B5EF4-FFF2-40B4-BE49-F238E27FC236}">
                <a16:creationId xmlns:a16="http://schemas.microsoft.com/office/drawing/2014/main" id="{9F8CF7D7-3F2B-FC08-41B0-1E40EA1CD302}"/>
              </a:ext>
            </a:extLst>
          </p:cNvPr>
          <p:cNvSpPr>
            <a:spLocks noGrp="1"/>
          </p:cNvSpPr>
          <p:nvPr>
            <p:ph type="body" sz="quarter" idx="54" hasCustomPrompt="1"/>
          </p:nvPr>
        </p:nvSpPr>
        <p:spPr>
          <a:xfrm>
            <a:off x="4290067"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Insert your text here…</a:t>
            </a:r>
          </a:p>
        </p:txBody>
      </p:sp>
      <p:sp>
        <p:nvSpPr>
          <p:cNvPr id="64" name="Espace réservé du texte 8">
            <a:extLst>
              <a:ext uri="{FF2B5EF4-FFF2-40B4-BE49-F238E27FC236}">
                <a16:creationId xmlns:a16="http://schemas.microsoft.com/office/drawing/2014/main" id="{308726B7-CFDD-5CA1-9585-D9287786C585}"/>
              </a:ext>
            </a:extLst>
          </p:cNvPr>
          <p:cNvSpPr>
            <a:spLocks noGrp="1"/>
          </p:cNvSpPr>
          <p:nvPr>
            <p:ph type="body" sz="quarter" idx="55" hasCustomPrompt="1"/>
          </p:nvPr>
        </p:nvSpPr>
        <p:spPr>
          <a:xfrm>
            <a:off x="5249226"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Jun.</a:t>
            </a:r>
          </a:p>
          <a:p>
            <a:pPr lvl="0"/>
            <a:endParaRPr lang="fr-FR"/>
          </a:p>
        </p:txBody>
      </p:sp>
      <p:sp>
        <p:nvSpPr>
          <p:cNvPr id="65" name="Espace réservé du texte 8">
            <a:extLst>
              <a:ext uri="{FF2B5EF4-FFF2-40B4-BE49-F238E27FC236}">
                <a16:creationId xmlns:a16="http://schemas.microsoft.com/office/drawing/2014/main" id="{5862815A-B497-57B3-80F0-40084BDC1D0F}"/>
              </a:ext>
            </a:extLst>
          </p:cNvPr>
          <p:cNvSpPr>
            <a:spLocks noGrp="1"/>
          </p:cNvSpPr>
          <p:nvPr>
            <p:ph type="body" sz="quarter" idx="56" hasCustomPrompt="1"/>
          </p:nvPr>
        </p:nvSpPr>
        <p:spPr>
          <a:xfrm>
            <a:off x="5245584"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Insert your text here…</a:t>
            </a:r>
          </a:p>
        </p:txBody>
      </p:sp>
      <p:sp>
        <p:nvSpPr>
          <p:cNvPr id="66" name="Espace réservé du texte 8">
            <a:extLst>
              <a:ext uri="{FF2B5EF4-FFF2-40B4-BE49-F238E27FC236}">
                <a16:creationId xmlns:a16="http://schemas.microsoft.com/office/drawing/2014/main" id="{576F2EBD-9DEB-278D-C8EC-49CFB110D9F7}"/>
              </a:ext>
            </a:extLst>
          </p:cNvPr>
          <p:cNvSpPr>
            <a:spLocks noGrp="1"/>
          </p:cNvSpPr>
          <p:nvPr>
            <p:ph type="body" sz="quarter" idx="57" hasCustomPrompt="1"/>
          </p:nvPr>
        </p:nvSpPr>
        <p:spPr>
          <a:xfrm>
            <a:off x="6204743"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Jul.</a:t>
            </a:r>
          </a:p>
          <a:p>
            <a:pPr lvl="0"/>
            <a:endParaRPr lang="fr-FR"/>
          </a:p>
        </p:txBody>
      </p:sp>
      <p:sp>
        <p:nvSpPr>
          <p:cNvPr id="67" name="Espace réservé du texte 8">
            <a:extLst>
              <a:ext uri="{FF2B5EF4-FFF2-40B4-BE49-F238E27FC236}">
                <a16:creationId xmlns:a16="http://schemas.microsoft.com/office/drawing/2014/main" id="{E41C74EB-89F1-B521-9007-4C7F33CF596D}"/>
              </a:ext>
            </a:extLst>
          </p:cNvPr>
          <p:cNvSpPr>
            <a:spLocks noGrp="1"/>
          </p:cNvSpPr>
          <p:nvPr>
            <p:ph type="body" sz="quarter" idx="58" hasCustomPrompt="1"/>
          </p:nvPr>
        </p:nvSpPr>
        <p:spPr>
          <a:xfrm>
            <a:off x="6201101"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Insert your text here…</a:t>
            </a:r>
          </a:p>
        </p:txBody>
      </p:sp>
      <p:sp>
        <p:nvSpPr>
          <p:cNvPr id="68" name="Espace réservé du texte 8">
            <a:extLst>
              <a:ext uri="{FF2B5EF4-FFF2-40B4-BE49-F238E27FC236}">
                <a16:creationId xmlns:a16="http://schemas.microsoft.com/office/drawing/2014/main" id="{0B4281A4-5034-C451-B7FA-01B3D4CFB9A2}"/>
              </a:ext>
            </a:extLst>
          </p:cNvPr>
          <p:cNvSpPr>
            <a:spLocks noGrp="1"/>
          </p:cNvSpPr>
          <p:nvPr>
            <p:ph type="body" sz="quarter" idx="59" hasCustomPrompt="1"/>
          </p:nvPr>
        </p:nvSpPr>
        <p:spPr>
          <a:xfrm>
            <a:off x="7160260"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Aug.</a:t>
            </a:r>
          </a:p>
          <a:p>
            <a:pPr lvl="0"/>
            <a:endParaRPr lang="fr-FR"/>
          </a:p>
        </p:txBody>
      </p:sp>
      <p:sp>
        <p:nvSpPr>
          <p:cNvPr id="69" name="Espace réservé du texte 8">
            <a:extLst>
              <a:ext uri="{FF2B5EF4-FFF2-40B4-BE49-F238E27FC236}">
                <a16:creationId xmlns:a16="http://schemas.microsoft.com/office/drawing/2014/main" id="{F51A9A28-DA3C-7F80-5723-0FBE7932F0AC}"/>
              </a:ext>
            </a:extLst>
          </p:cNvPr>
          <p:cNvSpPr>
            <a:spLocks noGrp="1"/>
          </p:cNvSpPr>
          <p:nvPr>
            <p:ph type="body" sz="quarter" idx="60" hasCustomPrompt="1"/>
          </p:nvPr>
        </p:nvSpPr>
        <p:spPr>
          <a:xfrm>
            <a:off x="7156618"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Insert your text here…</a:t>
            </a:r>
          </a:p>
        </p:txBody>
      </p:sp>
      <p:sp>
        <p:nvSpPr>
          <p:cNvPr id="70" name="Espace réservé du texte 8">
            <a:extLst>
              <a:ext uri="{FF2B5EF4-FFF2-40B4-BE49-F238E27FC236}">
                <a16:creationId xmlns:a16="http://schemas.microsoft.com/office/drawing/2014/main" id="{27CF25F5-7346-464A-8066-AB9AE0B479FA}"/>
              </a:ext>
            </a:extLst>
          </p:cNvPr>
          <p:cNvSpPr>
            <a:spLocks noGrp="1"/>
          </p:cNvSpPr>
          <p:nvPr>
            <p:ph type="body" sz="quarter" idx="61" hasCustomPrompt="1"/>
          </p:nvPr>
        </p:nvSpPr>
        <p:spPr>
          <a:xfrm>
            <a:off x="8115777"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Sept.</a:t>
            </a:r>
          </a:p>
          <a:p>
            <a:pPr lvl="0"/>
            <a:endParaRPr lang="fr-FR"/>
          </a:p>
        </p:txBody>
      </p:sp>
      <p:sp>
        <p:nvSpPr>
          <p:cNvPr id="71" name="Espace réservé du texte 8">
            <a:extLst>
              <a:ext uri="{FF2B5EF4-FFF2-40B4-BE49-F238E27FC236}">
                <a16:creationId xmlns:a16="http://schemas.microsoft.com/office/drawing/2014/main" id="{A561B7D2-79BB-7375-9C0A-4C72E426E7AB}"/>
              </a:ext>
            </a:extLst>
          </p:cNvPr>
          <p:cNvSpPr>
            <a:spLocks noGrp="1"/>
          </p:cNvSpPr>
          <p:nvPr>
            <p:ph type="body" sz="quarter" idx="62" hasCustomPrompt="1"/>
          </p:nvPr>
        </p:nvSpPr>
        <p:spPr>
          <a:xfrm>
            <a:off x="8112135"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Insert your text here…</a:t>
            </a:r>
          </a:p>
        </p:txBody>
      </p:sp>
      <p:sp>
        <p:nvSpPr>
          <p:cNvPr id="72" name="Espace réservé du texte 8">
            <a:extLst>
              <a:ext uri="{FF2B5EF4-FFF2-40B4-BE49-F238E27FC236}">
                <a16:creationId xmlns:a16="http://schemas.microsoft.com/office/drawing/2014/main" id="{BA3A88C9-DAEC-7B9E-14E2-8B43C866F331}"/>
              </a:ext>
            </a:extLst>
          </p:cNvPr>
          <p:cNvSpPr>
            <a:spLocks noGrp="1"/>
          </p:cNvSpPr>
          <p:nvPr>
            <p:ph type="body" sz="quarter" idx="63" hasCustomPrompt="1"/>
          </p:nvPr>
        </p:nvSpPr>
        <p:spPr>
          <a:xfrm>
            <a:off x="9071294"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Oct.</a:t>
            </a:r>
          </a:p>
          <a:p>
            <a:pPr lvl="0"/>
            <a:endParaRPr lang="fr-FR"/>
          </a:p>
        </p:txBody>
      </p:sp>
      <p:sp>
        <p:nvSpPr>
          <p:cNvPr id="73" name="Espace réservé du texte 8">
            <a:extLst>
              <a:ext uri="{FF2B5EF4-FFF2-40B4-BE49-F238E27FC236}">
                <a16:creationId xmlns:a16="http://schemas.microsoft.com/office/drawing/2014/main" id="{66398F39-2E9B-A729-F9FF-F6AFCE3A6EBA}"/>
              </a:ext>
            </a:extLst>
          </p:cNvPr>
          <p:cNvSpPr>
            <a:spLocks noGrp="1"/>
          </p:cNvSpPr>
          <p:nvPr>
            <p:ph type="body" sz="quarter" idx="64" hasCustomPrompt="1"/>
          </p:nvPr>
        </p:nvSpPr>
        <p:spPr>
          <a:xfrm>
            <a:off x="9067652"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Insert your text here…</a:t>
            </a:r>
          </a:p>
        </p:txBody>
      </p:sp>
      <p:sp>
        <p:nvSpPr>
          <p:cNvPr id="74" name="Espace réservé du texte 8">
            <a:extLst>
              <a:ext uri="{FF2B5EF4-FFF2-40B4-BE49-F238E27FC236}">
                <a16:creationId xmlns:a16="http://schemas.microsoft.com/office/drawing/2014/main" id="{E67BEA2F-0378-887C-C8A9-2225D0C27988}"/>
              </a:ext>
            </a:extLst>
          </p:cNvPr>
          <p:cNvSpPr>
            <a:spLocks noGrp="1"/>
          </p:cNvSpPr>
          <p:nvPr>
            <p:ph type="body" sz="quarter" idx="65" hasCustomPrompt="1"/>
          </p:nvPr>
        </p:nvSpPr>
        <p:spPr>
          <a:xfrm>
            <a:off x="10026811"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a:t>Nov.</a:t>
            </a:r>
          </a:p>
          <a:p>
            <a:pPr lvl="0"/>
            <a:endParaRPr lang="fr-FR"/>
          </a:p>
        </p:txBody>
      </p:sp>
      <p:sp>
        <p:nvSpPr>
          <p:cNvPr id="75" name="Espace réservé du texte 8">
            <a:extLst>
              <a:ext uri="{FF2B5EF4-FFF2-40B4-BE49-F238E27FC236}">
                <a16:creationId xmlns:a16="http://schemas.microsoft.com/office/drawing/2014/main" id="{C8DC7A97-7B37-9504-DE42-18B39122CAEC}"/>
              </a:ext>
            </a:extLst>
          </p:cNvPr>
          <p:cNvSpPr>
            <a:spLocks noGrp="1"/>
          </p:cNvSpPr>
          <p:nvPr>
            <p:ph type="body" sz="quarter" idx="66" hasCustomPrompt="1"/>
          </p:nvPr>
        </p:nvSpPr>
        <p:spPr>
          <a:xfrm>
            <a:off x="10023169"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Insert your text here…</a:t>
            </a:r>
          </a:p>
        </p:txBody>
      </p:sp>
      <p:sp>
        <p:nvSpPr>
          <p:cNvPr id="76" name="Espace réservé du texte 8">
            <a:extLst>
              <a:ext uri="{FF2B5EF4-FFF2-40B4-BE49-F238E27FC236}">
                <a16:creationId xmlns:a16="http://schemas.microsoft.com/office/drawing/2014/main" id="{8F8CA1F2-B8AD-2C04-84E9-B99E907602CB}"/>
              </a:ext>
            </a:extLst>
          </p:cNvPr>
          <p:cNvSpPr>
            <a:spLocks noGrp="1"/>
          </p:cNvSpPr>
          <p:nvPr>
            <p:ph type="body" sz="quarter" idx="67" hasCustomPrompt="1"/>
          </p:nvPr>
        </p:nvSpPr>
        <p:spPr>
          <a:xfrm>
            <a:off x="10982323" y="1956477"/>
            <a:ext cx="806824" cy="279239"/>
          </a:xfrm>
          <a:prstGeom prst="rect">
            <a:avLst/>
          </a:prstGeom>
        </p:spPr>
        <p:txBody>
          <a:bodyPr lIns="36000" tIns="36000" rIns="36000" bIns="36000">
            <a:noAutofit/>
          </a:bodyPr>
          <a:lstStyle>
            <a:lvl1pPr marL="6350" indent="-6350" algn="ctr">
              <a:lnSpc>
                <a:spcPct val="100000"/>
              </a:lnSpc>
              <a:buFontTx/>
              <a:buNone/>
              <a:tabLst/>
              <a:defRPr sz="1200" b="0" i="0" baseline="0">
                <a:solidFill>
                  <a:schemeClr val="accent2"/>
                </a:solidFill>
                <a:latin typeface="Hurme Geometric Sans 1" panose="020B0500020000000000" pitchFamily="34" charset="77"/>
              </a:defRPr>
            </a:lvl1pPr>
          </a:lstStyle>
          <a:p>
            <a:pPr lvl="0"/>
            <a:r>
              <a:rPr lang="fr-FR" err="1"/>
              <a:t>Dec</a:t>
            </a:r>
            <a:r>
              <a:rPr lang="fr-FR"/>
              <a:t>.</a:t>
            </a:r>
          </a:p>
          <a:p>
            <a:pPr lvl="0"/>
            <a:endParaRPr lang="fr-FR"/>
          </a:p>
        </p:txBody>
      </p:sp>
      <p:sp>
        <p:nvSpPr>
          <p:cNvPr id="77" name="Espace réservé du texte 8">
            <a:extLst>
              <a:ext uri="{FF2B5EF4-FFF2-40B4-BE49-F238E27FC236}">
                <a16:creationId xmlns:a16="http://schemas.microsoft.com/office/drawing/2014/main" id="{CAD2DFA1-0EF0-5DBA-579F-9DFCFC21641B}"/>
              </a:ext>
            </a:extLst>
          </p:cNvPr>
          <p:cNvSpPr>
            <a:spLocks noGrp="1"/>
          </p:cNvSpPr>
          <p:nvPr>
            <p:ph type="body" sz="quarter" idx="68" hasCustomPrompt="1"/>
          </p:nvPr>
        </p:nvSpPr>
        <p:spPr>
          <a:xfrm>
            <a:off x="10978681" y="2678835"/>
            <a:ext cx="814108" cy="1793234"/>
          </a:xfrm>
          <a:prstGeom prst="rect">
            <a:avLst/>
          </a:prstGeom>
        </p:spPr>
        <p:txBody>
          <a:bodyPr lIns="36000" tIns="36000" rIns="36000" bIns="36000">
            <a:noAutofit/>
          </a:bodyPr>
          <a:lstStyle>
            <a:lvl1pPr marL="6350" indent="-6350" algn="ctr">
              <a:lnSpc>
                <a:spcPct val="100000"/>
              </a:lnSpc>
              <a:buFontTx/>
              <a:buNone/>
              <a:tabLst/>
              <a:defRPr sz="900" b="0" i="0" baseline="0">
                <a:solidFill>
                  <a:schemeClr val="tx1"/>
                </a:solidFill>
                <a:latin typeface="Hurme Geometric Sans 1" panose="020B0500020000000000" pitchFamily="34" charset="77"/>
              </a:defRPr>
            </a:lvl1pPr>
          </a:lstStyle>
          <a:p>
            <a:pPr lvl="0"/>
            <a:r>
              <a:rPr lang="fr-FR"/>
              <a:t>Insert your text here…</a:t>
            </a:r>
          </a:p>
        </p:txBody>
      </p:sp>
      <p:sp>
        <p:nvSpPr>
          <p:cNvPr id="79" name="Espace réservé pour une image  78">
            <a:extLst>
              <a:ext uri="{FF2B5EF4-FFF2-40B4-BE49-F238E27FC236}">
                <a16:creationId xmlns:a16="http://schemas.microsoft.com/office/drawing/2014/main" id="{4FA08E1B-5A4C-EB2B-ED55-CC8229702AE7}"/>
              </a:ext>
            </a:extLst>
          </p:cNvPr>
          <p:cNvSpPr>
            <a:spLocks noGrp="1"/>
          </p:cNvSpPr>
          <p:nvPr>
            <p:ph type="pic" sz="quarter" idx="69" hasCustomPrompt="1"/>
          </p:nvPr>
        </p:nvSpPr>
        <p:spPr>
          <a:xfrm>
            <a:off x="467999"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80" name="Espace réservé pour une image  78">
            <a:extLst>
              <a:ext uri="{FF2B5EF4-FFF2-40B4-BE49-F238E27FC236}">
                <a16:creationId xmlns:a16="http://schemas.microsoft.com/office/drawing/2014/main" id="{22648B8D-21A0-C3DE-2B15-DCDA0A34AA62}"/>
              </a:ext>
            </a:extLst>
          </p:cNvPr>
          <p:cNvSpPr>
            <a:spLocks noGrp="1"/>
          </p:cNvSpPr>
          <p:nvPr>
            <p:ph type="pic" sz="quarter" idx="70" hasCustomPrompt="1"/>
          </p:nvPr>
        </p:nvSpPr>
        <p:spPr>
          <a:xfrm>
            <a:off x="1421518"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81" name="Espace réservé pour une image  78">
            <a:extLst>
              <a:ext uri="{FF2B5EF4-FFF2-40B4-BE49-F238E27FC236}">
                <a16:creationId xmlns:a16="http://schemas.microsoft.com/office/drawing/2014/main" id="{52247AD1-B105-54CB-1856-8D7071DE2521}"/>
              </a:ext>
            </a:extLst>
          </p:cNvPr>
          <p:cNvSpPr>
            <a:spLocks noGrp="1"/>
          </p:cNvSpPr>
          <p:nvPr>
            <p:ph type="pic" sz="quarter" idx="71" hasCustomPrompt="1"/>
          </p:nvPr>
        </p:nvSpPr>
        <p:spPr>
          <a:xfrm>
            <a:off x="2375037"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82" name="Espace réservé pour une image  78">
            <a:extLst>
              <a:ext uri="{FF2B5EF4-FFF2-40B4-BE49-F238E27FC236}">
                <a16:creationId xmlns:a16="http://schemas.microsoft.com/office/drawing/2014/main" id="{1C6ACFC7-9543-4811-AF03-702AF242AB7D}"/>
              </a:ext>
            </a:extLst>
          </p:cNvPr>
          <p:cNvSpPr>
            <a:spLocks noGrp="1"/>
          </p:cNvSpPr>
          <p:nvPr>
            <p:ph type="pic" sz="quarter" idx="72" hasCustomPrompt="1"/>
          </p:nvPr>
        </p:nvSpPr>
        <p:spPr>
          <a:xfrm>
            <a:off x="3328556"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83" name="Espace réservé pour une image  78">
            <a:extLst>
              <a:ext uri="{FF2B5EF4-FFF2-40B4-BE49-F238E27FC236}">
                <a16:creationId xmlns:a16="http://schemas.microsoft.com/office/drawing/2014/main" id="{1E70774F-F7E2-FBDE-106A-04832DCB0909}"/>
              </a:ext>
            </a:extLst>
          </p:cNvPr>
          <p:cNvSpPr>
            <a:spLocks noGrp="1"/>
          </p:cNvSpPr>
          <p:nvPr>
            <p:ph type="pic" sz="quarter" idx="73" hasCustomPrompt="1"/>
          </p:nvPr>
        </p:nvSpPr>
        <p:spPr>
          <a:xfrm>
            <a:off x="4282075"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84" name="Espace réservé pour une image  78">
            <a:extLst>
              <a:ext uri="{FF2B5EF4-FFF2-40B4-BE49-F238E27FC236}">
                <a16:creationId xmlns:a16="http://schemas.microsoft.com/office/drawing/2014/main" id="{2488288F-5893-1091-3E77-A61EE8502A8D}"/>
              </a:ext>
            </a:extLst>
          </p:cNvPr>
          <p:cNvSpPr>
            <a:spLocks noGrp="1"/>
          </p:cNvSpPr>
          <p:nvPr>
            <p:ph type="pic" sz="quarter" idx="74" hasCustomPrompt="1"/>
          </p:nvPr>
        </p:nvSpPr>
        <p:spPr>
          <a:xfrm>
            <a:off x="5235594"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85" name="Espace réservé pour une image  78">
            <a:extLst>
              <a:ext uri="{FF2B5EF4-FFF2-40B4-BE49-F238E27FC236}">
                <a16:creationId xmlns:a16="http://schemas.microsoft.com/office/drawing/2014/main" id="{BD570F23-ABA3-7D1C-5354-FCA0C6C16BF0}"/>
              </a:ext>
            </a:extLst>
          </p:cNvPr>
          <p:cNvSpPr>
            <a:spLocks noGrp="1"/>
          </p:cNvSpPr>
          <p:nvPr>
            <p:ph type="pic" sz="quarter" idx="75" hasCustomPrompt="1"/>
          </p:nvPr>
        </p:nvSpPr>
        <p:spPr>
          <a:xfrm>
            <a:off x="6189113"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86" name="Espace réservé pour une image  78">
            <a:extLst>
              <a:ext uri="{FF2B5EF4-FFF2-40B4-BE49-F238E27FC236}">
                <a16:creationId xmlns:a16="http://schemas.microsoft.com/office/drawing/2014/main" id="{E2CB1249-CCAE-F620-5663-C2F065A9BB4F}"/>
              </a:ext>
            </a:extLst>
          </p:cNvPr>
          <p:cNvSpPr>
            <a:spLocks noGrp="1"/>
          </p:cNvSpPr>
          <p:nvPr>
            <p:ph type="pic" sz="quarter" idx="76" hasCustomPrompt="1"/>
          </p:nvPr>
        </p:nvSpPr>
        <p:spPr>
          <a:xfrm>
            <a:off x="7142632"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87" name="Espace réservé pour une image  78">
            <a:extLst>
              <a:ext uri="{FF2B5EF4-FFF2-40B4-BE49-F238E27FC236}">
                <a16:creationId xmlns:a16="http://schemas.microsoft.com/office/drawing/2014/main" id="{E162B65C-0F08-0854-579B-8EE2F4334CC5}"/>
              </a:ext>
            </a:extLst>
          </p:cNvPr>
          <p:cNvSpPr>
            <a:spLocks noGrp="1"/>
          </p:cNvSpPr>
          <p:nvPr>
            <p:ph type="pic" sz="quarter" idx="77" hasCustomPrompt="1"/>
          </p:nvPr>
        </p:nvSpPr>
        <p:spPr>
          <a:xfrm>
            <a:off x="8096151"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88" name="Espace réservé pour une image  78">
            <a:extLst>
              <a:ext uri="{FF2B5EF4-FFF2-40B4-BE49-F238E27FC236}">
                <a16:creationId xmlns:a16="http://schemas.microsoft.com/office/drawing/2014/main" id="{F7B7763A-63F6-FBFA-BB40-99B6633AD306}"/>
              </a:ext>
            </a:extLst>
          </p:cNvPr>
          <p:cNvSpPr>
            <a:spLocks noGrp="1"/>
          </p:cNvSpPr>
          <p:nvPr>
            <p:ph type="pic" sz="quarter" idx="78" hasCustomPrompt="1"/>
          </p:nvPr>
        </p:nvSpPr>
        <p:spPr>
          <a:xfrm>
            <a:off x="9049670"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89" name="Espace réservé pour une image  78">
            <a:extLst>
              <a:ext uri="{FF2B5EF4-FFF2-40B4-BE49-F238E27FC236}">
                <a16:creationId xmlns:a16="http://schemas.microsoft.com/office/drawing/2014/main" id="{0839D62E-7646-02A3-DA9F-7CFC33BA6D77}"/>
              </a:ext>
            </a:extLst>
          </p:cNvPr>
          <p:cNvSpPr>
            <a:spLocks noGrp="1"/>
          </p:cNvSpPr>
          <p:nvPr>
            <p:ph type="pic" sz="quarter" idx="79" hasCustomPrompt="1"/>
          </p:nvPr>
        </p:nvSpPr>
        <p:spPr>
          <a:xfrm>
            <a:off x="10003189"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90" name="Espace réservé pour une image  78">
            <a:extLst>
              <a:ext uri="{FF2B5EF4-FFF2-40B4-BE49-F238E27FC236}">
                <a16:creationId xmlns:a16="http://schemas.microsoft.com/office/drawing/2014/main" id="{E2C77056-BA48-BD35-D761-5E71DDF1C823}"/>
              </a:ext>
            </a:extLst>
          </p:cNvPr>
          <p:cNvSpPr>
            <a:spLocks noGrp="1"/>
          </p:cNvSpPr>
          <p:nvPr>
            <p:ph type="pic" sz="quarter" idx="80" hasCustomPrompt="1"/>
          </p:nvPr>
        </p:nvSpPr>
        <p:spPr>
          <a:xfrm>
            <a:off x="10956705" y="1022629"/>
            <a:ext cx="828000" cy="828000"/>
          </a:xfrm>
        </p:spPr>
        <p:txBody>
          <a:bodyPr>
            <a:noAutofit/>
          </a:bodyPr>
          <a:lstStyle>
            <a:lvl1pPr marL="4763" indent="0">
              <a:buFontTx/>
              <a:buNone/>
              <a:defRPr sz="900" b="0" i="0">
                <a:latin typeface="Hurme Geometric Sans 1" panose="020B0500020000000000" pitchFamily="34" charset="77"/>
              </a:defRPr>
            </a:lvl1pPr>
          </a:lstStyle>
          <a:p>
            <a:r>
              <a:rPr lang="fr-FR"/>
              <a:t>Image / logo</a:t>
            </a:r>
          </a:p>
        </p:txBody>
      </p:sp>
      <p:sp>
        <p:nvSpPr>
          <p:cNvPr id="5" name="Numero diapositiva">
            <a:extLst>
              <a:ext uri="{FF2B5EF4-FFF2-40B4-BE49-F238E27FC236}">
                <a16:creationId xmlns:a16="http://schemas.microsoft.com/office/drawing/2014/main" id="{14C0CE0F-87E3-86B6-51A3-43ECA9702C0E}"/>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42" name="Groupe 41">
            <a:extLst>
              <a:ext uri="{FF2B5EF4-FFF2-40B4-BE49-F238E27FC236}">
                <a16:creationId xmlns:a16="http://schemas.microsoft.com/office/drawing/2014/main" id="{3D4E4702-1A61-B961-F219-F7BCD2FAD8C0}"/>
              </a:ext>
            </a:extLst>
          </p:cNvPr>
          <p:cNvGrpSpPr/>
          <p:nvPr userDrawn="1"/>
        </p:nvGrpSpPr>
        <p:grpSpPr>
          <a:xfrm>
            <a:off x="755350" y="2350003"/>
            <a:ext cx="228600" cy="228600"/>
            <a:chOff x="979546" y="2191328"/>
            <a:chExt cx="228600" cy="228600"/>
          </a:xfrm>
        </p:grpSpPr>
        <p:sp>
          <p:nvSpPr>
            <p:cNvPr id="43" name="Ellipse 42">
              <a:extLst>
                <a:ext uri="{FF2B5EF4-FFF2-40B4-BE49-F238E27FC236}">
                  <a16:creationId xmlns:a16="http://schemas.microsoft.com/office/drawing/2014/main" id="{72D590C3-496A-119E-B04B-9C1BA934BFE8}"/>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4" name="Ellipse 43">
              <a:extLst>
                <a:ext uri="{FF2B5EF4-FFF2-40B4-BE49-F238E27FC236}">
                  <a16:creationId xmlns:a16="http://schemas.microsoft.com/office/drawing/2014/main" id="{12B0C720-7446-B914-DE61-2AB5E5B30DE4}"/>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45" name="Groupe 44">
            <a:extLst>
              <a:ext uri="{FF2B5EF4-FFF2-40B4-BE49-F238E27FC236}">
                <a16:creationId xmlns:a16="http://schemas.microsoft.com/office/drawing/2014/main" id="{E6469AB0-FAEA-4FB9-081A-34EB5FA1EC9E}"/>
              </a:ext>
            </a:extLst>
          </p:cNvPr>
          <p:cNvGrpSpPr/>
          <p:nvPr userDrawn="1"/>
        </p:nvGrpSpPr>
        <p:grpSpPr>
          <a:xfrm>
            <a:off x="1710390" y="2350003"/>
            <a:ext cx="228600" cy="228600"/>
            <a:chOff x="979546" y="2191328"/>
            <a:chExt cx="228600" cy="228600"/>
          </a:xfrm>
        </p:grpSpPr>
        <p:sp>
          <p:nvSpPr>
            <p:cNvPr id="46" name="Ellipse 45">
              <a:extLst>
                <a:ext uri="{FF2B5EF4-FFF2-40B4-BE49-F238E27FC236}">
                  <a16:creationId xmlns:a16="http://schemas.microsoft.com/office/drawing/2014/main" id="{AA96A39D-4F4E-B56F-2292-0ACCC8481070}"/>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7" name="Ellipse 46">
              <a:extLst>
                <a:ext uri="{FF2B5EF4-FFF2-40B4-BE49-F238E27FC236}">
                  <a16:creationId xmlns:a16="http://schemas.microsoft.com/office/drawing/2014/main" id="{74A3D250-E5FB-3ACA-0B0C-55245B84FBA3}"/>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48" name="Groupe 47">
            <a:extLst>
              <a:ext uri="{FF2B5EF4-FFF2-40B4-BE49-F238E27FC236}">
                <a16:creationId xmlns:a16="http://schemas.microsoft.com/office/drawing/2014/main" id="{6B2FBEC3-ECEB-44FB-CB91-D8FA7B4D7AC7}"/>
              </a:ext>
            </a:extLst>
          </p:cNvPr>
          <p:cNvGrpSpPr/>
          <p:nvPr userDrawn="1"/>
        </p:nvGrpSpPr>
        <p:grpSpPr>
          <a:xfrm>
            <a:off x="2665430" y="2350003"/>
            <a:ext cx="228600" cy="228600"/>
            <a:chOff x="979546" y="2191328"/>
            <a:chExt cx="228600" cy="228600"/>
          </a:xfrm>
        </p:grpSpPr>
        <p:sp>
          <p:nvSpPr>
            <p:cNvPr id="49" name="Ellipse 48">
              <a:extLst>
                <a:ext uri="{FF2B5EF4-FFF2-40B4-BE49-F238E27FC236}">
                  <a16:creationId xmlns:a16="http://schemas.microsoft.com/office/drawing/2014/main" id="{9CD6C65F-905A-D052-511C-A9F6F9D6E356}"/>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0" name="Ellipse 49">
              <a:extLst>
                <a:ext uri="{FF2B5EF4-FFF2-40B4-BE49-F238E27FC236}">
                  <a16:creationId xmlns:a16="http://schemas.microsoft.com/office/drawing/2014/main" id="{80823308-ACC5-3205-054D-CAA34E98A41C}"/>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51" name="Groupe 50">
            <a:extLst>
              <a:ext uri="{FF2B5EF4-FFF2-40B4-BE49-F238E27FC236}">
                <a16:creationId xmlns:a16="http://schemas.microsoft.com/office/drawing/2014/main" id="{7F336354-6EE5-175F-7066-9EA2CDF8D4C1}"/>
              </a:ext>
            </a:extLst>
          </p:cNvPr>
          <p:cNvGrpSpPr/>
          <p:nvPr userDrawn="1"/>
        </p:nvGrpSpPr>
        <p:grpSpPr>
          <a:xfrm>
            <a:off x="3620470" y="2350003"/>
            <a:ext cx="228600" cy="228600"/>
            <a:chOff x="979546" y="2191328"/>
            <a:chExt cx="228600" cy="228600"/>
          </a:xfrm>
        </p:grpSpPr>
        <p:sp>
          <p:nvSpPr>
            <p:cNvPr id="52" name="Ellipse 51">
              <a:extLst>
                <a:ext uri="{FF2B5EF4-FFF2-40B4-BE49-F238E27FC236}">
                  <a16:creationId xmlns:a16="http://schemas.microsoft.com/office/drawing/2014/main" id="{AA907E78-78CA-967C-A93D-6EF03C418B2F}"/>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3" name="Ellipse 52">
              <a:extLst>
                <a:ext uri="{FF2B5EF4-FFF2-40B4-BE49-F238E27FC236}">
                  <a16:creationId xmlns:a16="http://schemas.microsoft.com/office/drawing/2014/main" id="{0063AF54-9FD5-22F8-D7DA-1EEE66C4F529}"/>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54" name="Groupe 53">
            <a:extLst>
              <a:ext uri="{FF2B5EF4-FFF2-40B4-BE49-F238E27FC236}">
                <a16:creationId xmlns:a16="http://schemas.microsoft.com/office/drawing/2014/main" id="{7026AF9D-01F0-96DE-0CC4-B76623002078}"/>
              </a:ext>
            </a:extLst>
          </p:cNvPr>
          <p:cNvGrpSpPr/>
          <p:nvPr userDrawn="1"/>
        </p:nvGrpSpPr>
        <p:grpSpPr>
          <a:xfrm>
            <a:off x="4575510" y="2350003"/>
            <a:ext cx="228600" cy="228600"/>
            <a:chOff x="979546" y="2191328"/>
            <a:chExt cx="228600" cy="228600"/>
          </a:xfrm>
        </p:grpSpPr>
        <p:sp>
          <p:nvSpPr>
            <p:cNvPr id="55" name="Ellipse 54">
              <a:extLst>
                <a:ext uri="{FF2B5EF4-FFF2-40B4-BE49-F238E27FC236}">
                  <a16:creationId xmlns:a16="http://schemas.microsoft.com/office/drawing/2014/main" id="{8CEA7C0A-DDE0-C64A-D853-662184C5D800}"/>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6" name="Ellipse 55">
              <a:extLst>
                <a:ext uri="{FF2B5EF4-FFF2-40B4-BE49-F238E27FC236}">
                  <a16:creationId xmlns:a16="http://schemas.microsoft.com/office/drawing/2014/main" id="{9B35D229-7E45-1F64-D29F-8258AE8A2E5A}"/>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78" name="Groupe 77">
            <a:extLst>
              <a:ext uri="{FF2B5EF4-FFF2-40B4-BE49-F238E27FC236}">
                <a16:creationId xmlns:a16="http://schemas.microsoft.com/office/drawing/2014/main" id="{5ECA1FEE-4622-DB23-2248-E2023666C734}"/>
              </a:ext>
            </a:extLst>
          </p:cNvPr>
          <p:cNvGrpSpPr/>
          <p:nvPr userDrawn="1"/>
        </p:nvGrpSpPr>
        <p:grpSpPr>
          <a:xfrm>
            <a:off x="5530550" y="2350003"/>
            <a:ext cx="228600" cy="228600"/>
            <a:chOff x="979546" y="2191328"/>
            <a:chExt cx="228600" cy="228600"/>
          </a:xfrm>
        </p:grpSpPr>
        <p:sp>
          <p:nvSpPr>
            <p:cNvPr id="91" name="Ellipse 90">
              <a:extLst>
                <a:ext uri="{FF2B5EF4-FFF2-40B4-BE49-F238E27FC236}">
                  <a16:creationId xmlns:a16="http://schemas.microsoft.com/office/drawing/2014/main" id="{3654FB2E-447F-7770-CBCD-1DB8C8C67AF0}"/>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92" name="Ellipse 91">
              <a:extLst>
                <a:ext uri="{FF2B5EF4-FFF2-40B4-BE49-F238E27FC236}">
                  <a16:creationId xmlns:a16="http://schemas.microsoft.com/office/drawing/2014/main" id="{DF65D073-6FAB-6822-16ED-BB5412186E52}"/>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93" name="Groupe 92">
            <a:extLst>
              <a:ext uri="{FF2B5EF4-FFF2-40B4-BE49-F238E27FC236}">
                <a16:creationId xmlns:a16="http://schemas.microsoft.com/office/drawing/2014/main" id="{2CEEE8C2-7598-FBAE-9DDB-271F4E439611}"/>
              </a:ext>
            </a:extLst>
          </p:cNvPr>
          <p:cNvGrpSpPr/>
          <p:nvPr userDrawn="1"/>
        </p:nvGrpSpPr>
        <p:grpSpPr>
          <a:xfrm>
            <a:off x="6485590" y="2350003"/>
            <a:ext cx="228600" cy="228600"/>
            <a:chOff x="979546" y="2191328"/>
            <a:chExt cx="228600" cy="228600"/>
          </a:xfrm>
        </p:grpSpPr>
        <p:sp>
          <p:nvSpPr>
            <p:cNvPr id="94" name="Ellipse 93">
              <a:extLst>
                <a:ext uri="{FF2B5EF4-FFF2-40B4-BE49-F238E27FC236}">
                  <a16:creationId xmlns:a16="http://schemas.microsoft.com/office/drawing/2014/main" id="{D17C05AE-35BB-489A-3076-B99B0BCC6F0C}"/>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95" name="Ellipse 94">
              <a:extLst>
                <a:ext uri="{FF2B5EF4-FFF2-40B4-BE49-F238E27FC236}">
                  <a16:creationId xmlns:a16="http://schemas.microsoft.com/office/drawing/2014/main" id="{17025DF4-D5E0-3DED-F76E-BC3525006C5C}"/>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96" name="Groupe 95">
            <a:extLst>
              <a:ext uri="{FF2B5EF4-FFF2-40B4-BE49-F238E27FC236}">
                <a16:creationId xmlns:a16="http://schemas.microsoft.com/office/drawing/2014/main" id="{22DA3880-9910-0938-0413-92158FDBAC51}"/>
              </a:ext>
            </a:extLst>
          </p:cNvPr>
          <p:cNvGrpSpPr/>
          <p:nvPr userDrawn="1"/>
        </p:nvGrpSpPr>
        <p:grpSpPr>
          <a:xfrm>
            <a:off x="7440630" y="2350003"/>
            <a:ext cx="228600" cy="228600"/>
            <a:chOff x="979546" y="2191328"/>
            <a:chExt cx="228600" cy="228600"/>
          </a:xfrm>
        </p:grpSpPr>
        <p:sp>
          <p:nvSpPr>
            <p:cNvPr id="97" name="Ellipse 96">
              <a:extLst>
                <a:ext uri="{FF2B5EF4-FFF2-40B4-BE49-F238E27FC236}">
                  <a16:creationId xmlns:a16="http://schemas.microsoft.com/office/drawing/2014/main" id="{76628558-AC5F-C3EB-3741-2CF29E3271BF}"/>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98" name="Ellipse 97">
              <a:extLst>
                <a:ext uri="{FF2B5EF4-FFF2-40B4-BE49-F238E27FC236}">
                  <a16:creationId xmlns:a16="http://schemas.microsoft.com/office/drawing/2014/main" id="{05F7F73B-A6C4-E312-17B9-124243198A66}"/>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99" name="Groupe 98">
            <a:extLst>
              <a:ext uri="{FF2B5EF4-FFF2-40B4-BE49-F238E27FC236}">
                <a16:creationId xmlns:a16="http://schemas.microsoft.com/office/drawing/2014/main" id="{A8E29280-B9DC-B040-8090-D20DEDC1D867}"/>
              </a:ext>
            </a:extLst>
          </p:cNvPr>
          <p:cNvGrpSpPr/>
          <p:nvPr userDrawn="1"/>
        </p:nvGrpSpPr>
        <p:grpSpPr>
          <a:xfrm>
            <a:off x="8395670" y="2350003"/>
            <a:ext cx="228600" cy="228600"/>
            <a:chOff x="979546" y="2191328"/>
            <a:chExt cx="228600" cy="228600"/>
          </a:xfrm>
        </p:grpSpPr>
        <p:sp>
          <p:nvSpPr>
            <p:cNvPr id="100" name="Ellipse 99">
              <a:extLst>
                <a:ext uri="{FF2B5EF4-FFF2-40B4-BE49-F238E27FC236}">
                  <a16:creationId xmlns:a16="http://schemas.microsoft.com/office/drawing/2014/main" id="{CAF71190-D168-7E1C-3E88-71665A7149B4}"/>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01" name="Ellipse 100">
              <a:extLst>
                <a:ext uri="{FF2B5EF4-FFF2-40B4-BE49-F238E27FC236}">
                  <a16:creationId xmlns:a16="http://schemas.microsoft.com/office/drawing/2014/main" id="{45F4DF2C-4DFF-872B-8DA7-409D657CFCBA}"/>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102" name="Groupe 101">
            <a:extLst>
              <a:ext uri="{FF2B5EF4-FFF2-40B4-BE49-F238E27FC236}">
                <a16:creationId xmlns:a16="http://schemas.microsoft.com/office/drawing/2014/main" id="{018A9B53-AC85-AC58-AB8D-064CBD83F64E}"/>
              </a:ext>
            </a:extLst>
          </p:cNvPr>
          <p:cNvGrpSpPr/>
          <p:nvPr userDrawn="1"/>
        </p:nvGrpSpPr>
        <p:grpSpPr>
          <a:xfrm>
            <a:off x="9350710" y="2350003"/>
            <a:ext cx="228600" cy="228600"/>
            <a:chOff x="979546" y="2191328"/>
            <a:chExt cx="228600" cy="228600"/>
          </a:xfrm>
        </p:grpSpPr>
        <p:sp>
          <p:nvSpPr>
            <p:cNvPr id="103" name="Ellipse 102">
              <a:extLst>
                <a:ext uri="{FF2B5EF4-FFF2-40B4-BE49-F238E27FC236}">
                  <a16:creationId xmlns:a16="http://schemas.microsoft.com/office/drawing/2014/main" id="{CB477802-1759-6C6A-69FB-FD2FFD17B11D}"/>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04" name="Ellipse 103">
              <a:extLst>
                <a:ext uri="{FF2B5EF4-FFF2-40B4-BE49-F238E27FC236}">
                  <a16:creationId xmlns:a16="http://schemas.microsoft.com/office/drawing/2014/main" id="{7C743CB2-7310-F4FD-A65D-FF8D67DEC256}"/>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105" name="Groupe 104">
            <a:extLst>
              <a:ext uri="{FF2B5EF4-FFF2-40B4-BE49-F238E27FC236}">
                <a16:creationId xmlns:a16="http://schemas.microsoft.com/office/drawing/2014/main" id="{8EAB3D84-826E-CA21-29E2-0C6F36C6BED8}"/>
              </a:ext>
            </a:extLst>
          </p:cNvPr>
          <p:cNvGrpSpPr/>
          <p:nvPr userDrawn="1"/>
        </p:nvGrpSpPr>
        <p:grpSpPr>
          <a:xfrm>
            <a:off x="10305750" y="2350003"/>
            <a:ext cx="228600" cy="228600"/>
            <a:chOff x="979546" y="2191328"/>
            <a:chExt cx="228600" cy="228600"/>
          </a:xfrm>
        </p:grpSpPr>
        <p:sp>
          <p:nvSpPr>
            <p:cNvPr id="106" name="Ellipse 105">
              <a:extLst>
                <a:ext uri="{FF2B5EF4-FFF2-40B4-BE49-F238E27FC236}">
                  <a16:creationId xmlns:a16="http://schemas.microsoft.com/office/drawing/2014/main" id="{948FACAC-1A24-3AE3-5AAE-BB3D3EFBAB32}"/>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07" name="Ellipse 106">
              <a:extLst>
                <a:ext uri="{FF2B5EF4-FFF2-40B4-BE49-F238E27FC236}">
                  <a16:creationId xmlns:a16="http://schemas.microsoft.com/office/drawing/2014/main" id="{32D47C41-5A65-4D59-3208-5C0C587C690D}"/>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grpSp>
        <p:nvGrpSpPr>
          <p:cNvPr id="108" name="Groupe 107">
            <a:extLst>
              <a:ext uri="{FF2B5EF4-FFF2-40B4-BE49-F238E27FC236}">
                <a16:creationId xmlns:a16="http://schemas.microsoft.com/office/drawing/2014/main" id="{CB964FB4-DCC5-342F-04B0-250FC2E32661}"/>
              </a:ext>
            </a:extLst>
          </p:cNvPr>
          <p:cNvGrpSpPr/>
          <p:nvPr userDrawn="1"/>
        </p:nvGrpSpPr>
        <p:grpSpPr>
          <a:xfrm>
            <a:off x="11260790" y="2350003"/>
            <a:ext cx="228600" cy="228600"/>
            <a:chOff x="979546" y="2191328"/>
            <a:chExt cx="228600" cy="228600"/>
          </a:xfrm>
        </p:grpSpPr>
        <p:sp>
          <p:nvSpPr>
            <p:cNvPr id="109" name="Ellipse 108">
              <a:extLst>
                <a:ext uri="{FF2B5EF4-FFF2-40B4-BE49-F238E27FC236}">
                  <a16:creationId xmlns:a16="http://schemas.microsoft.com/office/drawing/2014/main" id="{EBFE86A6-D2E5-5CAB-0FF9-8E3CD4C2C1DC}"/>
                </a:ext>
              </a:extLst>
            </p:cNvPr>
            <p:cNvSpPr/>
            <p:nvPr userDrawn="1"/>
          </p:nvSpPr>
          <p:spPr>
            <a:xfrm>
              <a:off x="979546" y="2191328"/>
              <a:ext cx="228600" cy="228600"/>
            </a:xfrm>
            <a:prstGeom prst="ellipse">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10" name="Ellipse 109">
              <a:extLst>
                <a:ext uri="{FF2B5EF4-FFF2-40B4-BE49-F238E27FC236}">
                  <a16:creationId xmlns:a16="http://schemas.microsoft.com/office/drawing/2014/main" id="{78A86D41-982E-6EEB-462B-6F901499D06F}"/>
                </a:ext>
              </a:extLst>
            </p:cNvPr>
            <p:cNvSpPr/>
            <p:nvPr userDrawn="1"/>
          </p:nvSpPr>
          <p:spPr>
            <a:xfrm>
              <a:off x="1033334" y="2244461"/>
              <a:ext cx="121024" cy="121024"/>
            </a:xfrm>
            <a:prstGeom prst="ellipse">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spTree>
    <p:extLst>
      <p:ext uri="{BB962C8B-B14F-4D97-AF65-F5344CB8AC3E}">
        <p14:creationId xmlns:p14="http://schemas.microsoft.com/office/powerpoint/2010/main" val="4355941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ssilor-cover-1 ">
    <p:bg>
      <p:bgPr>
        <a:solidFill>
          <a:srgbClr val="99999A"/>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245EA2D-8436-07A1-4686-806D3FE8F3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7" name="Forme libre 6">
            <a:extLst>
              <a:ext uri="{FF2B5EF4-FFF2-40B4-BE49-F238E27FC236}">
                <a16:creationId xmlns:a16="http://schemas.microsoft.com/office/drawing/2014/main" id="{8597D2C8-44A0-E37F-0B47-A47B1DDF27EB}"/>
              </a:ext>
            </a:extLst>
          </p:cNvPr>
          <p:cNvSpPr/>
          <p:nvPr userDrawn="1"/>
        </p:nvSpPr>
        <p:spPr>
          <a:xfrm>
            <a:off x="360001" y="360001"/>
            <a:ext cx="2341948" cy="522498"/>
          </a:xfrm>
          <a:custGeom>
            <a:avLst/>
            <a:gdLst>
              <a:gd name="connsiteX0" fmla="*/ 107373 w 2916791"/>
              <a:gd name="connsiteY0" fmla="*/ 151912 h 650748"/>
              <a:gd name="connsiteX1" fmla="*/ 206799 w 2916791"/>
              <a:gd name="connsiteY1" fmla="*/ 63955 h 650748"/>
              <a:gd name="connsiteX2" fmla="*/ 315133 w 2916791"/>
              <a:gd name="connsiteY2" fmla="*/ 128763 h 650748"/>
              <a:gd name="connsiteX3" fmla="*/ 374607 w 2916791"/>
              <a:gd name="connsiteY3" fmla="*/ 98572 h 650748"/>
              <a:gd name="connsiteX4" fmla="*/ 207706 w 2916791"/>
              <a:gd name="connsiteY4" fmla="*/ 0 h 650748"/>
              <a:gd name="connsiteX5" fmla="*/ 38138 w 2916791"/>
              <a:gd name="connsiteY5" fmla="*/ 153619 h 650748"/>
              <a:gd name="connsiteX6" fmla="*/ 200612 w 2916791"/>
              <a:gd name="connsiteY6" fmla="*/ 332095 h 650748"/>
              <a:gd name="connsiteX7" fmla="*/ 339136 w 2916791"/>
              <a:gd name="connsiteY7" fmla="*/ 469712 h 650748"/>
              <a:gd name="connsiteX8" fmla="*/ 214854 w 2916791"/>
              <a:gd name="connsiteY8" fmla="*/ 578952 h 650748"/>
              <a:gd name="connsiteX9" fmla="*/ 59474 w 2916791"/>
              <a:gd name="connsiteY9" fmla="*/ 467045 h 650748"/>
              <a:gd name="connsiteX10" fmla="*/ 0 w 2916791"/>
              <a:gd name="connsiteY10" fmla="*/ 494569 h 650748"/>
              <a:gd name="connsiteX11" fmla="*/ 213947 w 2916791"/>
              <a:gd name="connsiteY11" fmla="*/ 642854 h 650748"/>
              <a:gd name="connsiteX12" fmla="*/ 408424 w 2916791"/>
              <a:gd name="connsiteY12" fmla="*/ 468805 h 650748"/>
              <a:gd name="connsiteX13" fmla="*/ 233523 w 2916791"/>
              <a:gd name="connsiteY13" fmla="*/ 273474 h 650748"/>
              <a:gd name="connsiteX14" fmla="*/ 107373 w 2916791"/>
              <a:gd name="connsiteY14" fmla="*/ 151912 h 650748"/>
              <a:gd name="connsiteX15" fmla="*/ 635493 w 2916791"/>
              <a:gd name="connsiteY15" fmla="*/ 643760 h 650748"/>
              <a:gd name="connsiteX16" fmla="*/ 685206 w 2916791"/>
              <a:gd name="connsiteY16" fmla="*/ 636613 h 650748"/>
              <a:gd name="connsiteX17" fmla="*/ 685206 w 2916791"/>
              <a:gd name="connsiteY17" fmla="*/ 579806 h 650748"/>
              <a:gd name="connsiteX18" fmla="*/ 643494 w 2916791"/>
              <a:gd name="connsiteY18" fmla="*/ 582473 h 650748"/>
              <a:gd name="connsiteX19" fmla="*/ 581353 w 2916791"/>
              <a:gd name="connsiteY19" fmla="*/ 505237 h 650748"/>
              <a:gd name="connsiteX20" fmla="*/ 581353 w 2916791"/>
              <a:gd name="connsiteY20" fmla="*/ 244191 h 650748"/>
              <a:gd name="connsiteX21" fmla="*/ 685259 w 2916791"/>
              <a:gd name="connsiteY21" fmla="*/ 244191 h 650748"/>
              <a:gd name="connsiteX22" fmla="*/ 685259 w 2916791"/>
              <a:gd name="connsiteY22" fmla="*/ 182956 h 650748"/>
              <a:gd name="connsiteX23" fmla="*/ 581353 w 2916791"/>
              <a:gd name="connsiteY23" fmla="*/ 182956 h 650748"/>
              <a:gd name="connsiteX24" fmla="*/ 581353 w 2916791"/>
              <a:gd name="connsiteY24" fmla="*/ 11575 h 650748"/>
              <a:gd name="connsiteX25" fmla="*/ 515638 w 2916791"/>
              <a:gd name="connsiteY25" fmla="*/ 11575 h 650748"/>
              <a:gd name="connsiteX26" fmla="*/ 515638 w 2916791"/>
              <a:gd name="connsiteY26" fmla="*/ 182956 h 650748"/>
              <a:gd name="connsiteX27" fmla="*/ 463258 w 2916791"/>
              <a:gd name="connsiteY27" fmla="*/ 182956 h 650748"/>
              <a:gd name="connsiteX28" fmla="*/ 463258 w 2916791"/>
              <a:gd name="connsiteY28" fmla="*/ 244191 h 650748"/>
              <a:gd name="connsiteX29" fmla="*/ 515638 w 2916791"/>
              <a:gd name="connsiteY29" fmla="*/ 244191 h 650748"/>
              <a:gd name="connsiteX30" fmla="*/ 515638 w 2916791"/>
              <a:gd name="connsiteY30" fmla="*/ 505237 h 650748"/>
              <a:gd name="connsiteX31" fmla="*/ 635493 w 2916791"/>
              <a:gd name="connsiteY31" fmla="*/ 643760 h 650748"/>
              <a:gd name="connsiteX32" fmla="*/ 1085522 w 2916791"/>
              <a:gd name="connsiteY32" fmla="*/ 363192 h 650748"/>
              <a:gd name="connsiteX33" fmla="*/ 796100 w 2916791"/>
              <a:gd name="connsiteY33" fmla="*/ 363192 h 650748"/>
              <a:gd name="connsiteX34" fmla="*/ 949719 w 2916791"/>
              <a:gd name="connsiteY34" fmla="*/ 230909 h 650748"/>
              <a:gd name="connsiteX35" fmla="*/ 1085522 w 2916791"/>
              <a:gd name="connsiteY35" fmla="*/ 363192 h 650748"/>
              <a:gd name="connsiteX36" fmla="*/ 1154811 w 2916791"/>
              <a:gd name="connsiteY36" fmla="*/ 420906 h 650748"/>
              <a:gd name="connsiteX37" fmla="*/ 1155718 w 2916791"/>
              <a:gd name="connsiteY37" fmla="*/ 392476 h 650748"/>
              <a:gd name="connsiteX38" fmla="*/ 949719 w 2916791"/>
              <a:gd name="connsiteY38" fmla="*/ 169675 h 650748"/>
              <a:gd name="connsiteX39" fmla="*/ 725957 w 2916791"/>
              <a:gd name="connsiteY39" fmla="*/ 408478 h 650748"/>
              <a:gd name="connsiteX40" fmla="*/ 725957 w 2916791"/>
              <a:gd name="connsiteY40" fmla="*/ 411998 h 650748"/>
              <a:gd name="connsiteX41" fmla="*/ 951479 w 2916791"/>
              <a:gd name="connsiteY41" fmla="*/ 641947 h 650748"/>
              <a:gd name="connsiteX42" fmla="*/ 1132622 w 2916791"/>
              <a:gd name="connsiteY42" fmla="*/ 562897 h 650748"/>
              <a:gd name="connsiteX43" fmla="*/ 1089096 w 2916791"/>
              <a:gd name="connsiteY43" fmla="*/ 520332 h 650748"/>
              <a:gd name="connsiteX44" fmla="*/ 951479 w 2916791"/>
              <a:gd name="connsiteY44" fmla="*/ 582473 h 650748"/>
              <a:gd name="connsiteX45" fmla="*/ 791672 w 2916791"/>
              <a:gd name="connsiteY45" fmla="*/ 420906 h 650748"/>
              <a:gd name="connsiteX46" fmla="*/ 1154811 w 2916791"/>
              <a:gd name="connsiteY46" fmla="*/ 420906 h 650748"/>
              <a:gd name="connsiteX47" fmla="*/ 1245222 w 2916791"/>
              <a:gd name="connsiteY47" fmla="*/ 630425 h 650748"/>
              <a:gd name="connsiteX48" fmla="*/ 1349289 w 2916791"/>
              <a:gd name="connsiteY48" fmla="*/ 630425 h 650748"/>
              <a:gd name="connsiteX49" fmla="*/ 1349289 w 2916791"/>
              <a:gd name="connsiteY49" fmla="*/ 11575 h 650748"/>
              <a:gd name="connsiteX50" fmla="*/ 1245222 w 2916791"/>
              <a:gd name="connsiteY50" fmla="*/ 11575 h 650748"/>
              <a:gd name="connsiteX51" fmla="*/ 1245222 w 2916791"/>
              <a:gd name="connsiteY51" fmla="*/ 630425 h 650748"/>
              <a:gd name="connsiteX52" fmla="*/ 1488239 w 2916791"/>
              <a:gd name="connsiteY52" fmla="*/ 630425 h 650748"/>
              <a:gd name="connsiteX53" fmla="*/ 1592306 w 2916791"/>
              <a:gd name="connsiteY53" fmla="*/ 630425 h 650748"/>
              <a:gd name="connsiteX54" fmla="*/ 1592306 w 2916791"/>
              <a:gd name="connsiteY54" fmla="*/ 11575 h 650748"/>
              <a:gd name="connsiteX55" fmla="*/ 1488239 w 2916791"/>
              <a:gd name="connsiteY55" fmla="*/ 11575 h 650748"/>
              <a:gd name="connsiteX56" fmla="*/ 1488239 w 2916791"/>
              <a:gd name="connsiteY56" fmla="*/ 630425 h 650748"/>
              <a:gd name="connsiteX57" fmla="*/ 2036148 w 2916791"/>
              <a:gd name="connsiteY57" fmla="*/ 363192 h 650748"/>
              <a:gd name="connsiteX58" fmla="*/ 1746725 w 2916791"/>
              <a:gd name="connsiteY58" fmla="*/ 363192 h 650748"/>
              <a:gd name="connsiteX59" fmla="*/ 1900344 w 2916791"/>
              <a:gd name="connsiteY59" fmla="*/ 230909 h 650748"/>
              <a:gd name="connsiteX60" fmla="*/ 2036148 w 2916791"/>
              <a:gd name="connsiteY60" fmla="*/ 363192 h 650748"/>
              <a:gd name="connsiteX61" fmla="*/ 2105437 w 2916791"/>
              <a:gd name="connsiteY61" fmla="*/ 420906 h 650748"/>
              <a:gd name="connsiteX62" fmla="*/ 2106290 w 2916791"/>
              <a:gd name="connsiteY62" fmla="*/ 392476 h 650748"/>
              <a:gd name="connsiteX63" fmla="*/ 1900291 w 2916791"/>
              <a:gd name="connsiteY63" fmla="*/ 169675 h 650748"/>
              <a:gd name="connsiteX64" fmla="*/ 1676530 w 2916791"/>
              <a:gd name="connsiteY64" fmla="*/ 408478 h 650748"/>
              <a:gd name="connsiteX65" fmla="*/ 1676530 w 2916791"/>
              <a:gd name="connsiteY65" fmla="*/ 411998 h 650748"/>
              <a:gd name="connsiteX66" fmla="*/ 1902051 w 2916791"/>
              <a:gd name="connsiteY66" fmla="*/ 641947 h 650748"/>
              <a:gd name="connsiteX67" fmla="*/ 2083194 w 2916791"/>
              <a:gd name="connsiteY67" fmla="*/ 562897 h 650748"/>
              <a:gd name="connsiteX68" fmla="*/ 2039668 w 2916791"/>
              <a:gd name="connsiteY68" fmla="*/ 520332 h 650748"/>
              <a:gd name="connsiteX69" fmla="*/ 1902051 w 2916791"/>
              <a:gd name="connsiteY69" fmla="*/ 582473 h 650748"/>
              <a:gd name="connsiteX70" fmla="*/ 1742245 w 2916791"/>
              <a:gd name="connsiteY70" fmla="*/ 420906 h 650748"/>
              <a:gd name="connsiteX71" fmla="*/ 2105437 w 2916791"/>
              <a:gd name="connsiteY71" fmla="*/ 420906 h 650748"/>
              <a:gd name="connsiteX72" fmla="*/ 2239373 w 2916791"/>
              <a:gd name="connsiteY72" fmla="*/ 287716 h 650748"/>
              <a:gd name="connsiteX73" fmla="*/ 2309516 w 2916791"/>
              <a:gd name="connsiteY73" fmla="*/ 230002 h 650748"/>
              <a:gd name="connsiteX74" fmla="*/ 2384991 w 2916791"/>
              <a:gd name="connsiteY74" fmla="*/ 274381 h 650748"/>
              <a:gd name="connsiteX75" fmla="*/ 2438278 w 2916791"/>
              <a:gd name="connsiteY75" fmla="*/ 246858 h 650748"/>
              <a:gd name="connsiteX76" fmla="*/ 2308662 w 2916791"/>
              <a:gd name="connsiteY76" fmla="*/ 169621 h 650748"/>
              <a:gd name="connsiteX77" fmla="*/ 2173712 w 2916791"/>
              <a:gd name="connsiteY77" fmla="*/ 287716 h 650748"/>
              <a:gd name="connsiteX78" fmla="*/ 2295327 w 2916791"/>
              <a:gd name="connsiteY78" fmla="*/ 418239 h 650748"/>
              <a:gd name="connsiteX79" fmla="*/ 2407234 w 2916791"/>
              <a:gd name="connsiteY79" fmla="*/ 511477 h 650748"/>
              <a:gd name="connsiteX80" fmla="*/ 2308662 w 2916791"/>
              <a:gd name="connsiteY80" fmla="*/ 579806 h 650748"/>
              <a:gd name="connsiteX81" fmla="*/ 2195901 w 2916791"/>
              <a:gd name="connsiteY81" fmla="*/ 512331 h 650748"/>
              <a:gd name="connsiteX82" fmla="*/ 2139948 w 2916791"/>
              <a:gd name="connsiteY82" fmla="*/ 533613 h 650748"/>
              <a:gd name="connsiteX83" fmla="*/ 2308662 w 2916791"/>
              <a:gd name="connsiteY83" fmla="*/ 641093 h 650748"/>
              <a:gd name="connsiteX84" fmla="*/ 2472896 w 2916791"/>
              <a:gd name="connsiteY84" fmla="*/ 511424 h 650748"/>
              <a:gd name="connsiteX85" fmla="*/ 2337039 w 2916791"/>
              <a:gd name="connsiteY85" fmla="*/ 368473 h 650748"/>
              <a:gd name="connsiteX86" fmla="*/ 2239373 w 2916791"/>
              <a:gd name="connsiteY86" fmla="*/ 287716 h 650748"/>
              <a:gd name="connsiteX87" fmla="*/ 2670734 w 2916791"/>
              <a:gd name="connsiteY87" fmla="*/ 643760 h 650748"/>
              <a:gd name="connsiteX88" fmla="*/ 2720447 w 2916791"/>
              <a:gd name="connsiteY88" fmla="*/ 636613 h 650748"/>
              <a:gd name="connsiteX89" fmla="*/ 2720447 w 2916791"/>
              <a:gd name="connsiteY89" fmla="*/ 579806 h 650748"/>
              <a:gd name="connsiteX90" fmla="*/ 2678735 w 2916791"/>
              <a:gd name="connsiteY90" fmla="*/ 582473 h 650748"/>
              <a:gd name="connsiteX91" fmla="*/ 2616594 w 2916791"/>
              <a:gd name="connsiteY91" fmla="*/ 505237 h 650748"/>
              <a:gd name="connsiteX92" fmla="*/ 2616594 w 2916791"/>
              <a:gd name="connsiteY92" fmla="*/ 244191 h 650748"/>
              <a:gd name="connsiteX93" fmla="*/ 2720500 w 2916791"/>
              <a:gd name="connsiteY93" fmla="*/ 244191 h 650748"/>
              <a:gd name="connsiteX94" fmla="*/ 2720500 w 2916791"/>
              <a:gd name="connsiteY94" fmla="*/ 182956 h 650748"/>
              <a:gd name="connsiteX95" fmla="*/ 2616594 w 2916791"/>
              <a:gd name="connsiteY95" fmla="*/ 182956 h 650748"/>
              <a:gd name="connsiteX96" fmla="*/ 2616594 w 2916791"/>
              <a:gd name="connsiteY96" fmla="*/ 11575 h 650748"/>
              <a:gd name="connsiteX97" fmla="*/ 2550879 w 2916791"/>
              <a:gd name="connsiteY97" fmla="*/ 11575 h 650748"/>
              <a:gd name="connsiteX98" fmla="*/ 2550879 w 2916791"/>
              <a:gd name="connsiteY98" fmla="*/ 182956 h 650748"/>
              <a:gd name="connsiteX99" fmla="*/ 2498499 w 2916791"/>
              <a:gd name="connsiteY99" fmla="*/ 182956 h 650748"/>
              <a:gd name="connsiteX100" fmla="*/ 2498499 w 2916791"/>
              <a:gd name="connsiteY100" fmla="*/ 244191 h 650748"/>
              <a:gd name="connsiteX101" fmla="*/ 2550879 w 2916791"/>
              <a:gd name="connsiteY101" fmla="*/ 244191 h 650748"/>
              <a:gd name="connsiteX102" fmla="*/ 2550879 w 2916791"/>
              <a:gd name="connsiteY102" fmla="*/ 505237 h 650748"/>
              <a:gd name="connsiteX103" fmla="*/ 2670734 w 2916791"/>
              <a:gd name="connsiteY103" fmla="*/ 643760 h 650748"/>
              <a:gd name="connsiteX104" fmla="*/ 2856677 w 2916791"/>
              <a:gd name="connsiteY104" fmla="*/ 561937 h 650748"/>
              <a:gd name="connsiteX105" fmla="*/ 2844836 w 2916791"/>
              <a:gd name="connsiteY105" fmla="*/ 575165 h 650748"/>
              <a:gd name="connsiteX106" fmla="*/ 2831181 w 2916791"/>
              <a:gd name="connsiteY106" fmla="*/ 575165 h 650748"/>
              <a:gd name="connsiteX107" fmla="*/ 2831181 w 2916791"/>
              <a:gd name="connsiteY107" fmla="*/ 549722 h 650748"/>
              <a:gd name="connsiteX108" fmla="*/ 2844836 w 2916791"/>
              <a:gd name="connsiteY108" fmla="*/ 549722 h 650748"/>
              <a:gd name="connsiteX109" fmla="*/ 2856677 w 2916791"/>
              <a:gd name="connsiteY109" fmla="*/ 561937 h 650748"/>
              <a:gd name="connsiteX110" fmla="*/ 2878547 w 2916791"/>
              <a:gd name="connsiteY110" fmla="*/ 618371 h 650748"/>
              <a:gd name="connsiteX111" fmla="*/ 2858491 w 2916791"/>
              <a:gd name="connsiteY111" fmla="*/ 585140 h 650748"/>
              <a:gd name="connsiteX112" fmla="*/ 2872146 w 2916791"/>
              <a:gd name="connsiteY112" fmla="*/ 560977 h 650748"/>
              <a:gd name="connsiteX113" fmla="*/ 2845262 w 2916791"/>
              <a:gd name="connsiteY113" fmla="*/ 535054 h 650748"/>
              <a:gd name="connsiteX114" fmla="*/ 2815659 w 2916791"/>
              <a:gd name="connsiteY114" fmla="*/ 535054 h 650748"/>
              <a:gd name="connsiteX115" fmla="*/ 2815659 w 2916791"/>
              <a:gd name="connsiteY115" fmla="*/ 618371 h 650748"/>
              <a:gd name="connsiteX116" fmla="*/ 2831181 w 2916791"/>
              <a:gd name="connsiteY116" fmla="*/ 618371 h 650748"/>
              <a:gd name="connsiteX117" fmla="*/ 2831181 w 2916791"/>
              <a:gd name="connsiteY117" fmla="*/ 587914 h 650748"/>
              <a:gd name="connsiteX118" fmla="*/ 2842115 w 2916791"/>
              <a:gd name="connsiteY118" fmla="*/ 587914 h 650748"/>
              <a:gd name="connsiteX119" fmla="*/ 2860304 w 2916791"/>
              <a:gd name="connsiteY119" fmla="*/ 618371 h 650748"/>
              <a:gd name="connsiteX120" fmla="*/ 2878547 w 2916791"/>
              <a:gd name="connsiteY120" fmla="*/ 618371 h 650748"/>
              <a:gd name="connsiteX121" fmla="*/ 2901803 w 2916791"/>
              <a:gd name="connsiteY121" fmla="*/ 578312 h 650748"/>
              <a:gd name="connsiteX122" fmla="*/ 2842542 w 2916791"/>
              <a:gd name="connsiteY122" fmla="*/ 637093 h 650748"/>
              <a:gd name="connsiteX123" fmla="*/ 2783761 w 2916791"/>
              <a:gd name="connsiteY123" fmla="*/ 578312 h 650748"/>
              <a:gd name="connsiteX124" fmla="*/ 2842542 w 2916791"/>
              <a:gd name="connsiteY124" fmla="*/ 518678 h 650748"/>
              <a:gd name="connsiteX125" fmla="*/ 2901803 w 2916791"/>
              <a:gd name="connsiteY125" fmla="*/ 578312 h 650748"/>
              <a:gd name="connsiteX126" fmla="*/ 2916791 w 2916791"/>
              <a:gd name="connsiteY126" fmla="*/ 578312 h 650748"/>
              <a:gd name="connsiteX127" fmla="*/ 2894922 w 2916791"/>
              <a:gd name="connsiteY127" fmla="*/ 526359 h 650748"/>
              <a:gd name="connsiteX128" fmla="*/ 2842542 w 2916791"/>
              <a:gd name="connsiteY128" fmla="*/ 505877 h 650748"/>
              <a:gd name="connsiteX129" fmla="*/ 2790162 w 2916791"/>
              <a:gd name="connsiteY129" fmla="*/ 526359 h 650748"/>
              <a:gd name="connsiteX130" fmla="*/ 2769253 w 2916791"/>
              <a:gd name="connsiteY130" fmla="*/ 578312 h 650748"/>
              <a:gd name="connsiteX131" fmla="*/ 2790162 w 2916791"/>
              <a:gd name="connsiteY131" fmla="*/ 630265 h 650748"/>
              <a:gd name="connsiteX132" fmla="*/ 2842542 w 2916791"/>
              <a:gd name="connsiteY132" fmla="*/ 650748 h 650748"/>
              <a:gd name="connsiteX133" fmla="*/ 2894922 w 2916791"/>
              <a:gd name="connsiteY133" fmla="*/ 630265 h 650748"/>
              <a:gd name="connsiteX134" fmla="*/ 2916791 w 2916791"/>
              <a:gd name="connsiteY134" fmla="*/ 578312 h 65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916791" h="650748">
                <a:moveTo>
                  <a:pt x="107373" y="151912"/>
                </a:moveTo>
                <a:cubicBezTo>
                  <a:pt x="107373" y="100439"/>
                  <a:pt x="152659" y="63955"/>
                  <a:pt x="206799" y="63955"/>
                </a:cubicBezTo>
                <a:cubicBezTo>
                  <a:pt x="260086" y="63955"/>
                  <a:pt x="292037" y="85291"/>
                  <a:pt x="315133" y="128763"/>
                </a:cubicBezTo>
                <a:lnTo>
                  <a:pt x="374607" y="98572"/>
                </a:lnTo>
                <a:cubicBezTo>
                  <a:pt x="339989" y="34671"/>
                  <a:pt x="286703" y="0"/>
                  <a:pt x="207706" y="0"/>
                </a:cubicBezTo>
                <a:cubicBezTo>
                  <a:pt x="110040" y="0"/>
                  <a:pt x="38138" y="64808"/>
                  <a:pt x="38138" y="153619"/>
                </a:cubicBezTo>
                <a:cubicBezTo>
                  <a:pt x="38138" y="253952"/>
                  <a:pt x="106467" y="290383"/>
                  <a:pt x="200612" y="332095"/>
                </a:cubicBezTo>
                <a:cubicBezTo>
                  <a:pt x="287663" y="370233"/>
                  <a:pt x="339136" y="395996"/>
                  <a:pt x="339136" y="469712"/>
                </a:cubicBezTo>
                <a:cubicBezTo>
                  <a:pt x="339136" y="501663"/>
                  <a:pt x="327561" y="578952"/>
                  <a:pt x="214854" y="578952"/>
                </a:cubicBezTo>
                <a:cubicBezTo>
                  <a:pt x="135857" y="578952"/>
                  <a:pt x="86998" y="533667"/>
                  <a:pt x="59474" y="467045"/>
                </a:cubicBezTo>
                <a:lnTo>
                  <a:pt x="0" y="494569"/>
                </a:lnTo>
                <a:cubicBezTo>
                  <a:pt x="37285" y="596661"/>
                  <a:pt x="118948" y="642854"/>
                  <a:pt x="213947" y="642854"/>
                </a:cubicBezTo>
                <a:cubicBezTo>
                  <a:pt x="340949" y="642854"/>
                  <a:pt x="408424" y="567431"/>
                  <a:pt x="408424" y="468805"/>
                </a:cubicBezTo>
                <a:cubicBezTo>
                  <a:pt x="408424" y="364899"/>
                  <a:pt x="347190" y="324094"/>
                  <a:pt x="233523" y="273474"/>
                </a:cubicBezTo>
                <a:cubicBezTo>
                  <a:pt x="158847" y="239763"/>
                  <a:pt x="107373" y="218481"/>
                  <a:pt x="107373" y="151912"/>
                </a:cubicBezTo>
                <a:moveTo>
                  <a:pt x="635493" y="643760"/>
                </a:moveTo>
                <a:cubicBezTo>
                  <a:pt x="654162" y="643760"/>
                  <a:pt x="673684" y="641947"/>
                  <a:pt x="685206" y="636613"/>
                </a:cubicBezTo>
                <a:lnTo>
                  <a:pt x="685206" y="579806"/>
                </a:lnTo>
                <a:cubicBezTo>
                  <a:pt x="668297" y="582473"/>
                  <a:pt x="655869" y="582473"/>
                  <a:pt x="643494" y="582473"/>
                </a:cubicBezTo>
                <a:cubicBezTo>
                  <a:pt x="600875" y="582473"/>
                  <a:pt x="581353" y="562950"/>
                  <a:pt x="581353" y="505237"/>
                </a:cubicBezTo>
                <a:lnTo>
                  <a:pt x="581353" y="244191"/>
                </a:lnTo>
                <a:lnTo>
                  <a:pt x="685259" y="244191"/>
                </a:lnTo>
                <a:lnTo>
                  <a:pt x="685259" y="182956"/>
                </a:lnTo>
                <a:lnTo>
                  <a:pt x="581353" y="182956"/>
                </a:lnTo>
                <a:lnTo>
                  <a:pt x="581353" y="11575"/>
                </a:lnTo>
                <a:lnTo>
                  <a:pt x="515638" y="11575"/>
                </a:lnTo>
                <a:lnTo>
                  <a:pt x="515638" y="182956"/>
                </a:lnTo>
                <a:lnTo>
                  <a:pt x="463258" y="182956"/>
                </a:lnTo>
                <a:lnTo>
                  <a:pt x="463258" y="244191"/>
                </a:lnTo>
                <a:lnTo>
                  <a:pt x="515638" y="244191"/>
                </a:lnTo>
                <a:lnTo>
                  <a:pt x="515638" y="505237"/>
                </a:lnTo>
                <a:cubicBezTo>
                  <a:pt x="515638" y="625998"/>
                  <a:pt x="584873" y="643760"/>
                  <a:pt x="635493" y="643760"/>
                </a:cubicBezTo>
                <a:moveTo>
                  <a:pt x="1085522" y="363192"/>
                </a:moveTo>
                <a:lnTo>
                  <a:pt x="796100" y="363192"/>
                </a:lnTo>
                <a:cubicBezTo>
                  <a:pt x="800527" y="290436"/>
                  <a:pt x="868002" y="230909"/>
                  <a:pt x="949719" y="230909"/>
                </a:cubicBezTo>
                <a:cubicBezTo>
                  <a:pt x="1025195" y="230909"/>
                  <a:pt x="1085522" y="291290"/>
                  <a:pt x="1085522" y="363192"/>
                </a:cubicBezTo>
                <a:moveTo>
                  <a:pt x="1154811" y="420906"/>
                </a:moveTo>
                <a:cubicBezTo>
                  <a:pt x="1155718" y="407571"/>
                  <a:pt x="1155718" y="392476"/>
                  <a:pt x="1155718" y="392476"/>
                </a:cubicBezTo>
                <a:cubicBezTo>
                  <a:pt x="1155718" y="269047"/>
                  <a:pt x="1074054" y="169675"/>
                  <a:pt x="949719" y="169675"/>
                </a:cubicBezTo>
                <a:cubicBezTo>
                  <a:pt x="821863" y="169675"/>
                  <a:pt x="725957" y="263766"/>
                  <a:pt x="725957" y="408478"/>
                </a:cubicBezTo>
                <a:lnTo>
                  <a:pt x="725957" y="411998"/>
                </a:lnTo>
                <a:cubicBezTo>
                  <a:pt x="725957" y="551429"/>
                  <a:pt x="818289" y="641947"/>
                  <a:pt x="951479" y="641947"/>
                </a:cubicBezTo>
                <a:cubicBezTo>
                  <a:pt x="1016287" y="641947"/>
                  <a:pt x="1076668" y="625091"/>
                  <a:pt x="1132622" y="562897"/>
                </a:cubicBezTo>
                <a:lnTo>
                  <a:pt x="1089096" y="520332"/>
                </a:lnTo>
                <a:cubicBezTo>
                  <a:pt x="1051812" y="559377"/>
                  <a:pt x="1016287" y="582473"/>
                  <a:pt x="951479" y="582473"/>
                </a:cubicBezTo>
                <a:cubicBezTo>
                  <a:pt x="857387" y="582473"/>
                  <a:pt x="795246" y="519478"/>
                  <a:pt x="791672" y="420906"/>
                </a:cubicBezTo>
                <a:lnTo>
                  <a:pt x="1154811" y="420906"/>
                </a:lnTo>
                <a:close/>
                <a:moveTo>
                  <a:pt x="1245222" y="630425"/>
                </a:moveTo>
                <a:lnTo>
                  <a:pt x="1349289" y="630425"/>
                </a:lnTo>
                <a:lnTo>
                  <a:pt x="1349289" y="11575"/>
                </a:lnTo>
                <a:lnTo>
                  <a:pt x="1245222" y="11575"/>
                </a:lnTo>
                <a:lnTo>
                  <a:pt x="1245222" y="630425"/>
                </a:lnTo>
                <a:close/>
                <a:moveTo>
                  <a:pt x="1488239" y="630425"/>
                </a:moveTo>
                <a:lnTo>
                  <a:pt x="1592306" y="630425"/>
                </a:lnTo>
                <a:lnTo>
                  <a:pt x="1592306" y="11575"/>
                </a:lnTo>
                <a:lnTo>
                  <a:pt x="1488239" y="11575"/>
                </a:lnTo>
                <a:lnTo>
                  <a:pt x="1488239" y="630425"/>
                </a:lnTo>
                <a:close/>
                <a:moveTo>
                  <a:pt x="2036148" y="363192"/>
                </a:moveTo>
                <a:lnTo>
                  <a:pt x="1746725" y="363192"/>
                </a:lnTo>
                <a:cubicBezTo>
                  <a:pt x="1751152" y="290436"/>
                  <a:pt x="1818627" y="230909"/>
                  <a:pt x="1900344" y="230909"/>
                </a:cubicBezTo>
                <a:cubicBezTo>
                  <a:pt x="1975767" y="230909"/>
                  <a:pt x="2036148" y="291290"/>
                  <a:pt x="2036148" y="363192"/>
                </a:cubicBezTo>
                <a:moveTo>
                  <a:pt x="2105437" y="420906"/>
                </a:moveTo>
                <a:cubicBezTo>
                  <a:pt x="2106290" y="407571"/>
                  <a:pt x="2106290" y="392476"/>
                  <a:pt x="2106290" y="392476"/>
                </a:cubicBezTo>
                <a:cubicBezTo>
                  <a:pt x="2106290" y="269047"/>
                  <a:pt x="2024626" y="169675"/>
                  <a:pt x="1900291" y="169675"/>
                </a:cubicBezTo>
                <a:cubicBezTo>
                  <a:pt x="1772435" y="169675"/>
                  <a:pt x="1676530" y="263766"/>
                  <a:pt x="1676530" y="408478"/>
                </a:cubicBezTo>
                <a:lnTo>
                  <a:pt x="1676530" y="411998"/>
                </a:lnTo>
                <a:cubicBezTo>
                  <a:pt x="1676530" y="551429"/>
                  <a:pt x="1768861" y="641947"/>
                  <a:pt x="1902051" y="641947"/>
                </a:cubicBezTo>
                <a:cubicBezTo>
                  <a:pt x="1966859" y="641947"/>
                  <a:pt x="2027240" y="625091"/>
                  <a:pt x="2083194" y="562897"/>
                </a:cubicBezTo>
                <a:lnTo>
                  <a:pt x="2039668" y="520332"/>
                </a:lnTo>
                <a:cubicBezTo>
                  <a:pt x="2002384" y="559377"/>
                  <a:pt x="1966859" y="582473"/>
                  <a:pt x="1902051" y="582473"/>
                </a:cubicBezTo>
                <a:cubicBezTo>
                  <a:pt x="1807959" y="582473"/>
                  <a:pt x="1745818" y="519478"/>
                  <a:pt x="1742245" y="420906"/>
                </a:cubicBezTo>
                <a:lnTo>
                  <a:pt x="2105437" y="420906"/>
                </a:lnTo>
                <a:close/>
                <a:moveTo>
                  <a:pt x="2239373" y="287716"/>
                </a:moveTo>
                <a:cubicBezTo>
                  <a:pt x="2239373" y="250431"/>
                  <a:pt x="2269564" y="230002"/>
                  <a:pt x="2309516" y="230002"/>
                </a:cubicBezTo>
                <a:cubicBezTo>
                  <a:pt x="2346800" y="230002"/>
                  <a:pt x="2368989" y="245097"/>
                  <a:pt x="2384991" y="274381"/>
                </a:cubicBezTo>
                <a:lnTo>
                  <a:pt x="2438278" y="246858"/>
                </a:lnTo>
                <a:cubicBezTo>
                  <a:pt x="2412515" y="196291"/>
                  <a:pt x="2369043" y="169621"/>
                  <a:pt x="2308662" y="169621"/>
                </a:cubicBezTo>
                <a:cubicBezTo>
                  <a:pt x="2229612" y="169621"/>
                  <a:pt x="2173712" y="218427"/>
                  <a:pt x="2173712" y="287716"/>
                </a:cubicBezTo>
                <a:cubicBezTo>
                  <a:pt x="2173712" y="358712"/>
                  <a:pt x="2224331" y="389809"/>
                  <a:pt x="2295327" y="418239"/>
                </a:cubicBezTo>
                <a:cubicBezTo>
                  <a:pt x="2365469" y="445762"/>
                  <a:pt x="2407234" y="462618"/>
                  <a:pt x="2407234" y="511477"/>
                </a:cubicBezTo>
                <a:cubicBezTo>
                  <a:pt x="2407234" y="537241"/>
                  <a:pt x="2391232" y="579806"/>
                  <a:pt x="2308662" y="579806"/>
                </a:cubicBezTo>
                <a:cubicBezTo>
                  <a:pt x="2242040" y="579806"/>
                  <a:pt x="2206569" y="546095"/>
                  <a:pt x="2195901" y="512331"/>
                </a:cubicBezTo>
                <a:lnTo>
                  <a:pt x="2139948" y="533613"/>
                </a:lnTo>
                <a:cubicBezTo>
                  <a:pt x="2158617" y="603756"/>
                  <a:pt x="2226092" y="641093"/>
                  <a:pt x="2308662" y="641093"/>
                </a:cubicBezTo>
                <a:cubicBezTo>
                  <a:pt x="2422329" y="641093"/>
                  <a:pt x="2472896" y="575379"/>
                  <a:pt x="2472896" y="511424"/>
                </a:cubicBezTo>
                <a:cubicBezTo>
                  <a:pt x="2472896" y="439522"/>
                  <a:pt x="2423183" y="401330"/>
                  <a:pt x="2337039" y="368473"/>
                </a:cubicBezTo>
                <a:cubicBezTo>
                  <a:pt x="2278418" y="346337"/>
                  <a:pt x="2239373" y="327721"/>
                  <a:pt x="2239373" y="287716"/>
                </a:cubicBezTo>
                <a:moveTo>
                  <a:pt x="2670734" y="643760"/>
                </a:moveTo>
                <a:cubicBezTo>
                  <a:pt x="2689403" y="643760"/>
                  <a:pt x="2708925" y="641947"/>
                  <a:pt x="2720447" y="636613"/>
                </a:cubicBezTo>
                <a:lnTo>
                  <a:pt x="2720447" y="579806"/>
                </a:lnTo>
                <a:cubicBezTo>
                  <a:pt x="2703538" y="582473"/>
                  <a:pt x="2691110" y="582473"/>
                  <a:pt x="2678735" y="582473"/>
                </a:cubicBezTo>
                <a:cubicBezTo>
                  <a:pt x="2636116" y="582473"/>
                  <a:pt x="2616594" y="562950"/>
                  <a:pt x="2616594" y="505237"/>
                </a:cubicBezTo>
                <a:lnTo>
                  <a:pt x="2616594" y="244191"/>
                </a:lnTo>
                <a:lnTo>
                  <a:pt x="2720500" y="244191"/>
                </a:lnTo>
                <a:lnTo>
                  <a:pt x="2720500" y="182956"/>
                </a:lnTo>
                <a:lnTo>
                  <a:pt x="2616594" y="182956"/>
                </a:lnTo>
                <a:lnTo>
                  <a:pt x="2616594" y="11575"/>
                </a:lnTo>
                <a:lnTo>
                  <a:pt x="2550879" y="11575"/>
                </a:lnTo>
                <a:lnTo>
                  <a:pt x="2550879" y="182956"/>
                </a:lnTo>
                <a:lnTo>
                  <a:pt x="2498499" y="182956"/>
                </a:lnTo>
                <a:lnTo>
                  <a:pt x="2498499" y="244191"/>
                </a:lnTo>
                <a:lnTo>
                  <a:pt x="2550879" y="244191"/>
                </a:lnTo>
                <a:lnTo>
                  <a:pt x="2550879" y="505237"/>
                </a:lnTo>
                <a:cubicBezTo>
                  <a:pt x="2550879" y="625998"/>
                  <a:pt x="2620114" y="643760"/>
                  <a:pt x="2670734" y="643760"/>
                </a:cubicBezTo>
                <a:moveTo>
                  <a:pt x="2856677" y="561937"/>
                </a:moveTo>
                <a:cubicBezTo>
                  <a:pt x="2856677" y="569245"/>
                  <a:pt x="2851663" y="575165"/>
                  <a:pt x="2844836" y="575165"/>
                </a:cubicBezTo>
                <a:lnTo>
                  <a:pt x="2831181" y="575165"/>
                </a:lnTo>
                <a:lnTo>
                  <a:pt x="2831181" y="549722"/>
                </a:lnTo>
                <a:lnTo>
                  <a:pt x="2844836" y="549722"/>
                </a:lnTo>
                <a:cubicBezTo>
                  <a:pt x="2851663" y="549669"/>
                  <a:pt x="2856677" y="555109"/>
                  <a:pt x="2856677" y="561937"/>
                </a:cubicBezTo>
                <a:moveTo>
                  <a:pt x="2878547" y="618371"/>
                </a:moveTo>
                <a:lnTo>
                  <a:pt x="2858491" y="585140"/>
                </a:lnTo>
                <a:cubicBezTo>
                  <a:pt x="2867612" y="580126"/>
                  <a:pt x="2872146" y="571912"/>
                  <a:pt x="2872146" y="560977"/>
                </a:cubicBezTo>
                <a:cubicBezTo>
                  <a:pt x="2872146" y="545988"/>
                  <a:pt x="2861211" y="535054"/>
                  <a:pt x="2845262" y="535054"/>
                </a:cubicBezTo>
                <a:lnTo>
                  <a:pt x="2815659" y="535054"/>
                </a:lnTo>
                <a:lnTo>
                  <a:pt x="2815659" y="618371"/>
                </a:lnTo>
                <a:lnTo>
                  <a:pt x="2831181" y="618371"/>
                </a:lnTo>
                <a:lnTo>
                  <a:pt x="2831181" y="587914"/>
                </a:lnTo>
                <a:lnTo>
                  <a:pt x="2842115" y="587914"/>
                </a:lnTo>
                <a:lnTo>
                  <a:pt x="2860304" y="618371"/>
                </a:lnTo>
                <a:lnTo>
                  <a:pt x="2878547" y="618371"/>
                </a:lnTo>
                <a:close/>
                <a:moveTo>
                  <a:pt x="2901803" y="578312"/>
                </a:moveTo>
                <a:cubicBezTo>
                  <a:pt x="2901803" y="612930"/>
                  <a:pt x="2876733" y="637093"/>
                  <a:pt x="2842542" y="637093"/>
                </a:cubicBezTo>
                <a:cubicBezTo>
                  <a:pt x="2808404" y="637093"/>
                  <a:pt x="2783761" y="612930"/>
                  <a:pt x="2783761" y="578312"/>
                </a:cubicBezTo>
                <a:cubicBezTo>
                  <a:pt x="2783761" y="543215"/>
                  <a:pt x="2808404" y="518678"/>
                  <a:pt x="2842542" y="518678"/>
                </a:cubicBezTo>
                <a:cubicBezTo>
                  <a:pt x="2876733" y="518625"/>
                  <a:pt x="2901803" y="543215"/>
                  <a:pt x="2901803" y="578312"/>
                </a:cubicBezTo>
                <a:moveTo>
                  <a:pt x="2916791" y="578312"/>
                </a:moveTo>
                <a:cubicBezTo>
                  <a:pt x="2916791" y="557350"/>
                  <a:pt x="2909537" y="540068"/>
                  <a:pt x="2894922" y="526359"/>
                </a:cubicBezTo>
                <a:cubicBezTo>
                  <a:pt x="2880840" y="512704"/>
                  <a:pt x="2863078" y="505877"/>
                  <a:pt x="2842542" y="505877"/>
                </a:cubicBezTo>
                <a:cubicBezTo>
                  <a:pt x="2822059" y="505877"/>
                  <a:pt x="2804297" y="512704"/>
                  <a:pt x="2790162" y="526359"/>
                </a:cubicBezTo>
                <a:cubicBezTo>
                  <a:pt x="2776027" y="540068"/>
                  <a:pt x="2769253" y="557350"/>
                  <a:pt x="2769253" y="578312"/>
                </a:cubicBezTo>
                <a:cubicBezTo>
                  <a:pt x="2769253" y="599275"/>
                  <a:pt x="2776080" y="616557"/>
                  <a:pt x="2790162" y="630265"/>
                </a:cubicBezTo>
                <a:cubicBezTo>
                  <a:pt x="2804297" y="643921"/>
                  <a:pt x="2822059" y="650748"/>
                  <a:pt x="2842542" y="650748"/>
                </a:cubicBezTo>
                <a:cubicBezTo>
                  <a:pt x="2863078" y="650748"/>
                  <a:pt x="2880840" y="643921"/>
                  <a:pt x="2894922" y="630265"/>
                </a:cubicBezTo>
                <a:cubicBezTo>
                  <a:pt x="2909537" y="616557"/>
                  <a:pt x="2916791" y="599275"/>
                  <a:pt x="2916791" y="578312"/>
                </a:cubicBezTo>
              </a:path>
            </a:pathLst>
          </a:custGeom>
          <a:solidFill>
            <a:srgbClr val="FFFFFF"/>
          </a:solidFill>
          <a:ln w="5334"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grpSp>
        <p:nvGrpSpPr>
          <p:cNvPr id="10" name="Groupe 9">
            <a:extLst>
              <a:ext uri="{FF2B5EF4-FFF2-40B4-BE49-F238E27FC236}">
                <a16:creationId xmlns:a16="http://schemas.microsoft.com/office/drawing/2014/main" id="{55BB3C6B-2543-FD91-C94A-694F8375B2B3}"/>
              </a:ext>
            </a:extLst>
          </p:cNvPr>
          <p:cNvGrpSpPr>
            <a:grpSpLocks noChangeAspect="1"/>
          </p:cNvGrpSpPr>
          <p:nvPr userDrawn="1"/>
        </p:nvGrpSpPr>
        <p:grpSpPr>
          <a:xfrm>
            <a:off x="10260000" y="4896000"/>
            <a:ext cx="900000" cy="1982300"/>
            <a:chOff x="5531998" y="2794431"/>
            <a:chExt cx="994151" cy="2189673"/>
          </a:xfrm>
        </p:grpSpPr>
        <p:sp>
          <p:nvSpPr>
            <p:cNvPr id="11" name="Forme libre 10">
              <a:extLst>
                <a:ext uri="{FF2B5EF4-FFF2-40B4-BE49-F238E27FC236}">
                  <a16:creationId xmlns:a16="http://schemas.microsoft.com/office/drawing/2014/main" id="{06EFF44F-AF3D-10D2-937E-DB9024098F98}"/>
                </a:ext>
              </a:extLst>
            </p:cNvPr>
            <p:cNvSpPr/>
            <p:nvPr/>
          </p:nvSpPr>
          <p:spPr>
            <a:xfrm>
              <a:off x="5531998" y="2794431"/>
              <a:ext cx="994151" cy="2189673"/>
            </a:xfrm>
            <a:custGeom>
              <a:avLst/>
              <a:gdLst>
                <a:gd name="connsiteX0" fmla="*/ 0 w 994151"/>
                <a:gd name="connsiteY0" fmla="*/ 0 h 2189673"/>
                <a:gd name="connsiteX1" fmla="*/ 994152 w 994151"/>
                <a:gd name="connsiteY1" fmla="*/ 0 h 2189673"/>
                <a:gd name="connsiteX2" fmla="*/ 994152 w 994151"/>
                <a:gd name="connsiteY2" fmla="*/ 2189673 h 2189673"/>
                <a:gd name="connsiteX3" fmla="*/ 0 w 994151"/>
                <a:gd name="connsiteY3" fmla="*/ 2189673 h 2189673"/>
              </a:gdLst>
              <a:ahLst/>
              <a:cxnLst>
                <a:cxn ang="0">
                  <a:pos x="connsiteX0" y="connsiteY0"/>
                </a:cxn>
                <a:cxn ang="0">
                  <a:pos x="connsiteX1" y="connsiteY1"/>
                </a:cxn>
                <a:cxn ang="0">
                  <a:pos x="connsiteX2" y="connsiteY2"/>
                </a:cxn>
                <a:cxn ang="0">
                  <a:pos x="connsiteX3" y="connsiteY3"/>
                </a:cxn>
              </a:cxnLst>
              <a:rect l="l" t="t" r="r" b="b"/>
              <a:pathLst>
                <a:path w="994151" h="2189673">
                  <a:moveTo>
                    <a:pt x="0" y="0"/>
                  </a:moveTo>
                  <a:lnTo>
                    <a:pt x="994152" y="0"/>
                  </a:lnTo>
                  <a:lnTo>
                    <a:pt x="994152" y="2189673"/>
                  </a:lnTo>
                  <a:lnTo>
                    <a:pt x="0" y="2189673"/>
                  </a:lnTo>
                  <a:close/>
                </a:path>
              </a:pathLst>
            </a:custGeom>
            <a:solidFill>
              <a:srgbClr val="0042C3"/>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grpSp>
          <p:nvGrpSpPr>
            <p:cNvPr id="12" name="Groupe 11">
              <a:extLst>
                <a:ext uri="{FF2B5EF4-FFF2-40B4-BE49-F238E27FC236}">
                  <a16:creationId xmlns:a16="http://schemas.microsoft.com/office/drawing/2014/main" id="{76B14FE6-8DFA-1707-58AF-D51AB083BA47}"/>
                </a:ext>
              </a:extLst>
            </p:cNvPr>
            <p:cNvGrpSpPr/>
            <p:nvPr userDrawn="1"/>
          </p:nvGrpSpPr>
          <p:grpSpPr>
            <a:xfrm>
              <a:off x="5656318" y="2980623"/>
              <a:ext cx="745593" cy="748841"/>
              <a:chOff x="5656318" y="2980623"/>
              <a:chExt cx="745593" cy="748841"/>
            </a:xfrm>
          </p:grpSpPr>
          <p:sp>
            <p:nvSpPr>
              <p:cNvPr id="13" name="Forme libre 12">
                <a:extLst>
                  <a:ext uri="{FF2B5EF4-FFF2-40B4-BE49-F238E27FC236}">
                    <a16:creationId xmlns:a16="http://schemas.microsoft.com/office/drawing/2014/main" id="{4B196FD4-5A4E-A39A-15A6-6E20151C30E1}"/>
                  </a:ext>
                </a:extLst>
              </p:cNvPr>
              <p:cNvSpPr/>
              <p:nvPr/>
            </p:nvSpPr>
            <p:spPr>
              <a:xfrm>
                <a:off x="5656318" y="3584485"/>
                <a:ext cx="138169" cy="144979"/>
              </a:xfrm>
              <a:custGeom>
                <a:avLst/>
                <a:gdLst>
                  <a:gd name="connsiteX0" fmla="*/ 33157 w 138169"/>
                  <a:gd name="connsiteY0" fmla="*/ 57584 h 144979"/>
                  <a:gd name="connsiteX1" fmla="*/ 44889 w 138169"/>
                  <a:gd name="connsiteY1" fmla="*/ 36652 h 144979"/>
                  <a:gd name="connsiteX2" fmla="*/ 71040 w 138169"/>
                  <a:gd name="connsiteY2" fmla="*/ 27856 h 144979"/>
                  <a:gd name="connsiteX3" fmla="*/ 94991 w 138169"/>
                  <a:gd name="connsiteY3" fmla="*/ 36652 h 144979"/>
                  <a:gd name="connsiteX4" fmla="*/ 104768 w 138169"/>
                  <a:gd name="connsiteY4" fmla="*/ 57584 h 144979"/>
                  <a:gd name="connsiteX5" fmla="*/ 33157 w 138169"/>
                  <a:gd name="connsiteY5" fmla="*/ 57584 h 144979"/>
                  <a:gd name="connsiteX6" fmla="*/ 0 w 138169"/>
                  <a:gd name="connsiteY6" fmla="*/ 73630 h 144979"/>
                  <a:gd name="connsiteX7" fmla="*/ 19878 w 138169"/>
                  <a:gd name="connsiteY7" fmla="*/ 125676 h 144979"/>
                  <a:gd name="connsiteX8" fmla="*/ 72506 w 138169"/>
                  <a:gd name="connsiteY8" fmla="*/ 144979 h 144979"/>
                  <a:gd name="connsiteX9" fmla="*/ 123179 w 138169"/>
                  <a:gd name="connsiteY9" fmla="*/ 129748 h 144979"/>
                  <a:gd name="connsiteX10" fmla="*/ 123179 w 138169"/>
                  <a:gd name="connsiteY10" fmla="*/ 97576 h 144979"/>
                  <a:gd name="connsiteX11" fmla="*/ 73891 w 138169"/>
                  <a:gd name="connsiteY11" fmla="*/ 116391 h 144979"/>
                  <a:gd name="connsiteX12" fmla="*/ 32424 w 138169"/>
                  <a:gd name="connsiteY12" fmla="*/ 80634 h 144979"/>
                  <a:gd name="connsiteX13" fmla="*/ 137599 w 138169"/>
                  <a:gd name="connsiteY13" fmla="*/ 80634 h 144979"/>
                  <a:gd name="connsiteX14" fmla="*/ 138169 w 138169"/>
                  <a:gd name="connsiteY14" fmla="*/ 68906 h 144979"/>
                  <a:gd name="connsiteX15" fmla="*/ 119432 w 138169"/>
                  <a:gd name="connsiteY15" fmla="*/ 19874 h 144979"/>
                  <a:gd name="connsiteX16" fmla="*/ 71203 w 138169"/>
                  <a:gd name="connsiteY16" fmla="*/ 0 h 144979"/>
                  <a:gd name="connsiteX17" fmla="*/ 19960 w 138169"/>
                  <a:gd name="connsiteY17" fmla="*/ 19874 h 144979"/>
                  <a:gd name="connsiteX18" fmla="*/ 81 w 138169"/>
                  <a:gd name="connsiteY18" fmla="*/ 72164 h 144979"/>
                  <a:gd name="connsiteX19" fmla="*/ 81 w 138169"/>
                  <a:gd name="connsiteY19" fmla="*/ 73630 h 1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169" h="144979">
                    <a:moveTo>
                      <a:pt x="33157" y="57584"/>
                    </a:moveTo>
                    <a:cubicBezTo>
                      <a:pt x="33728" y="49358"/>
                      <a:pt x="37557" y="42435"/>
                      <a:pt x="44889" y="36652"/>
                    </a:cubicBezTo>
                    <a:cubicBezTo>
                      <a:pt x="52221" y="30869"/>
                      <a:pt x="60938" y="27856"/>
                      <a:pt x="71040" y="27856"/>
                    </a:cubicBezTo>
                    <a:cubicBezTo>
                      <a:pt x="80572" y="27856"/>
                      <a:pt x="88474" y="30869"/>
                      <a:pt x="94991" y="36652"/>
                    </a:cubicBezTo>
                    <a:cubicBezTo>
                      <a:pt x="101509" y="42435"/>
                      <a:pt x="104768" y="49602"/>
                      <a:pt x="104768" y="57584"/>
                    </a:cubicBezTo>
                    <a:lnTo>
                      <a:pt x="33157" y="57584"/>
                    </a:lnTo>
                    <a:close/>
                    <a:moveTo>
                      <a:pt x="0" y="73630"/>
                    </a:moveTo>
                    <a:cubicBezTo>
                      <a:pt x="0" y="95132"/>
                      <a:pt x="6517" y="112562"/>
                      <a:pt x="19878" y="125676"/>
                    </a:cubicBezTo>
                    <a:cubicBezTo>
                      <a:pt x="33239" y="138463"/>
                      <a:pt x="50917" y="144979"/>
                      <a:pt x="72506" y="144979"/>
                    </a:cubicBezTo>
                    <a:cubicBezTo>
                      <a:pt x="92955" y="144979"/>
                      <a:pt x="109819" y="139033"/>
                      <a:pt x="123179" y="129748"/>
                    </a:cubicBezTo>
                    <a:lnTo>
                      <a:pt x="123179" y="97576"/>
                    </a:lnTo>
                    <a:cubicBezTo>
                      <a:pt x="111774" y="108246"/>
                      <a:pt x="95399" y="116391"/>
                      <a:pt x="73891" y="116391"/>
                    </a:cubicBezTo>
                    <a:cubicBezTo>
                      <a:pt x="49614" y="116391"/>
                      <a:pt x="33565" y="102463"/>
                      <a:pt x="32424" y="80634"/>
                    </a:cubicBezTo>
                    <a:lnTo>
                      <a:pt x="137599" y="80634"/>
                    </a:lnTo>
                    <a:cubicBezTo>
                      <a:pt x="137844" y="77132"/>
                      <a:pt x="138169" y="73060"/>
                      <a:pt x="138169" y="68906"/>
                    </a:cubicBezTo>
                    <a:cubicBezTo>
                      <a:pt x="138169" y="49521"/>
                      <a:pt x="131896" y="32987"/>
                      <a:pt x="119432" y="19874"/>
                    </a:cubicBezTo>
                    <a:cubicBezTo>
                      <a:pt x="107212" y="6516"/>
                      <a:pt x="91081" y="0"/>
                      <a:pt x="71203" y="0"/>
                    </a:cubicBezTo>
                    <a:cubicBezTo>
                      <a:pt x="50510" y="0"/>
                      <a:pt x="33320" y="6516"/>
                      <a:pt x="19960" y="19874"/>
                    </a:cubicBezTo>
                    <a:cubicBezTo>
                      <a:pt x="6599" y="32987"/>
                      <a:pt x="81" y="50580"/>
                      <a:pt x="81" y="72164"/>
                    </a:cubicBezTo>
                    <a:lnTo>
                      <a:pt x="81" y="73630"/>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4" name="Forme libre 13">
                <a:extLst>
                  <a:ext uri="{FF2B5EF4-FFF2-40B4-BE49-F238E27FC236}">
                    <a16:creationId xmlns:a16="http://schemas.microsoft.com/office/drawing/2014/main" id="{3F51D421-A1B2-14A0-0FC4-8580C2EC2EC0}"/>
                  </a:ext>
                </a:extLst>
              </p:cNvPr>
              <p:cNvSpPr/>
              <p:nvPr/>
            </p:nvSpPr>
            <p:spPr>
              <a:xfrm>
                <a:off x="5806056" y="3583915"/>
                <a:ext cx="105745" cy="144979"/>
              </a:xfrm>
              <a:custGeom>
                <a:avLst/>
                <a:gdLst>
                  <a:gd name="connsiteX0" fmla="*/ 82 w 105745"/>
                  <a:gd name="connsiteY0" fmla="*/ 130318 h 144979"/>
                  <a:gd name="connsiteX1" fmla="*/ 50429 w 105745"/>
                  <a:gd name="connsiteY1" fmla="*/ 144979 h 144979"/>
                  <a:gd name="connsiteX2" fmla="*/ 92140 w 105745"/>
                  <a:gd name="connsiteY2" fmla="*/ 132762 h 144979"/>
                  <a:gd name="connsiteX3" fmla="*/ 105745 w 105745"/>
                  <a:gd name="connsiteY3" fmla="*/ 102789 h 144979"/>
                  <a:gd name="connsiteX4" fmla="*/ 90511 w 105745"/>
                  <a:gd name="connsiteY4" fmla="*/ 72571 h 144979"/>
                  <a:gd name="connsiteX5" fmla="*/ 76335 w 105745"/>
                  <a:gd name="connsiteY5" fmla="*/ 64101 h 144979"/>
                  <a:gd name="connsiteX6" fmla="*/ 58331 w 105745"/>
                  <a:gd name="connsiteY6" fmla="*/ 56444 h 144979"/>
                  <a:gd name="connsiteX7" fmla="*/ 46355 w 105745"/>
                  <a:gd name="connsiteY7" fmla="*/ 52046 h 144979"/>
                  <a:gd name="connsiteX8" fmla="*/ 40652 w 105745"/>
                  <a:gd name="connsiteY8" fmla="*/ 49032 h 144979"/>
                  <a:gd name="connsiteX9" fmla="*/ 35194 w 105745"/>
                  <a:gd name="connsiteY9" fmla="*/ 40317 h 144979"/>
                  <a:gd name="connsiteX10" fmla="*/ 55072 w 105745"/>
                  <a:gd name="connsiteY10" fmla="*/ 28589 h 144979"/>
                  <a:gd name="connsiteX11" fmla="*/ 90755 w 105745"/>
                  <a:gd name="connsiteY11" fmla="*/ 38933 h 144979"/>
                  <a:gd name="connsiteX12" fmla="*/ 90755 w 105745"/>
                  <a:gd name="connsiteY12" fmla="*/ 9285 h 144979"/>
                  <a:gd name="connsiteX13" fmla="*/ 53687 w 105745"/>
                  <a:gd name="connsiteY13" fmla="*/ 0 h 144979"/>
                  <a:gd name="connsiteX14" fmla="*/ 18249 w 105745"/>
                  <a:gd name="connsiteY14" fmla="*/ 10589 h 144979"/>
                  <a:gd name="connsiteX15" fmla="*/ 4399 w 105745"/>
                  <a:gd name="connsiteY15" fmla="*/ 39747 h 144979"/>
                  <a:gd name="connsiteX16" fmla="*/ 33483 w 105745"/>
                  <a:gd name="connsiteY16" fmla="*/ 78435 h 144979"/>
                  <a:gd name="connsiteX17" fmla="*/ 56620 w 105745"/>
                  <a:gd name="connsiteY17" fmla="*/ 87965 h 144979"/>
                  <a:gd name="connsiteX18" fmla="*/ 65337 w 105745"/>
                  <a:gd name="connsiteY18" fmla="*/ 92037 h 144979"/>
                  <a:gd name="connsiteX19" fmla="*/ 74054 w 105745"/>
                  <a:gd name="connsiteY19" fmla="*/ 103196 h 144979"/>
                  <a:gd name="connsiteX20" fmla="*/ 50917 w 105745"/>
                  <a:gd name="connsiteY20" fmla="*/ 116309 h 144979"/>
                  <a:gd name="connsiteX21" fmla="*/ 0 w 105745"/>
                  <a:gd name="connsiteY21" fmla="*/ 98065 h 144979"/>
                  <a:gd name="connsiteX22" fmla="*/ 0 w 105745"/>
                  <a:gd name="connsiteY22" fmla="*/ 130318 h 1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745" h="144979">
                    <a:moveTo>
                      <a:pt x="82" y="130318"/>
                    </a:moveTo>
                    <a:cubicBezTo>
                      <a:pt x="14501" y="140092"/>
                      <a:pt x="31121" y="144979"/>
                      <a:pt x="50429" y="144979"/>
                    </a:cubicBezTo>
                    <a:cubicBezTo>
                      <a:pt x="69248" y="144979"/>
                      <a:pt x="83097" y="140907"/>
                      <a:pt x="92140" y="132762"/>
                    </a:cubicBezTo>
                    <a:cubicBezTo>
                      <a:pt x="101102" y="124291"/>
                      <a:pt x="105745" y="114517"/>
                      <a:pt x="105745" y="102789"/>
                    </a:cubicBezTo>
                    <a:cubicBezTo>
                      <a:pt x="105745" y="89431"/>
                      <a:pt x="101427" y="79901"/>
                      <a:pt x="90511" y="72571"/>
                    </a:cubicBezTo>
                    <a:cubicBezTo>
                      <a:pt x="85378" y="69069"/>
                      <a:pt x="80409" y="66055"/>
                      <a:pt x="76335" y="64101"/>
                    </a:cubicBezTo>
                    <a:cubicBezTo>
                      <a:pt x="72262" y="62227"/>
                      <a:pt x="66233" y="59458"/>
                      <a:pt x="58331" y="56444"/>
                    </a:cubicBezTo>
                    <a:cubicBezTo>
                      <a:pt x="54258" y="54815"/>
                      <a:pt x="49614" y="53186"/>
                      <a:pt x="46355" y="52046"/>
                    </a:cubicBezTo>
                    <a:cubicBezTo>
                      <a:pt x="43341" y="50661"/>
                      <a:pt x="42852" y="50173"/>
                      <a:pt x="40652" y="49032"/>
                    </a:cubicBezTo>
                    <a:cubicBezTo>
                      <a:pt x="37149" y="46833"/>
                      <a:pt x="35194" y="44145"/>
                      <a:pt x="35194" y="40317"/>
                    </a:cubicBezTo>
                    <a:cubicBezTo>
                      <a:pt x="35194" y="32417"/>
                      <a:pt x="41711" y="28589"/>
                      <a:pt x="55072" y="28589"/>
                    </a:cubicBezTo>
                    <a:cubicBezTo>
                      <a:pt x="67863" y="28589"/>
                      <a:pt x="79838" y="32172"/>
                      <a:pt x="90755" y="38933"/>
                    </a:cubicBezTo>
                    <a:lnTo>
                      <a:pt x="90755" y="9285"/>
                    </a:lnTo>
                    <a:cubicBezTo>
                      <a:pt x="80979" y="3014"/>
                      <a:pt x="68677" y="0"/>
                      <a:pt x="53687" y="0"/>
                    </a:cubicBezTo>
                    <a:cubicBezTo>
                      <a:pt x="39512" y="0"/>
                      <a:pt x="27781" y="3502"/>
                      <a:pt x="18249" y="10589"/>
                    </a:cubicBezTo>
                    <a:cubicBezTo>
                      <a:pt x="8962" y="17675"/>
                      <a:pt x="4399" y="27448"/>
                      <a:pt x="4399" y="39747"/>
                    </a:cubicBezTo>
                    <a:cubicBezTo>
                      <a:pt x="4399" y="56933"/>
                      <a:pt x="14175" y="69965"/>
                      <a:pt x="33483" y="78435"/>
                    </a:cubicBezTo>
                    <a:cubicBezTo>
                      <a:pt x="39756" y="80879"/>
                      <a:pt x="51243" y="85521"/>
                      <a:pt x="56620" y="87965"/>
                    </a:cubicBezTo>
                    <a:cubicBezTo>
                      <a:pt x="59634" y="89024"/>
                      <a:pt x="62323" y="90408"/>
                      <a:pt x="65337" y="92037"/>
                    </a:cubicBezTo>
                    <a:cubicBezTo>
                      <a:pt x="71610" y="95295"/>
                      <a:pt x="74054" y="98879"/>
                      <a:pt x="74054" y="103196"/>
                    </a:cubicBezTo>
                    <a:cubicBezTo>
                      <a:pt x="74054" y="111667"/>
                      <a:pt x="65337" y="116309"/>
                      <a:pt x="50917" y="116309"/>
                    </a:cubicBezTo>
                    <a:cubicBezTo>
                      <a:pt x="30469" y="116309"/>
                      <a:pt x="13361" y="110282"/>
                      <a:pt x="0" y="98065"/>
                    </a:cubicBezTo>
                    <a:lnTo>
                      <a:pt x="0" y="130318"/>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5" name="Forme libre 14">
                <a:extLst>
                  <a:ext uri="{FF2B5EF4-FFF2-40B4-BE49-F238E27FC236}">
                    <a16:creationId xmlns:a16="http://schemas.microsoft.com/office/drawing/2014/main" id="{39402EC5-9399-67E4-E760-188D122A92C6}"/>
                  </a:ext>
                </a:extLst>
              </p:cNvPr>
              <p:cNvSpPr/>
              <p:nvPr/>
            </p:nvSpPr>
            <p:spPr>
              <a:xfrm>
                <a:off x="5923369" y="3583915"/>
                <a:ext cx="105826" cy="144979"/>
              </a:xfrm>
              <a:custGeom>
                <a:avLst/>
                <a:gdLst>
                  <a:gd name="connsiteX0" fmla="*/ 163 w 105826"/>
                  <a:gd name="connsiteY0" fmla="*/ 130318 h 144979"/>
                  <a:gd name="connsiteX1" fmla="*/ 50510 w 105826"/>
                  <a:gd name="connsiteY1" fmla="*/ 144979 h 144979"/>
                  <a:gd name="connsiteX2" fmla="*/ 92222 w 105826"/>
                  <a:gd name="connsiteY2" fmla="*/ 132762 h 144979"/>
                  <a:gd name="connsiteX3" fmla="*/ 105827 w 105826"/>
                  <a:gd name="connsiteY3" fmla="*/ 102789 h 144979"/>
                  <a:gd name="connsiteX4" fmla="*/ 90592 w 105826"/>
                  <a:gd name="connsiteY4" fmla="*/ 72571 h 144979"/>
                  <a:gd name="connsiteX5" fmla="*/ 76417 w 105826"/>
                  <a:gd name="connsiteY5" fmla="*/ 64101 h 144979"/>
                  <a:gd name="connsiteX6" fmla="*/ 58413 w 105826"/>
                  <a:gd name="connsiteY6" fmla="*/ 56444 h 144979"/>
                  <a:gd name="connsiteX7" fmla="*/ 46437 w 105826"/>
                  <a:gd name="connsiteY7" fmla="*/ 52046 h 144979"/>
                  <a:gd name="connsiteX8" fmla="*/ 40734 w 105826"/>
                  <a:gd name="connsiteY8" fmla="*/ 49032 h 144979"/>
                  <a:gd name="connsiteX9" fmla="*/ 35276 w 105826"/>
                  <a:gd name="connsiteY9" fmla="*/ 40317 h 144979"/>
                  <a:gd name="connsiteX10" fmla="*/ 55154 w 105826"/>
                  <a:gd name="connsiteY10" fmla="*/ 28589 h 144979"/>
                  <a:gd name="connsiteX11" fmla="*/ 90837 w 105826"/>
                  <a:gd name="connsiteY11" fmla="*/ 38933 h 144979"/>
                  <a:gd name="connsiteX12" fmla="*/ 90837 w 105826"/>
                  <a:gd name="connsiteY12" fmla="*/ 9285 h 144979"/>
                  <a:gd name="connsiteX13" fmla="*/ 53769 w 105826"/>
                  <a:gd name="connsiteY13" fmla="*/ 0 h 144979"/>
                  <a:gd name="connsiteX14" fmla="*/ 18330 w 105826"/>
                  <a:gd name="connsiteY14" fmla="*/ 10589 h 144979"/>
                  <a:gd name="connsiteX15" fmla="*/ 4481 w 105826"/>
                  <a:gd name="connsiteY15" fmla="*/ 39747 h 144979"/>
                  <a:gd name="connsiteX16" fmla="*/ 33565 w 105826"/>
                  <a:gd name="connsiteY16" fmla="*/ 78435 h 144979"/>
                  <a:gd name="connsiteX17" fmla="*/ 56702 w 105826"/>
                  <a:gd name="connsiteY17" fmla="*/ 87965 h 144979"/>
                  <a:gd name="connsiteX18" fmla="*/ 65419 w 105826"/>
                  <a:gd name="connsiteY18" fmla="*/ 92037 h 144979"/>
                  <a:gd name="connsiteX19" fmla="*/ 74136 w 105826"/>
                  <a:gd name="connsiteY19" fmla="*/ 103196 h 144979"/>
                  <a:gd name="connsiteX20" fmla="*/ 50917 w 105826"/>
                  <a:gd name="connsiteY20" fmla="*/ 116309 h 144979"/>
                  <a:gd name="connsiteX21" fmla="*/ 0 w 105826"/>
                  <a:gd name="connsiteY21" fmla="*/ 98065 h 144979"/>
                  <a:gd name="connsiteX22" fmla="*/ 0 w 105826"/>
                  <a:gd name="connsiteY22" fmla="*/ 130318 h 1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826" h="144979">
                    <a:moveTo>
                      <a:pt x="163" y="130318"/>
                    </a:moveTo>
                    <a:cubicBezTo>
                      <a:pt x="14583" y="140092"/>
                      <a:pt x="31202" y="144979"/>
                      <a:pt x="50510" y="144979"/>
                    </a:cubicBezTo>
                    <a:cubicBezTo>
                      <a:pt x="69329" y="144979"/>
                      <a:pt x="83179" y="140907"/>
                      <a:pt x="92222" y="132762"/>
                    </a:cubicBezTo>
                    <a:cubicBezTo>
                      <a:pt x="101183" y="124291"/>
                      <a:pt x="105827" y="114517"/>
                      <a:pt x="105827" y="102789"/>
                    </a:cubicBezTo>
                    <a:cubicBezTo>
                      <a:pt x="105827" y="89431"/>
                      <a:pt x="101509" y="79901"/>
                      <a:pt x="90592" y="72571"/>
                    </a:cubicBezTo>
                    <a:cubicBezTo>
                      <a:pt x="85378" y="69069"/>
                      <a:pt x="80490" y="66055"/>
                      <a:pt x="76417" y="64101"/>
                    </a:cubicBezTo>
                    <a:cubicBezTo>
                      <a:pt x="72343" y="62227"/>
                      <a:pt x="66315" y="59458"/>
                      <a:pt x="58413" y="56444"/>
                    </a:cubicBezTo>
                    <a:cubicBezTo>
                      <a:pt x="54339" y="54815"/>
                      <a:pt x="49695" y="53186"/>
                      <a:pt x="46437" y="52046"/>
                    </a:cubicBezTo>
                    <a:cubicBezTo>
                      <a:pt x="43422" y="50661"/>
                      <a:pt x="42933" y="50173"/>
                      <a:pt x="40734" y="49032"/>
                    </a:cubicBezTo>
                    <a:cubicBezTo>
                      <a:pt x="37231" y="46833"/>
                      <a:pt x="35276" y="44145"/>
                      <a:pt x="35276" y="40317"/>
                    </a:cubicBezTo>
                    <a:cubicBezTo>
                      <a:pt x="35276" y="32417"/>
                      <a:pt x="41793" y="28589"/>
                      <a:pt x="55154" y="28589"/>
                    </a:cubicBezTo>
                    <a:cubicBezTo>
                      <a:pt x="67944" y="28589"/>
                      <a:pt x="79920" y="32172"/>
                      <a:pt x="90837" y="38933"/>
                    </a:cubicBezTo>
                    <a:lnTo>
                      <a:pt x="90837" y="9285"/>
                    </a:lnTo>
                    <a:cubicBezTo>
                      <a:pt x="81061" y="3014"/>
                      <a:pt x="68759" y="0"/>
                      <a:pt x="53769" y="0"/>
                    </a:cubicBezTo>
                    <a:cubicBezTo>
                      <a:pt x="39593" y="0"/>
                      <a:pt x="27862" y="3502"/>
                      <a:pt x="18330" y="10589"/>
                    </a:cubicBezTo>
                    <a:cubicBezTo>
                      <a:pt x="9043" y="17675"/>
                      <a:pt x="4481" y="27448"/>
                      <a:pt x="4481" y="39747"/>
                    </a:cubicBezTo>
                    <a:cubicBezTo>
                      <a:pt x="4481" y="56933"/>
                      <a:pt x="14257" y="69965"/>
                      <a:pt x="33565" y="78435"/>
                    </a:cubicBezTo>
                    <a:cubicBezTo>
                      <a:pt x="39838" y="80879"/>
                      <a:pt x="51243" y="85521"/>
                      <a:pt x="56702" y="87965"/>
                    </a:cubicBezTo>
                    <a:cubicBezTo>
                      <a:pt x="59716" y="89024"/>
                      <a:pt x="62404" y="90408"/>
                      <a:pt x="65419" y="92037"/>
                    </a:cubicBezTo>
                    <a:cubicBezTo>
                      <a:pt x="71692" y="95295"/>
                      <a:pt x="74136" y="98879"/>
                      <a:pt x="74136" y="103196"/>
                    </a:cubicBezTo>
                    <a:cubicBezTo>
                      <a:pt x="74136" y="111667"/>
                      <a:pt x="65419" y="116309"/>
                      <a:pt x="50917" y="116309"/>
                    </a:cubicBezTo>
                    <a:cubicBezTo>
                      <a:pt x="30469" y="116309"/>
                      <a:pt x="13361" y="110282"/>
                      <a:pt x="0" y="98065"/>
                    </a:cubicBezTo>
                    <a:lnTo>
                      <a:pt x="0" y="130318"/>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6" name="Forme libre 15">
                <a:extLst>
                  <a:ext uri="{FF2B5EF4-FFF2-40B4-BE49-F238E27FC236}">
                    <a16:creationId xmlns:a16="http://schemas.microsoft.com/office/drawing/2014/main" id="{9E7BAED6-9323-06E7-BFBD-4E688A185196}"/>
                  </a:ext>
                </a:extLst>
              </p:cNvPr>
              <p:cNvSpPr/>
              <p:nvPr/>
            </p:nvSpPr>
            <p:spPr>
              <a:xfrm>
                <a:off x="6040846" y="3533417"/>
                <a:ext cx="38941" cy="191975"/>
              </a:xfrm>
              <a:custGeom>
                <a:avLst/>
                <a:gdLst>
                  <a:gd name="connsiteX0" fmla="*/ 36009 w 38941"/>
                  <a:gd name="connsiteY0" fmla="*/ 54734 h 191975"/>
                  <a:gd name="connsiteX1" fmla="*/ 3340 w 38941"/>
                  <a:gd name="connsiteY1" fmla="*/ 54734 h 191975"/>
                  <a:gd name="connsiteX2" fmla="*/ 3340 w 38941"/>
                  <a:gd name="connsiteY2" fmla="*/ 191975 h 191975"/>
                  <a:gd name="connsiteX3" fmla="*/ 36009 w 38941"/>
                  <a:gd name="connsiteY3" fmla="*/ 191975 h 191975"/>
                  <a:gd name="connsiteX4" fmla="*/ 36009 w 38941"/>
                  <a:gd name="connsiteY4" fmla="*/ 54734 h 191975"/>
                  <a:gd name="connsiteX5" fmla="*/ 19634 w 38941"/>
                  <a:gd name="connsiteY5" fmla="*/ 38607 h 191975"/>
                  <a:gd name="connsiteX6" fmla="*/ 38942 w 38941"/>
                  <a:gd name="connsiteY6" fmla="*/ 19303 h 191975"/>
                  <a:gd name="connsiteX7" fmla="*/ 19634 w 38941"/>
                  <a:gd name="connsiteY7" fmla="*/ 0 h 191975"/>
                  <a:gd name="connsiteX8" fmla="*/ 0 w 38941"/>
                  <a:gd name="connsiteY8" fmla="*/ 19303 h 191975"/>
                  <a:gd name="connsiteX9" fmla="*/ 19634 w 38941"/>
                  <a:gd name="connsiteY9" fmla="*/ 38607 h 19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1" h="191975">
                    <a:moveTo>
                      <a:pt x="36009" y="54734"/>
                    </a:moveTo>
                    <a:lnTo>
                      <a:pt x="3340" y="54734"/>
                    </a:lnTo>
                    <a:lnTo>
                      <a:pt x="3340" y="191975"/>
                    </a:lnTo>
                    <a:lnTo>
                      <a:pt x="36009" y="191975"/>
                    </a:lnTo>
                    <a:lnTo>
                      <a:pt x="36009" y="54734"/>
                    </a:lnTo>
                    <a:close/>
                    <a:moveTo>
                      <a:pt x="19634" y="38607"/>
                    </a:moveTo>
                    <a:cubicBezTo>
                      <a:pt x="30224" y="38607"/>
                      <a:pt x="38942" y="30136"/>
                      <a:pt x="38942" y="19303"/>
                    </a:cubicBezTo>
                    <a:cubicBezTo>
                      <a:pt x="38942" y="8471"/>
                      <a:pt x="30224" y="0"/>
                      <a:pt x="19634" y="0"/>
                    </a:cubicBezTo>
                    <a:cubicBezTo>
                      <a:pt x="8717" y="0"/>
                      <a:pt x="0" y="8471"/>
                      <a:pt x="0" y="19303"/>
                    </a:cubicBezTo>
                    <a:cubicBezTo>
                      <a:pt x="0" y="30136"/>
                      <a:pt x="8798" y="38607"/>
                      <a:pt x="19634" y="38607"/>
                    </a:cubicBezTo>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7" name="Forme libre 16">
                <a:extLst>
                  <a:ext uri="{FF2B5EF4-FFF2-40B4-BE49-F238E27FC236}">
                    <a16:creationId xmlns:a16="http://schemas.microsoft.com/office/drawing/2014/main" id="{A0054C79-BF22-6DA4-B363-0FC2B42E8B6D}"/>
                  </a:ext>
                </a:extLst>
              </p:cNvPr>
              <p:cNvSpPr/>
              <p:nvPr/>
            </p:nvSpPr>
            <p:spPr>
              <a:xfrm>
                <a:off x="6097873" y="3535616"/>
                <a:ext cx="32668" cy="189776"/>
              </a:xfrm>
              <a:custGeom>
                <a:avLst/>
                <a:gdLst>
                  <a:gd name="connsiteX0" fmla="*/ 0 w 32668"/>
                  <a:gd name="connsiteY0" fmla="*/ 0 h 189776"/>
                  <a:gd name="connsiteX1" fmla="*/ 32669 w 32668"/>
                  <a:gd name="connsiteY1" fmla="*/ 0 h 189776"/>
                  <a:gd name="connsiteX2" fmla="*/ 32669 w 32668"/>
                  <a:gd name="connsiteY2" fmla="*/ 189776 h 189776"/>
                  <a:gd name="connsiteX3" fmla="*/ 0 w 32668"/>
                  <a:gd name="connsiteY3" fmla="*/ 189776 h 189776"/>
                </a:gdLst>
                <a:ahLst/>
                <a:cxnLst>
                  <a:cxn ang="0">
                    <a:pos x="connsiteX0" y="connsiteY0"/>
                  </a:cxn>
                  <a:cxn ang="0">
                    <a:pos x="connsiteX1" y="connsiteY1"/>
                  </a:cxn>
                  <a:cxn ang="0">
                    <a:pos x="connsiteX2" y="connsiteY2"/>
                  </a:cxn>
                  <a:cxn ang="0">
                    <a:pos x="connsiteX3" y="connsiteY3"/>
                  </a:cxn>
                </a:cxnLst>
                <a:rect l="l" t="t" r="r" b="b"/>
                <a:pathLst>
                  <a:path w="32668" h="189776">
                    <a:moveTo>
                      <a:pt x="0" y="0"/>
                    </a:moveTo>
                    <a:lnTo>
                      <a:pt x="32669" y="0"/>
                    </a:lnTo>
                    <a:lnTo>
                      <a:pt x="32669" y="189776"/>
                    </a:lnTo>
                    <a:lnTo>
                      <a:pt x="0" y="189776"/>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8" name="Forme libre 17">
                <a:extLst>
                  <a:ext uri="{FF2B5EF4-FFF2-40B4-BE49-F238E27FC236}">
                    <a16:creationId xmlns:a16="http://schemas.microsoft.com/office/drawing/2014/main" id="{C5846005-4910-FE8A-D975-C86560F52C9C}"/>
                  </a:ext>
                </a:extLst>
              </p:cNvPr>
              <p:cNvSpPr/>
              <p:nvPr/>
            </p:nvSpPr>
            <p:spPr>
              <a:xfrm>
                <a:off x="6148872" y="3584078"/>
                <a:ext cx="149737" cy="145386"/>
              </a:xfrm>
              <a:custGeom>
                <a:avLst/>
                <a:gdLst>
                  <a:gd name="connsiteX0" fmla="*/ 74869 w 149737"/>
                  <a:gd name="connsiteY0" fmla="*/ 115739 h 145386"/>
                  <a:gd name="connsiteX1" fmla="*/ 44319 w 149737"/>
                  <a:gd name="connsiteY1" fmla="*/ 103440 h 145386"/>
                  <a:gd name="connsiteX2" fmla="*/ 32343 w 149737"/>
                  <a:gd name="connsiteY2" fmla="*/ 72652 h 145386"/>
                  <a:gd name="connsiteX3" fmla="*/ 44319 w 149737"/>
                  <a:gd name="connsiteY3" fmla="*/ 42109 h 145386"/>
                  <a:gd name="connsiteX4" fmla="*/ 74869 w 149737"/>
                  <a:gd name="connsiteY4" fmla="*/ 29566 h 145386"/>
                  <a:gd name="connsiteX5" fmla="*/ 105094 w 149737"/>
                  <a:gd name="connsiteY5" fmla="*/ 42109 h 145386"/>
                  <a:gd name="connsiteX6" fmla="*/ 117395 w 149737"/>
                  <a:gd name="connsiteY6" fmla="*/ 72652 h 145386"/>
                  <a:gd name="connsiteX7" fmla="*/ 105094 w 149737"/>
                  <a:gd name="connsiteY7" fmla="*/ 103440 h 145386"/>
                  <a:gd name="connsiteX8" fmla="*/ 74869 w 149737"/>
                  <a:gd name="connsiteY8" fmla="*/ 115739 h 145386"/>
                  <a:gd name="connsiteX9" fmla="*/ 21752 w 149737"/>
                  <a:gd name="connsiteY9" fmla="*/ 124454 h 145386"/>
                  <a:gd name="connsiteX10" fmla="*/ 74869 w 149737"/>
                  <a:gd name="connsiteY10" fmla="*/ 145386 h 145386"/>
                  <a:gd name="connsiteX11" fmla="*/ 127986 w 149737"/>
                  <a:gd name="connsiteY11" fmla="*/ 124454 h 145386"/>
                  <a:gd name="connsiteX12" fmla="*/ 149738 w 149737"/>
                  <a:gd name="connsiteY12" fmla="*/ 72734 h 145386"/>
                  <a:gd name="connsiteX13" fmla="*/ 127986 w 149737"/>
                  <a:gd name="connsiteY13" fmla="*/ 20932 h 145386"/>
                  <a:gd name="connsiteX14" fmla="*/ 74869 w 149737"/>
                  <a:gd name="connsiteY14" fmla="*/ 0 h 145386"/>
                  <a:gd name="connsiteX15" fmla="*/ 21752 w 149737"/>
                  <a:gd name="connsiteY15" fmla="*/ 20932 h 145386"/>
                  <a:gd name="connsiteX16" fmla="*/ 0 w 149737"/>
                  <a:gd name="connsiteY16" fmla="*/ 72734 h 145386"/>
                  <a:gd name="connsiteX17" fmla="*/ 21752 w 149737"/>
                  <a:gd name="connsiteY17" fmla="*/ 124454 h 14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737" h="145386">
                    <a:moveTo>
                      <a:pt x="74869" y="115739"/>
                    </a:moveTo>
                    <a:cubicBezTo>
                      <a:pt x="62567" y="115739"/>
                      <a:pt x="52547" y="111666"/>
                      <a:pt x="44319" y="103440"/>
                    </a:cubicBezTo>
                    <a:cubicBezTo>
                      <a:pt x="36416" y="94969"/>
                      <a:pt x="32343" y="84951"/>
                      <a:pt x="32343" y="72652"/>
                    </a:cubicBezTo>
                    <a:cubicBezTo>
                      <a:pt x="32343" y="60354"/>
                      <a:pt x="36416" y="50335"/>
                      <a:pt x="44319" y="42109"/>
                    </a:cubicBezTo>
                    <a:cubicBezTo>
                      <a:pt x="52465" y="33638"/>
                      <a:pt x="62567" y="29566"/>
                      <a:pt x="74869" y="29566"/>
                    </a:cubicBezTo>
                    <a:cubicBezTo>
                      <a:pt x="86845" y="29566"/>
                      <a:pt x="96947" y="33638"/>
                      <a:pt x="105094" y="42109"/>
                    </a:cubicBezTo>
                    <a:cubicBezTo>
                      <a:pt x="113240" y="50254"/>
                      <a:pt x="117395" y="60354"/>
                      <a:pt x="117395" y="72652"/>
                    </a:cubicBezTo>
                    <a:cubicBezTo>
                      <a:pt x="117395" y="84951"/>
                      <a:pt x="113322" y="94969"/>
                      <a:pt x="105094" y="103440"/>
                    </a:cubicBezTo>
                    <a:cubicBezTo>
                      <a:pt x="96947" y="111666"/>
                      <a:pt x="86845" y="115739"/>
                      <a:pt x="74869" y="115739"/>
                    </a:cubicBezTo>
                    <a:moveTo>
                      <a:pt x="21752" y="124454"/>
                    </a:moveTo>
                    <a:cubicBezTo>
                      <a:pt x="36172" y="138300"/>
                      <a:pt x="53932" y="145386"/>
                      <a:pt x="74869" y="145386"/>
                    </a:cubicBezTo>
                    <a:cubicBezTo>
                      <a:pt x="95888" y="145386"/>
                      <a:pt x="113566" y="138300"/>
                      <a:pt x="127986" y="124454"/>
                    </a:cubicBezTo>
                    <a:cubicBezTo>
                      <a:pt x="142406" y="110608"/>
                      <a:pt x="149738" y="93096"/>
                      <a:pt x="149738" y="72734"/>
                    </a:cubicBezTo>
                    <a:cubicBezTo>
                      <a:pt x="149738" y="52372"/>
                      <a:pt x="142406" y="34860"/>
                      <a:pt x="127986" y="20932"/>
                    </a:cubicBezTo>
                    <a:cubicBezTo>
                      <a:pt x="113566" y="7086"/>
                      <a:pt x="95806" y="0"/>
                      <a:pt x="74869" y="0"/>
                    </a:cubicBezTo>
                    <a:cubicBezTo>
                      <a:pt x="53850" y="0"/>
                      <a:pt x="36172" y="7086"/>
                      <a:pt x="21752" y="20932"/>
                    </a:cubicBezTo>
                    <a:cubicBezTo>
                      <a:pt x="7332" y="34860"/>
                      <a:pt x="0" y="52290"/>
                      <a:pt x="0" y="72734"/>
                    </a:cubicBezTo>
                    <a:cubicBezTo>
                      <a:pt x="0" y="93178"/>
                      <a:pt x="7332" y="110526"/>
                      <a:pt x="21752" y="124454"/>
                    </a:cubicBezTo>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9" name="Forme libre 18">
                <a:extLst>
                  <a:ext uri="{FF2B5EF4-FFF2-40B4-BE49-F238E27FC236}">
                    <a16:creationId xmlns:a16="http://schemas.microsoft.com/office/drawing/2014/main" id="{BDB9D11B-4B1B-CCDD-40D7-1AF299A14EE4}"/>
                  </a:ext>
                </a:extLst>
              </p:cNvPr>
              <p:cNvSpPr/>
              <p:nvPr/>
            </p:nvSpPr>
            <p:spPr>
              <a:xfrm>
                <a:off x="6318814" y="3585463"/>
                <a:ext cx="83097" cy="139929"/>
              </a:xfrm>
              <a:custGeom>
                <a:avLst/>
                <a:gdLst>
                  <a:gd name="connsiteX0" fmla="*/ 32424 w 83097"/>
                  <a:gd name="connsiteY0" fmla="*/ 139929 h 139929"/>
                  <a:gd name="connsiteX1" fmla="*/ 32424 w 83097"/>
                  <a:gd name="connsiteY1" fmla="*/ 67766 h 139929"/>
                  <a:gd name="connsiteX2" fmla="*/ 69492 w 83097"/>
                  <a:gd name="connsiteY2" fmla="*/ 30951 h 139929"/>
                  <a:gd name="connsiteX3" fmla="*/ 83097 w 83097"/>
                  <a:gd name="connsiteY3" fmla="*/ 32335 h 139929"/>
                  <a:gd name="connsiteX4" fmla="*/ 83097 w 83097"/>
                  <a:gd name="connsiteY4" fmla="*/ 815 h 139929"/>
                  <a:gd name="connsiteX5" fmla="*/ 73321 w 83097"/>
                  <a:gd name="connsiteY5" fmla="*/ 0 h 139929"/>
                  <a:gd name="connsiteX6" fmla="*/ 32424 w 83097"/>
                  <a:gd name="connsiteY6" fmla="*/ 23131 h 139929"/>
                  <a:gd name="connsiteX7" fmla="*/ 32424 w 83097"/>
                  <a:gd name="connsiteY7" fmla="*/ 2688 h 139929"/>
                  <a:gd name="connsiteX8" fmla="*/ 0 w 83097"/>
                  <a:gd name="connsiteY8" fmla="*/ 2688 h 139929"/>
                  <a:gd name="connsiteX9" fmla="*/ 0 w 83097"/>
                  <a:gd name="connsiteY9" fmla="*/ 139929 h 139929"/>
                  <a:gd name="connsiteX10" fmla="*/ 32424 w 83097"/>
                  <a:gd name="connsiteY10" fmla="*/ 139929 h 13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97" h="139929">
                    <a:moveTo>
                      <a:pt x="32424" y="139929"/>
                    </a:moveTo>
                    <a:lnTo>
                      <a:pt x="32424" y="67766"/>
                    </a:lnTo>
                    <a:cubicBezTo>
                      <a:pt x="32424" y="45123"/>
                      <a:pt x="46844" y="30951"/>
                      <a:pt x="69492" y="30951"/>
                    </a:cubicBezTo>
                    <a:cubicBezTo>
                      <a:pt x="74380" y="30951"/>
                      <a:pt x="79024" y="31521"/>
                      <a:pt x="83097" y="32335"/>
                    </a:cubicBezTo>
                    <a:lnTo>
                      <a:pt x="83097" y="815"/>
                    </a:lnTo>
                    <a:cubicBezTo>
                      <a:pt x="80409" y="244"/>
                      <a:pt x="77068" y="0"/>
                      <a:pt x="73321" y="0"/>
                    </a:cubicBezTo>
                    <a:cubicBezTo>
                      <a:pt x="54013" y="0"/>
                      <a:pt x="39023" y="8715"/>
                      <a:pt x="32424" y="23131"/>
                    </a:cubicBezTo>
                    <a:lnTo>
                      <a:pt x="32424" y="2688"/>
                    </a:lnTo>
                    <a:lnTo>
                      <a:pt x="0" y="2688"/>
                    </a:lnTo>
                    <a:lnTo>
                      <a:pt x="0" y="139929"/>
                    </a:lnTo>
                    <a:lnTo>
                      <a:pt x="32424" y="139929"/>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20" name="Forme libre 19">
                <a:extLst>
                  <a:ext uri="{FF2B5EF4-FFF2-40B4-BE49-F238E27FC236}">
                    <a16:creationId xmlns:a16="http://schemas.microsoft.com/office/drawing/2014/main" id="{096EEE58-E649-A679-6594-DE9C28C164B9}"/>
                  </a:ext>
                </a:extLst>
              </p:cNvPr>
              <p:cNvSpPr/>
              <p:nvPr/>
            </p:nvSpPr>
            <p:spPr>
              <a:xfrm>
                <a:off x="5656399" y="2980623"/>
                <a:ext cx="745267" cy="445688"/>
              </a:xfrm>
              <a:custGeom>
                <a:avLst/>
                <a:gdLst>
                  <a:gd name="connsiteX0" fmla="*/ 526363 w 745267"/>
                  <a:gd name="connsiteY0" fmla="*/ 236202 h 445688"/>
                  <a:gd name="connsiteX1" fmla="*/ 526282 w 745267"/>
                  <a:gd name="connsiteY1" fmla="*/ 238564 h 445688"/>
                  <a:gd name="connsiteX2" fmla="*/ 373937 w 745267"/>
                  <a:gd name="connsiteY2" fmla="*/ 376864 h 445688"/>
                  <a:gd name="connsiteX3" fmla="*/ 219311 w 745267"/>
                  <a:gd name="connsiteY3" fmla="*/ 222274 h 445688"/>
                  <a:gd name="connsiteX4" fmla="*/ 373937 w 745267"/>
                  <a:gd name="connsiteY4" fmla="*/ 67684 h 445688"/>
                  <a:gd name="connsiteX5" fmla="*/ 483267 w 745267"/>
                  <a:gd name="connsiteY5" fmla="*/ 112970 h 445688"/>
                  <a:gd name="connsiteX6" fmla="*/ 502656 w 745267"/>
                  <a:gd name="connsiteY6" fmla="*/ 134554 h 445688"/>
                  <a:gd name="connsiteX7" fmla="*/ 392349 w 745267"/>
                  <a:gd name="connsiteY7" fmla="*/ 243939 h 445688"/>
                  <a:gd name="connsiteX8" fmla="*/ 351126 w 745267"/>
                  <a:gd name="connsiteY8" fmla="*/ 243939 h 445688"/>
                  <a:gd name="connsiteX9" fmla="*/ 351126 w 745267"/>
                  <a:gd name="connsiteY9" fmla="*/ 202726 h 445688"/>
                  <a:gd name="connsiteX10" fmla="*/ 418337 w 745267"/>
                  <a:gd name="connsiteY10" fmla="*/ 136753 h 445688"/>
                  <a:gd name="connsiteX11" fmla="*/ 373937 w 745267"/>
                  <a:gd name="connsiteY11" fmla="*/ 126002 h 445688"/>
                  <a:gd name="connsiteX12" fmla="*/ 277561 w 745267"/>
                  <a:gd name="connsiteY12" fmla="*/ 222355 h 445688"/>
                  <a:gd name="connsiteX13" fmla="*/ 373937 w 745267"/>
                  <a:gd name="connsiteY13" fmla="*/ 318709 h 445688"/>
                  <a:gd name="connsiteX14" fmla="*/ 467544 w 745267"/>
                  <a:gd name="connsiteY14" fmla="*/ 236528 h 445688"/>
                  <a:gd name="connsiteX15" fmla="*/ 467544 w 745267"/>
                  <a:gd name="connsiteY15" fmla="*/ 236365 h 445688"/>
                  <a:gd name="connsiteX16" fmla="*/ 468196 w 745267"/>
                  <a:gd name="connsiteY16" fmla="*/ 231315 h 445688"/>
                  <a:gd name="connsiteX17" fmla="*/ 501108 w 745267"/>
                  <a:gd name="connsiteY17" fmla="*/ 206554 h 445688"/>
                  <a:gd name="connsiteX18" fmla="*/ 526363 w 745267"/>
                  <a:gd name="connsiteY18" fmla="*/ 236202 h 445688"/>
                  <a:gd name="connsiteX19" fmla="*/ 745267 w 745267"/>
                  <a:gd name="connsiteY19" fmla="*/ 222844 h 445688"/>
                  <a:gd name="connsiteX20" fmla="*/ 372634 w 745267"/>
                  <a:gd name="connsiteY20" fmla="*/ 0 h 445688"/>
                  <a:gd name="connsiteX21" fmla="*/ 0 w 745267"/>
                  <a:gd name="connsiteY21" fmla="*/ 222844 h 445688"/>
                  <a:gd name="connsiteX22" fmla="*/ 372634 w 745267"/>
                  <a:gd name="connsiteY22" fmla="*/ 445689 h 445688"/>
                  <a:gd name="connsiteX23" fmla="*/ 745267 w 745267"/>
                  <a:gd name="connsiteY23" fmla="*/ 222844 h 4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5267" h="445688">
                    <a:moveTo>
                      <a:pt x="526363" y="236202"/>
                    </a:moveTo>
                    <a:lnTo>
                      <a:pt x="526282" y="238564"/>
                    </a:lnTo>
                    <a:cubicBezTo>
                      <a:pt x="518217" y="322863"/>
                      <a:pt x="449458" y="376864"/>
                      <a:pt x="373937" y="376864"/>
                    </a:cubicBezTo>
                    <a:cubicBezTo>
                      <a:pt x="287989" y="376864"/>
                      <a:pt x="219311" y="307144"/>
                      <a:pt x="219311" y="222274"/>
                    </a:cubicBezTo>
                    <a:cubicBezTo>
                      <a:pt x="219311" y="136020"/>
                      <a:pt x="289374" y="67684"/>
                      <a:pt x="373937" y="67684"/>
                    </a:cubicBezTo>
                    <a:cubicBezTo>
                      <a:pt x="415242" y="67684"/>
                      <a:pt x="454020" y="83729"/>
                      <a:pt x="483267" y="112970"/>
                    </a:cubicBezTo>
                    <a:cubicBezTo>
                      <a:pt x="494673" y="124454"/>
                      <a:pt x="502656" y="134554"/>
                      <a:pt x="502656" y="134554"/>
                    </a:cubicBezTo>
                    <a:lnTo>
                      <a:pt x="392349" y="243939"/>
                    </a:lnTo>
                    <a:cubicBezTo>
                      <a:pt x="380943" y="255342"/>
                      <a:pt x="362532" y="255342"/>
                      <a:pt x="351126" y="243939"/>
                    </a:cubicBezTo>
                    <a:cubicBezTo>
                      <a:pt x="339721" y="232537"/>
                      <a:pt x="339721" y="214129"/>
                      <a:pt x="351126" y="202726"/>
                    </a:cubicBezTo>
                    <a:lnTo>
                      <a:pt x="418337" y="136753"/>
                    </a:lnTo>
                    <a:cubicBezTo>
                      <a:pt x="404814" y="129748"/>
                      <a:pt x="389661" y="126002"/>
                      <a:pt x="373937" y="126002"/>
                    </a:cubicBezTo>
                    <a:cubicBezTo>
                      <a:pt x="320820" y="126002"/>
                      <a:pt x="277561" y="169007"/>
                      <a:pt x="277561" y="222355"/>
                    </a:cubicBezTo>
                    <a:cubicBezTo>
                      <a:pt x="277561" y="275949"/>
                      <a:pt x="321146" y="318709"/>
                      <a:pt x="373937" y="318709"/>
                    </a:cubicBezTo>
                    <a:cubicBezTo>
                      <a:pt x="417278" y="318709"/>
                      <a:pt x="459478" y="288410"/>
                      <a:pt x="467544" y="236528"/>
                    </a:cubicBezTo>
                    <a:lnTo>
                      <a:pt x="467544" y="236365"/>
                    </a:lnTo>
                    <a:lnTo>
                      <a:pt x="468196" y="231315"/>
                    </a:lnTo>
                    <a:cubicBezTo>
                      <a:pt x="470395" y="215432"/>
                      <a:pt x="485141" y="204274"/>
                      <a:pt x="501108" y="206554"/>
                    </a:cubicBezTo>
                    <a:cubicBezTo>
                      <a:pt x="516099" y="208509"/>
                      <a:pt x="526852" y="221460"/>
                      <a:pt x="526363" y="236202"/>
                    </a:cubicBezTo>
                    <a:moveTo>
                      <a:pt x="745267" y="222844"/>
                    </a:moveTo>
                    <a:cubicBezTo>
                      <a:pt x="670317" y="89512"/>
                      <a:pt x="531496" y="0"/>
                      <a:pt x="372634" y="0"/>
                    </a:cubicBezTo>
                    <a:cubicBezTo>
                      <a:pt x="213772" y="0"/>
                      <a:pt x="74950" y="89512"/>
                      <a:pt x="0" y="222844"/>
                    </a:cubicBezTo>
                    <a:cubicBezTo>
                      <a:pt x="74950" y="356176"/>
                      <a:pt x="213772" y="445689"/>
                      <a:pt x="372634" y="445689"/>
                    </a:cubicBezTo>
                    <a:cubicBezTo>
                      <a:pt x="531496" y="445689"/>
                      <a:pt x="670236" y="356176"/>
                      <a:pt x="745267" y="222844"/>
                    </a:cubicBezTo>
                  </a:path>
                </a:pathLst>
              </a:custGeom>
              <a:solidFill>
                <a:schemeClr val="bg1"/>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grpSp>
      </p:grpSp>
      <p:sp>
        <p:nvSpPr>
          <p:cNvPr id="2" name="CasellaDiTesto 5">
            <a:extLst>
              <a:ext uri="{FF2B5EF4-FFF2-40B4-BE49-F238E27FC236}">
                <a16:creationId xmlns:a16="http://schemas.microsoft.com/office/drawing/2014/main" id="{DCF8196C-3BBC-810C-CE44-84936A1A302D}"/>
              </a:ext>
            </a:extLst>
          </p:cNvPr>
          <p:cNvSpPr txBox="1"/>
          <p:nvPr userDrawn="1"/>
        </p:nvSpPr>
        <p:spPr>
          <a:xfrm>
            <a:off x="334800" y="6482798"/>
            <a:ext cx="1656560"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it-IT" sz="8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Medical &amp; Professional Affairs</a:t>
            </a:r>
          </a:p>
        </p:txBody>
      </p:sp>
      <p:sp>
        <p:nvSpPr>
          <p:cNvPr id="4" name="Segnaposto testo 8">
            <a:extLst>
              <a:ext uri="{FF2B5EF4-FFF2-40B4-BE49-F238E27FC236}">
                <a16:creationId xmlns:a16="http://schemas.microsoft.com/office/drawing/2014/main" id="{4C209FF0-849F-D5F6-72DD-6D6F28121EF1}"/>
              </a:ext>
            </a:extLst>
          </p:cNvPr>
          <p:cNvSpPr>
            <a:spLocks noGrp="1"/>
          </p:cNvSpPr>
          <p:nvPr>
            <p:ph type="body" sz="quarter" idx="10" hasCustomPrompt="1"/>
          </p:nvPr>
        </p:nvSpPr>
        <p:spPr>
          <a:xfrm>
            <a:off x="7496072" y="1785219"/>
            <a:ext cx="4428000" cy="410323"/>
          </a:xfrm>
          <a:prstGeom prst="rect">
            <a:avLst/>
          </a:prstGeom>
        </p:spPr>
        <p:txBody>
          <a:bodyPr/>
          <a:lstStyle>
            <a:lvl1pPr marL="4763" indent="0" algn="r">
              <a:buFontTx/>
              <a:buNone/>
              <a:defRPr sz="1400" b="0" i="0">
                <a:solidFill>
                  <a:schemeClr val="bg1"/>
                </a:solidFill>
                <a:latin typeface="Hurme Geometric Sans 1" panose="020B0500020000000000" pitchFamily="34" charset="77"/>
              </a:defRPr>
            </a:lvl1pPr>
          </a:lstStyle>
          <a:p>
            <a:pPr lvl="0"/>
            <a:r>
              <a:rPr lang="fr-FR"/>
              <a:t>If you don't need this block, simply delete it.</a:t>
            </a:r>
          </a:p>
        </p:txBody>
      </p:sp>
      <p:sp>
        <p:nvSpPr>
          <p:cNvPr id="5" name="Titolo 1">
            <a:extLst>
              <a:ext uri="{FF2B5EF4-FFF2-40B4-BE49-F238E27FC236}">
                <a16:creationId xmlns:a16="http://schemas.microsoft.com/office/drawing/2014/main" id="{3AD5CEA8-AE23-BC25-753C-CCF0B23725E8}"/>
              </a:ext>
            </a:extLst>
          </p:cNvPr>
          <p:cNvSpPr>
            <a:spLocks noGrp="1"/>
          </p:cNvSpPr>
          <p:nvPr>
            <p:ph type="title" hasCustomPrompt="1"/>
          </p:nvPr>
        </p:nvSpPr>
        <p:spPr>
          <a:xfrm>
            <a:off x="3526971" y="459656"/>
            <a:ext cx="8407029" cy="1325563"/>
          </a:xfrm>
          <a:prstGeom prst="rect">
            <a:avLst/>
          </a:prstGeom>
        </p:spPr>
        <p:txBody>
          <a:bodyPr/>
          <a:lstStyle>
            <a:lvl1pPr algn="r">
              <a:defRPr sz="3000" b="1" i="0">
                <a:solidFill>
                  <a:schemeClr val="bg1"/>
                </a:solidFill>
                <a:latin typeface="Hurme Geometric Sans 1" panose="020B0500020000000000" pitchFamily="34" charset="77"/>
              </a:defRPr>
            </a:lvl1pPr>
          </a:lstStyle>
          <a:p>
            <a:r>
              <a:rPr lang="fr-FR"/>
              <a:t>Title of the slide, here. 1 line…</a:t>
            </a:r>
            <a:br>
              <a:rPr lang="fr-FR"/>
            </a:br>
            <a:r>
              <a:rPr lang="fr-FR"/>
              <a:t>or 2, adapts with the background image</a:t>
            </a:r>
            <a:endParaRPr lang="it-IT"/>
          </a:p>
        </p:txBody>
      </p:sp>
      <p:sp>
        <p:nvSpPr>
          <p:cNvPr id="3" name="Strictly confidential - for internal use only. Do not share or forward.">
            <a:extLst>
              <a:ext uri="{FF2B5EF4-FFF2-40B4-BE49-F238E27FC236}">
                <a16:creationId xmlns:a16="http://schemas.microsoft.com/office/drawing/2014/main" id="{270CCCA5-F179-E766-1F05-44EFAEAAC507}"/>
              </a:ext>
            </a:extLst>
          </p:cNvPr>
          <p:cNvSpPr txBox="1"/>
          <p:nvPr userDrawn="1"/>
        </p:nvSpPr>
        <p:spPr>
          <a:xfrm>
            <a:off x="4142117" y="6463111"/>
            <a:ext cx="3249995" cy="107722"/>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800" b="0">
                <a:solidFill>
                  <a:srgbClr val="BCBEC0"/>
                </a:solidFill>
                <a:latin typeface="+mn-lt"/>
                <a:ea typeface="+mn-ea"/>
                <a:cs typeface="+mn-cs"/>
                <a:sym typeface="Arial"/>
              </a:defRPr>
            </a:lvl1pPr>
          </a:lstStyle>
          <a:p>
            <a:pPr algn="ctr"/>
            <a:r>
              <a:rPr lang="en-US" sz="700">
                <a:solidFill>
                  <a:schemeClr val="bg1"/>
                </a:solidFill>
                <a:latin typeface="Arial" panose="020B0604020202020204" pitchFamily="34" charset="0"/>
                <a:cs typeface="Arial" panose="020B0604020202020204" pitchFamily="34" charset="0"/>
              </a:rPr>
              <a:t>© Essilor International– September 2025</a:t>
            </a:r>
            <a:r>
              <a:rPr lang="en-US" sz="700" baseline="0">
                <a:solidFill>
                  <a:schemeClr val="bg1"/>
                </a:solidFill>
                <a:latin typeface="Arial" panose="020B0604020202020204" pitchFamily="34" charset="0"/>
                <a:cs typeface="Arial" panose="020B0604020202020204" pitchFamily="34" charset="0"/>
              </a:rPr>
              <a:t>-</a:t>
            </a:r>
            <a:r>
              <a:rPr sz="700">
                <a:solidFill>
                  <a:schemeClr val="bg1"/>
                </a:solidFill>
                <a:latin typeface="Arial" panose="020B0604020202020204" pitchFamily="34" charset="0"/>
                <a:cs typeface="Arial" panose="020B0604020202020204" pitchFamily="34" charset="0"/>
              </a:rPr>
              <a:t> </a:t>
            </a:r>
            <a:r>
              <a:rPr lang="en-GB" sz="700">
                <a:solidFill>
                  <a:schemeClr val="bg1"/>
                </a:solidFill>
                <a:latin typeface="Arial" panose="020B0604020202020204" pitchFamily="34" charset="0"/>
                <a:cs typeface="Arial" panose="020B0604020202020204" pitchFamily="34" charset="0"/>
              </a:rPr>
              <a:t>All rights reserved</a:t>
            </a:r>
            <a:endParaRPr sz="7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975588"/>
      </p:ext>
    </p:extLst>
  </p:cSld>
  <p:clrMapOvr>
    <a:masterClrMapping/>
  </p:clrMapOvr>
  <p:transition spd="med"/>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ic Chart #1">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399AF-7E01-8013-E002-4BE0907A335F}"/>
              </a:ext>
            </a:extLst>
          </p:cNvPr>
          <p:cNvSpPr>
            <a:spLocks noGrp="1"/>
          </p:cNvSpPr>
          <p:nvPr>
            <p:ph type="title" hasCustomPrompt="1"/>
          </p:nvPr>
        </p:nvSpPr>
        <p:spPr>
          <a:xfrm>
            <a:off x="467999" y="280800"/>
            <a:ext cx="10896913" cy="519300"/>
          </a:xfrm>
        </p:spPr>
        <p:txBody>
          <a:bodyPr/>
          <a:lstStyle>
            <a:lvl1pPr>
              <a:defRPr b="1" i="0">
                <a:latin typeface="Hurme Geometric Sans 1" panose="020B0500020000000000" pitchFamily="34" charset="77"/>
              </a:defRPr>
            </a:lvl1pPr>
          </a:lstStyle>
          <a:p>
            <a:r>
              <a:rPr lang="fr-FR"/>
              <a:t>Graphic Chart</a:t>
            </a:r>
            <a:endParaRPr lang="en-GB"/>
          </a:p>
        </p:txBody>
      </p:sp>
      <p:sp>
        <p:nvSpPr>
          <p:cNvPr id="8" name="Espace réservé du texte 13">
            <a:extLst>
              <a:ext uri="{FF2B5EF4-FFF2-40B4-BE49-F238E27FC236}">
                <a16:creationId xmlns:a16="http://schemas.microsoft.com/office/drawing/2014/main" id="{ED357AC3-D5C0-A40F-93E1-5C0F2C07B636}"/>
              </a:ext>
            </a:extLst>
          </p:cNvPr>
          <p:cNvSpPr>
            <a:spLocks noGrp="1"/>
          </p:cNvSpPr>
          <p:nvPr>
            <p:ph type="body" sz="quarter" idx="15" hasCustomPrompt="1"/>
          </p:nvPr>
        </p:nvSpPr>
        <p:spPr>
          <a:xfrm>
            <a:off x="467999" y="2945253"/>
            <a:ext cx="5734779" cy="2032000"/>
          </a:xfrm>
        </p:spPr>
        <p:txBody>
          <a:bodyPr>
            <a:normAutofit/>
          </a:bodyPr>
          <a:lstStyle>
            <a:lvl1pPr>
              <a:buClr>
                <a:schemeClr val="accent2"/>
              </a:buClr>
              <a:defRPr sz="1400" b="0" i="0">
                <a:latin typeface="Hurme Geometric Sans 1" panose="020B0500020000000000" pitchFamily="34" charset="77"/>
              </a:defRPr>
            </a:lvl1pPr>
          </a:lstStyle>
          <a:p>
            <a:pPr lvl="0"/>
            <a:r>
              <a:rPr lang="fr-CA"/>
              <a:t>Click to change the styles of the mask text</a:t>
            </a:r>
          </a:p>
        </p:txBody>
      </p:sp>
      <p:sp>
        <p:nvSpPr>
          <p:cNvPr id="10" name="Espace réservé du graphique 9">
            <a:extLst>
              <a:ext uri="{FF2B5EF4-FFF2-40B4-BE49-F238E27FC236}">
                <a16:creationId xmlns:a16="http://schemas.microsoft.com/office/drawing/2014/main" id="{16C392A2-7E33-3C0F-A451-AD6700BE4E0B}"/>
              </a:ext>
            </a:extLst>
          </p:cNvPr>
          <p:cNvSpPr>
            <a:spLocks noGrp="1"/>
          </p:cNvSpPr>
          <p:nvPr>
            <p:ph type="chart" sz="quarter" idx="16" hasCustomPrompt="1"/>
          </p:nvPr>
        </p:nvSpPr>
        <p:spPr>
          <a:xfrm>
            <a:off x="6792913" y="1427163"/>
            <a:ext cx="4572000" cy="4572000"/>
          </a:xfrm>
        </p:spPr>
        <p:txBody>
          <a:bodyPr>
            <a:normAutofit/>
          </a:bodyPr>
          <a:lstStyle>
            <a:lvl1pPr marL="4763" indent="0">
              <a:buFontTx/>
              <a:buNone/>
              <a:defRPr sz="1400" b="0" i="0">
                <a:latin typeface="Hurme Geometric Sans 1" panose="020B0500020000000000" pitchFamily="34" charset="77"/>
              </a:defRPr>
            </a:lvl1pPr>
          </a:lstStyle>
          <a:p>
            <a:r>
              <a:rPr lang="en-GB"/>
              <a:t>Insert a bar graph here</a:t>
            </a:r>
          </a:p>
        </p:txBody>
      </p:sp>
      <p:sp>
        <p:nvSpPr>
          <p:cNvPr id="5" name="Espace réservé du texte 13">
            <a:extLst>
              <a:ext uri="{FF2B5EF4-FFF2-40B4-BE49-F238E27FC236}">
                <a16:creationId xmlns:a16="http://schemas.microsoft.com/office/drawing/2014/main" id="{9411AE8A-DD8A-6EBD-D6EC-094C3822C0D4}"/>
              </a:ext>
            </a:extLst>
          </p:cNvPr>
          <p:cNvSpPr>
            <a:spLocks noGrp="1"/>
          </p:cNvSpPr>
          <p:nvPr>
            <p:ph type="body" sz="quarter" idx="14" hasCustomPrompt="1"/>
          </p:nvPr>
        </p:nvSpPr>
        <p:spPr>
          <a:xfrm>
            <a:off x="468313" y="1496564"/>
            <a:ext cx="5734465" cy="1101725"/>
          </a:xfrm>
        </p:spPr>
        <p:txBody>
          <a:bodyPr/>
          <a:lstStyle>
            <a:lvl1pPr marL="0" indent="0">
              <a:buClr>
                <a:schemeClr val="accent1"/>
              </a:buClr>
              <a:buFontTx/>
              <a:buNone/>
              <a:defRPr b="0" i="0">
                <a:solidFill>
                  <a:schemeClr val="accent2"/>
                </a:solidFill>
                <a:latin typeface="Hurme Geometric Sans 1" panose="020B0500020000000000" pitchFamily="34" charset="77"/>
              </a:defRPr>
            </a:lvl1pPr>
          </a:lstStyle>
          <a:p>
            <a:pPr lvl="0"/>
            <a:r>
              <a:rPr lang="fr-CA"/>
              <a:t>Click to change the styles of the mask text</a:t>
            </a:r>
          </a:p>
        </p:txBody>
      </p:sp>
      <p:sp>
        <p:nvSpPr>
          <p:cNvPr id="9" name="Espace réservé du texte 12">
            <a:extLst>
              <a:ext uri="{FF2B5EF4-FFF2-40B4-BE49-F238E27FC236}">
                <a16:creationId xmlns:a16="http://schemas.microsoft.com/office/drawing/2014/main" id="{D45AC344-9D0F-4E66-BE8E-8EB010E31C78}"/>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4" name="Numero diapositiva">
            <a:extLst>
              <a:ext uri="{FF2B5EF4-FFF2-40B4-BE49-F238E27FC236}">
                <a16:creationId xmlns:a16="http://schemas.microsoft.com/office/drawing/2014/main" id="{F3D0AC1B-3357-8D2B-456D-A94750B32427}"/>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122926446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ight #1">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399AF-7E01-8013-E002-4BE0907A335F}"/>
              </a:ext>
            </a:extLst>
          </p:cNvPr>
          <p:cNvSpPr>
            <a:spLocks noGrp="1"/>
          </p:cNvSpPr>
          <p:nvPr>
            <p:ph type="title" hasCustomPrompt="1"/>
          </p:nvPr>
        </p:nvSpPr>
        <p:spPr>
          <a:xfrm>
            <a:off x="467999" y="280800"/>
            <a:ext cx="10896913" cy="519300"/>
          </a:xfrm>
        </p:spPr>
        <p:txBody>
          <a:bodyPr/>
          <a:lstStyle>
            <a:lvl1pPr>
              <a:defRPr b="1" i="0">
                <a:latin typeface="Hurme Geometric Sans 1" panose="020B0500020000000000" pitchFamily="34" charset="77"/>
              </a:defRPr>
            </a:lvl1pPr>
          </a:lstStyle>
          <a:p>
            <a:r>
              <a:rPr lang="fr-FR"/>
              <a:t>Graphic Chart</a:t>
            </a:r>
            <a:endParaRPr lang="en-GB"/>
          </a:p>
        </p:txBody>
      </p:sp>
      <p:sp>
        <p:nvSpPr>
          <p:cNvPr id="8" name="Espace réservé du texte 13">
            <a:extLst>
              <a:ext uri="{FF2B5EF4-FFF2-40B4-BE49-F238E27FC236}">
                <a16:creationId xmlns:a16="http://schemas.microsoft.com/office/drawing/2014/main" id="{ED357AC3-D5C0-A40F-93E1-5C0F2C07B636}"/>
              </a:ext>
            </a:extLst>
          </p:cNvPr>
          <p:cNvSpPr>
            <a:spLocks noGrp="1"/>
          </p:cNvSpPr>
          <p:nvPr>
            <p:ph type="body" sz="quarter" idx="15" hasCustomPrompt="1"/>
          </p:nvPr>
        </p:nvSpPr>
        <p:spPr>
          <a:xfrm>
            <a:off x="467999" y="2945253"/>
            <a:ext cx="5734779" cy="2032000"/>
          </a:xfrm>
        </p:spPr>
        <p:txBody>
          <a:bodyPr>
            <a:normAutofit/>
          </a:bodyPr>
          <a:lstStyle>
            <a:lvl1pPr>
              <a:buClr>
                <a:schemeClr val="accent2"/>
              </a:buClr>
              <a:defRPr sz="1400" b="0" i="0">
                <a:latin typeface="Hurme Geometric Sans 1" panose="020B0500020000000000" pitchFamily="34" charset="77"/>
              </a:defRPr>
            </a:lvl1pPr>
          </a:lstStyle>
          <a:p>
            <a:pPr lvl="0"/>
            <a:r>
              <a:rPr lang="fr-CA"/>
              <a:t>Click to change the styles of the mask text</a:t>
            </a:r>
          </a:p>
        </p:txBody>
      </p:sp>
      <p:sp>
        <p:nvSpPr>
          <p:cNvPr id="5" name="Espace réservé du texte 13">
            <a:extLst>
              <a:ext uri="{FF2B5EF4-FFF2-40B4-BE49-F238E27FC236}">
                <a16:creationId xmlns:a16="http://schemas.microsoft.com/office/drawing/2014/main" id="{9411AE8A-DD8A-6EBD-D6EC-094C3822C0D4}"/>
              </a:ext>
            </a:extLst>
          </p:cNvPr>
          <p:cNvSpPr>
            <a:spLocks noGrp="1"/>
          </p:cNvSpPr>
          <p:nvPr>
            <p:ph type="body" sz="quarter" idx="14" hasCustomPrompt="1"/>
          </p:nvPr>
        </p:nvSpPr>
        <p:spPr>
          <a:xfrm>
            <a:off x="468313" y="1496564"/>
            <a:ext cx="5734465" cy="1101725"/>
          </a:xfrm>
        </p:spPr>
        <p:txBody>
          <a:bodyPr/>
          <a:lstStyle>
            <a:lvl1pPr marL="0" indent="0">
              <a:buClr>
                <a:schemeClr val="accent1"/>
              </a:buClr>
              <a:buFontTx/>
              <a:buNone/>
              <a:defRPr b="0" i="0">
                <a:solidFill>
                  <a:schemeClr val="accent2"/>
                </a:solidFill>
                <a:latin typeface="Hurme Geometric Sans 1" panose="020B0500020000000000" pitchFamily="34" charset="77"/>
              </a:defRPr>
            </a:lvl1pPr>
          </a:lstStyle>
          <a:p>
            <a:pPr lvl="0"/>
            <a:r>
              <a:rPr lang="fr-CA"/>
              <a:t>Click to change the styles of the mask text</a:t>
            </a:r>
          </a:p>
        </p:txBody>
      </p:sp>
      <p:sp>
        <p:nvSpPr>
          <p:cNvPr id="9" name="Espace réservé du texte 12">
            <a:extLst>
              <a:ext uri="{FF2B5EF4-FFF2-40B4-BE49-F238E27FC236}">
                <a16:creationId xmlns:a16="http://schemas.microsoft.com/office/drawing/2014/main" id="{D45AC344-9D0F-4E66-BE8E-8EB010E31C78}"/>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4" name="Numero diapositiva">
            <a:extLst>
              <a:ext uri="{FF2B5EF4-FFF2-40B4-BE49-F238E27FC236}">
                <a16:creationId xmlns:a16="http://schemas.microsoft.com/office/drawing/2014/main" id="{F3D0AC1B-3357-8D2B-456D-A94750B32427}"/>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
        <p:nvSpPr>
          <p:cNvPr id="11" name="Espace réservé pour une image  10">
            <a:extLst>
              <a:ext uri="{FF2B5EF4-FFF2-40B4-BE49-F238E27FC236}">
                <a16:creationId xmlns:a16="http://schemas.microsoft.com/office/drawing/2014/main" id="{EA0C5D0B-9514-65BB-F2C6-28C585054B91}"/>
              </a:ext>
            </a:extLst>
          </p:cNvPr>
          <p:cNvSpPr>
            <a:spLocks noGrp="1"/>
          </p:cNvSpPr>
          <p:nvPr>
            <p:ph type="pic" sz="quarter" idx="17"/>
          </p:nvPr>
        </p:nvSpPr>
        <p:spPr>
          <a:xfrm>
            <a:off x="4876801" y="0"/>
            <a:ext cx="7315200" cy="6858000"/>
          </a:xfrm>
          <a:custGeom>
            <a:avLst/>
            <a:gdLst>
              <a:gd name="connsiteX0" fmla="*/ 1714498 w 7315200"/>
              <a:gd name="connsiteY0" fmla="*/ 0 h 6858000"/>
              <a:gd name="connsiteX1" fmla="*/ 2547937 w 7315200"/>
              <a:gd name="connsiteY1" fmla="*/ 0 h 6858000"/>
              <a:gd name="connsiteX2" fmla="*/ 7315199 w 7315200"/>
              <a:gd name="connsiteY2" fmla="*/ 0 h 6858000"/>
              <a:gd name="connsiteX3" fmla="*/ 7315200 w 7315200"/>
              <a:gd name="connsiteY3" fmla="*/ 0 h 6858000"/>
              <a:gd name="connsiteX4" fmla="*/ 7315199 w 7315200"/>
              <a:gd name="connsiteY4" fmla="*/ 4 h 6858000"/>
              <a:gd name="connsiteX5" fmla="*/ 7315199 w 7315200"/>
              <a:gd name="connsiteY5" fmla="*/ 6858000 h 6858000"/>
              <a:gd name="connsiteX6" fmla="*/ 2547937 w 7315200"/>
              <a:gd name="connsiteY6" fmla="*/ 6858000 h 6858000"/>
              <a:gd name="connsiteX7" fmla="*/ 2547937 w 7315200"/>
              <a:gd name="connsiteY7" fmla="*/ 6857993 h 6858000"/>
              <a:gd name="connsiteX8" fmla="*/ 0 w 7315200"/>
              <a:gd name="connsiteY8" fmla="*/ 6857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6858000">
                <a:moveTo>
                  <a:pt x="1714498" y="0"/>
                </a:moveTo>
                <a:lnTo>
                  <a:pt x="2547937" y="0"/>
                </a:lnTo>
                <a:lnTo>
                  <a:pt x="7315199" y="0"/>
                </a:lnTo>
                <a:lnTo>
                  <a:pt x="7315200" y="0"/>
                </a:lnTo>
                <a:lnTo>
                  <a:pt x="7315199" y="4"/>
                </a:lnTo>
                <a:lnTo>
                  <a:pt x="7315199" y="6858000"/>
                </a:lnTo>
                <a:lnTo>
                  <a:pt x="2547937" y="6858000"/>
                </a:lnTo>
                <a:lnTo>
                  <a:pt x="2547937" y="6857993"/>
                </a:lnTo>
                <a:lnTo>
                  <a:pt x="0" y="6857993"/>
                </a:lnTo>
                <a:close/>
              </a:path>
            </a:pathLst>
          </a:custGeom>
          <a:pattFill prst="pct5">
            <a:fgClr>
              <a:schemeClr val="accent1"/>
            </a:fgClr>
            <a:bgClr>
              <a:schemeClr val="bg1"/>
            </a:bgClr>
          </a:pattFill>
        </p:spPr>
        <p:txBody>
          <a:bodyPr vert="horz" wrap="square" lIns="91440" tIns="45720" rIns="91440" bIns="45720" rtlCol="0">
            <a:noAutofit/>
          </a:bodyPr>
          <a:lstStyle>
            <a:lvl1pPr algn="ctr">
              <a:defRPr lang="fr-FR" sz="1200" b="0" i="0">
                <a:latin typeface="Hurme Geometric Sans 1" panose="020B0500020000000000" pitchFamily="34" charset="77"/>
              </a:defRPr>
            </a:lvl1pPr>
          </a:lstStyle>
          <a:p>
            <a:pPr marL="4763" lvl="0" indent="0">
              <a:buFontTx/>
              <a:buNone/>
            </a:pPr>
            <a:endParaRPr lang="fr-FR"/>
          </a:p>
        </p:txBody>
      </p:sp>
    </p:spTree>
    <p:extLst>
      <p:ext uri="{BB962C8B-B14F-4D97-AF65-F5344CB8AC3E}">
        <p14:creationId xmlns:p14="http://schemas.microsoft.com/office/powerpoint/2010/main" val="168683914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 #1">
    <p:bg>
      <p:bgPr>
        <a:solidFill>
          <a:schemeClr val="bg1"/>
        </a:solidFill>
        <a:effectLst/>
      </p:bgPr>
    </p:bg>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EA0C5D0B-9514-65BB-F2C6-28C585054B91}"/>
              </a:ext>
            </a:extLst>
          </p:cNvPr>
          <p:cNvSpPr>
            <a:spLocks noGrp="1"/>
          </p:cNvSpPr>
          <p:nvPr>
            <p:ph type="pic" sz="quarter" idx="17"/>
          </p:nvPr>
        </p:nvSpPr>
        <p:spPr>
          <a:xfrm flipH="1">
            <a:off x="0" y="0"/>
            <a:ext cx="7315200" cy="6858000"/>
          </a:xfrm>
          <a:custGeom>
            <a:avLst/>
            <a:gdLst>
              <a:gd name="connsiteX0" fmla="*/ 1714498 w 7315200"/>
              <a:gd name="connsiteY0" fmla="*/ 0 h 6858000"/>
              <a:gd name="connsiteX1" fmla="*/ 2547937 w 7315200"/>
              <a:gd name="connsiteY1" fmla="*/ 0 h 6858000"/>
              <a:gd name="connsiteX2" fmla="*/ 7315199 w 7315200"/>
              <a:gd name="connsiteY2" fmla="*/ 0 h 6858000"/>
              <a:gd name="connsiteX3" fmla="*/ 7315200 w 7315200"/>
              <a:gd name="connsiteY3" fmla="*/ 0 h 6858000"/>
              <a:gd name="connsiteX4" fmla="*/ 7315199 w 7315200"/>
              <a:gd name="connsiteY4" fmla="*/ 4 h 6858000"/>
              <a:gd name="connsiteX5" fmla="*/ 7315199 w 7315200"/>
              <a:gd name="connsiteY5" fmla="*/ 6858000 h 6858000"/>
              <a:gd name="connsiteX6" fmla="*/ 2547937 w 7315200"/>
              <a:gd name="connsiteY6" fmla="*/ 6858000 h 6858000"/>
              <a:gd name="connsiteX7" fmla="*/ 2547937 w 7315200"/>
              <a:gd name="connsiteY7" fmla="*/ 6857993 h 6858000"/>
              <a:gd name="connsiteX8" fmla="*/ 0 w 7315200"/>
              <a:gd name="connsiteY8" fmla="*/ 6857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6858000">
                <a:moveTo>
                  <a:pt x="1714498" y="0"/>
                </a:moveTo>
                <a:lnTo>
                  <a:pt x="2547937" y="0"/>
                </a:lnTo>
                <a:lnTo>
                  <a:pt x="7315199" y="0"/>
                </a:lnTo>
                <a:lnTo>
                  <a:pt x="7315200" y="0"/>
                </a:lnTo>
                <a:lnTo>
                  <a:pt x="7315199" y="4"/>
                </a:lnTo>
                <a:lnTo>
                  <a:pt x="7315199" y="6858000"/>
                </a:lnTo>
                <a:lnTo>
                  <a:pt x="2547937" y="6858000"/>
                </a:lnTo>
                <a:lnTo>
                  <a:pt x="2547937" y="6857993"/>
                </a:lnTo>
                <a:lnTo>
                  <a:pt x="0" y="6857993"/>
                </a:lnTo>
                <a:close/>
              </a:path>
            </a:pathLst>
          </a:custGeom>
          <a:pattFill prst="pct5">
            <a:fgClr>
              <a:schemeClr val="accent1"/>
            </a:fgClr>
            <a:bgClr>
              <a:schemeClr val="bg1"/>
            </a:bgClr>
          </a:pattFill>
        </p:spPr>
        <p:txBody>
          <a:bodyPr vert="horz" wrap="square" lIns="91440" tIns="45720" rIns="91440" bIns="45720" rtlCol="0">
            <a:noAutofit/>
          </a:bodyPr>
          <a:lstStyle>
            <a:lvl1pPr algn="ctr">
              <a:defRPr lang="fr-FR" sz="1200" b="0" i="0">
                <a:latin typeface="Hurme Geometric Sans 1" panose="020B0500020000000000" pitchFamily="34" charset="77"/>
              </a:defRPr>
            </a:lvl1pPr>
          </a:lstStyle>
          <a:p>
            <a:pPr marL="4763" lvl="0" indent="0">
              <a:buFontTx/>
              <a:buNone/>
            </a:pPr>
            <a:endParaRPr lang="fr-FR"/>
          </a:p>
        </p:txBody>
      </p:sp>
      <p:sp>
        <p:nvSpPr>
          <p:cNvPr id="2" name="Titre 1">
            <a:extLst>
              <a:ext uri="{FF2B5EF4-FFF2-40B4-BE49-F238E27FC236}">
                <a16:creationId xmlns:a16="http://schemas.microsoft.com/office/drawing/2014/main" id="{15A399AF-7E01-8013-E002-4BE0907A335F}"/>
              </a:ext>
            </a:extLst>
          </p:cNvPr>
          <p:cNvSpPr>
            <a:spLocks noGrp="1"/>
          </p:cNvSpPr>
          <p:nvPr>
            <p:ph type="title" hasCustomPrompt="1"/>
          </p:nvPr>
        </p:nvSpPr>
        <p:spPr>
          <a:xfrm>
            <a:off x="6202777" y="280800"/>
            <a:ext cx="5521223" cy="519300"/>
          </a:xfrm>
        </p:spPr>
        <p:txBody>
          <a:bodyPr/>
          <a:lstStyle>
            <a:lvl1pPr>
              <a:defRPr b="1" i="0">
                <a:latin typeface="Hurme Geometric Sans 1" panose="020B0500020000000000" pitchFamily="34" charset="77"/>
              </a:defRPr>
            </a:lvl1pPr>
          </a:lstStyle>
          <a:p>
            <a:r>
              <a:rPr lang="fr-FR"/>
              <a:t>Graphic Chart</a:t>
            </a:r>
            <a:endParaRPr lang="en-GB"/>
          </a:p>
        </p:txBody>
      </p:sp>
      <p:sp>
        <p:nvSpPr>
          <p:cNvPr id="8" name="Espace réservé du texte 13">
            <a:extLst>
              <a:ext uri="{FF2B5EF4-FFF2-40B4-BE49-F238E27FC236}">
                <a16:creationId xmlns:a16="http://schemas.microsoft.com/office/drawing/2014/main" id="{ED357AC3-D5C0-A40F-93E1-5C0F2C07B636}"/>
              </a:ext>
            </a:extLst>
          </p:cNvPr>
          <p:cNvSpPr>
            <a:spLocks noGrp="1"/>
          </p:cNvSpPr>
          <p:nvPr>
            <p:ph type="body" sz="quarter" idx="15" hasCustomPrompt="1"/>
          </p:nvPr>
        </p:nvSpPr>
        <p:spPr>
          <a:xfrm>
            <a:off x="6933195" y="2945253"/>
            <a:ext cx="4790806" cy="2032000"/>
          </a:xfrm>
        </p:spPr>
        <p:txBody>
          <a:bodyPr>
            <a:normAutofit/>
          </a:bodyPr>
          <a:lstStyle>
            <a:lvl1pPr>
              <a:buClr>
                <a:schemeClr val="accent2"/>
              </a:buClr>
              <a:defRPr sz="1400" b="0" i="0">
                <a:latin typeface="Hurme Geometric Sans 1" panose="020B0500020000000000" pitchFamily="34" charset="77"/>
              </a:defRPr>
            </a:lvl1pPr>
          </a:lstStyle>
          <a:p>
            <a:pPr lvl="0"/>
            <a:r>
              <a:rPr lang="fr-CA"/>
              <a:t>Click to change the styles of the mask text</a:t>
            </a:r>
          </a:p>
        </p:txBody>
      </p:sp>
      <p:sp>
        <p:nvSpPr>
          <p:cNvPr id="5" name="Espace réservé du texte 13">
            <a:extLst>
              <a:ext uri="{FF2B5EF4-FFF2-40B4-BE49-F238E27FC236}">
                <a16:creationId xmlns:a16="http://schemas.microsoft.com/office/drawing/2014/main" id="{9411AE8A-DD8A-6EBD-D6EC-094C3822C0D4}"/>
              </a:ext>
            </a:extLst>
          </p:cNvPr>
          <p:cNvSpPr>
            <a:spLocks noGrp="1"/>
          </p:cNvSpPr>
          <p:nvPr>
            <p:ph type="body" sz="quarter" idx="14" hasCustomPrompt="1"/>
          </p:nvPr>
        </p:nvSpPr>
        <p:spPr>
          <a:xfrm>
            <a:off x="6202777" y="1496564"/>
            <a:ext cx="5521223" cy="1101725"/>
          </a:xfrm>
        </p:spPr>
        <p:txBody>
          <a:bodyPr/>
          <a:lstStyle>
            <a:lvl1pPr marL="0" indent="0">
              <a:buClr>
                <a:schemeClr val="accent1"/>
              </a:buClr>
              <a:buFontTx/>
              <a:buNone/>
              <a:defRPr b="0" i="0">
                <a:solidFill>
                  <a:schemeClr val="accent2"/>
                </a:solidFill>
                <a:latin typeface="Hurme Geometric Sans 1" panose="020B0500020000000000" pitchFamily="34" charset="77"/>
              </a:defRPr>
            </a:lvl1pPr>
          </a:lstStyle>
          <a:p>
            <a:pPr lvl="0"/>
            <a:r>
              <a:rPr lang="fr-CA"/>
              <a:t>Click to change the styles of the mask text</a:t>
            </a:r>
          </a:p>
        </p:txBody>
      </p:sp>
      <p:sp>
        <p:nvSpPr>
          <p:cNvPr id="9" name="Espace réservé du texte 12">
            <a:extLst>
              <a:ext uri="{FF2B5EF4-FFF2-40B4-BE49-F238E27FC236}">
                <a16:creationId xmlns:a16="http://schemas.microsoft.com/office/drawing/2014/main" id="{D45AC344-9D0F-4E66-BE8E-8EB010E31C78}"/>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4" name="Numero diapositiva">
            <a:extLst>
              <a:ext uri="{FF2B5EF4-FFF2-40B4-BE49-F238E27FC236}">
                <a16:creationId xmlns:a16="http://schemas.microsoft.com/office/drawing/2014/main" id="{F3D0AC1B-3357-8D2B-456D-A94750B32427}"/>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349698677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Chart #2">
    <p:bg>
      <p:bgPr>
        <a:solidFill>
          <a:schemeClr val="bg1"/>
        </a:solidFill>
        <a:effectLst/>
      </p:bgPr>
    </p:bg>
    <p:spTree>
      <p:nvGrpSpPr>
        <p:cNvPr id="1" name=""/>
        <p:cNvGrpSpPr/>
        <p:nvPr/>
      </p:nvGrpSpPr>
      <p:grpSpPr>
        <a:xfrm>
          <a:off x="0" y="0"/>
          <a:ext cx="0" cy="0"/>
          <a:chOff x="0" y="0"/>
          <a:chExt cx="0" cy="0"/>
        </a:xfrm>
      </p:grpSpPr>
      <p:sp>
        <p:nvSpPr>
          <p:cNvPr id="24" name="Espace réservé du graphique 9">
            <a:extLst>
              <a:ext uri="{FF2B5EF4-FFF2-40B4-BE49-F238E27FC236}">
                <a16:creationId xmlns:a16="http://schemas.microsoft.com/office/drawing/2014/main" id="{486272C8-A5BC-3367-9622-553D87C1333D}"/>
              </a:ext>
            </a:extLst>
          </p:cNvPr>
          <p:cNvSpPr>
            <a:spLocks noGrp="1"/>
          </p:cNvSpPr>
          <p:nvPr>
            <p:ph type="chart" sz="quarter" idx="21" hasCustomPrompt="1"/>
          </p:nvPr>
        </p:nvSpPr>
        <p:spPr>
          <a:xfrm>
            <a:off x="5851760" y="1496564"/>
            <a:ext cx="2810672" cy="2810672"/>
          </a:xfrm>
        </p:spPr>
        <p:txBody>
          <a:bodyPr>
            <a:normAutofit/>
          </a:bodyPr>
          <a:lstStyle>
            <a:lvl1pPr marL="4763" indent="0">
              <a:buNone/>
              <a:defRPr sz="1400" b="0" i="0">
                <a:latin typeface="Hurme Geometric Sans 1" panose="020B0500020000000000" pitchFamily="34" charset="77"/>
              </a:defRPr>
            </a:lvl1pPr>
          </a:lstStyle>
          <a:p>
            <a:r>
              <a:rPr lang="en-GB"/>
              <a:t>Insert a graph here</a:t>
            </a:r>
          </a:p>
        </p:txBody>
      </p:sp>
      <p:sp>
        <p:nvSpPr>
          <p:cNvPr id="2" name="Titre 1">
            <a:extLst>
              <a:ext uri="{FF2B5EF4-FFF2-40B4-BE49-F238E27FC236}">
                <a16:creationId xmlns:a16="http://schemas.microsoft.com/office/drawing/2014/main" id="{15A399AF-7E01-8013-E002-4BE0907A335F}"/>
              </a:ext>
            </a:extLst>
          </p:cNvPr>
          <p:cNvSpPr>
            <a:spLocks noGrp="1"/>
          </p:cNvSpPr>
          <p:nvPr>
            <p:ph type="title" hasCustomPrompt="1"/>
          </p:nvPr>
        </p:nvSpPr>
        <p:spPr>
          <a:xfrm>
            <a:off x="468000" y="280800"/>
            <a:ext cx="11331770" cy="519300"/>
          </a:xfrm>
        </p:spPr>
        <p:txBody>
          <a:bodyPr/>
          <a:lstStyle>
            <a:lvl1pPr>
              <a:defRPr b="1" i="0">
                <a:latin typeface="Hurme Geometric Sans 1" panose="020B0500020000000000" pitchFamily="34" charset="77"/>
              </a:defRPr>
            </a:lvl1pPr>
          </a:lstStyle>
          <a:p>
            <a:r>
              <a:rPr lang="fr-FR"/>
              <a:t>Graphic Chart</a:t>
            </a:r>
            <a:endParaRPr lang="en-GB"/>
          </a:p>
        </p:txBody>
      </p:sp>
      <p:sp>
        <p:nvSpPr>
          <p:cNvPr id="7" name="Espace réservé du texte 13">
            <a:extLst>
              <a:ext uri="{FF2B5EF4-FFF2-40B4-BE49-F238E27FC236}">
                <a16:creationId xmlns:a16="http://schemas.microsoft.com/office/drawing/2014/main" id="{956E9C78-950A-5D5B-8A5D-3897BF6C7A12}"/>
              </a:ext>
            </a:extLst>
          </p:cNvPr>
          <p:cNvSpPr>
            <a:spLocks noGrp="1"/>
          </p:cNvSpPr>
          <p:nvPr>
            <p:ph type="body" sz="quarter" idx="14" hasCustomPrompt="1"/>
          </p:nvPr>
        </p:nvSpPr>
        <p:spPr>
          <a:xfrm>
            <a:off x="468313" y="1496564"/>
            <a:ext cx="5132387" cy="1101725"/>
          </a:xfrm>
        </p:spPr>
        <p:txBody>
          <a:bodyPr/>
          <a:lstStyle>
            <a:lvl1pPr marL="0" indent="0">
              <a:buClr>
                <a:schemeClr val="accent1"/>
              </a:buClr>
              <a:buFontTx/>
              <a:buNone/>
              <a:defRPr b="0" i="0">
                <a:solidFill>
                  <a:schemeClr val="accent2"/>
                </a:solidFill>
                <a:latin typeface="Hurme Geometric Sans 1" panose="020B0500020000000000" pitchFamily="34" charset="77"/>
              </a:defRPr>
            </a:lvl1pPr>
          </a:lstStyle>
          <a:p>
            <a:pPr lvl="0"/>
            <a:r>
              <a:rPr lang="fr-CA"/>
              <a:t>Click to change the styles of the mask text</a:t>
            </a:r>
          </a:p>
        </p:txBody>
      </p:sp>
      <p:sp>
        <p:nvSpPr>
          <p:cNvPr id="8" name="Espace réservé du texte 13">
            <a:extLst>
              <a:ext uri="{FF2B5EF4-FFF2-40B4-BE49-F238E27FC236}">
                <a16:creationId xmlns:a16="http://schemas.microsoft.com/office/drawing/2014/main" id="{ED357AC3-D5C0-A40F-93E1-5C0F2C07B636}"/>
              </a:ext>
            </a:extLst>
          </p:cNvPr>
          <p:cNvSpPr>
            <a:spLocks noGrp="1"/>
          </p:cNvSpPr>
          <p:nvPr>
            <p:ph type="body" sz="quarter" idx="15" hasCustomPrompt="1"/>
          </p:nvPr>
        </p:nvSpPr>
        <p:spPr>
          <a:xfrm>
            <a:off x="468000" y="2945253"/>
            <a:ext cx="5132700" cy="694762"/>
          </a:xfrm>
        </p:spPr>
        <p:txBody>
          <a:bodyPr>
            <a:normAutofit/>
          </a:bodyPr>
          <a:lstStyle>
            <a:lvl1pPr>
              <a:buClr>
                <a:schemeClr val="accent2"/>
              </a:buClr>
              <a:defRPr sz="1400" b="0" i="0">
                <a:latin typeface="Hurme Geometric Sans 1" panose="020B0500020000000000" pitchFamily="34" charset="77"/>
              </a:defRPr>
            </a:lvl1pPr>
          </a:lstStyle>
          <a:p>
            <a:pPr lvl="0"/>
            <a:r>
              <a:rPr lang="fr-CA"/>
              <a:t>Click to change the styles of the mask text</a:t>
            </a:r>
          </a:p>
        </p:txBody>
      </p:sp>
      <p:sp>
        <p:nvSpPr>
          <p:cNvPr id="19" name="Espace réservé du texte 13">
            <a:extLst>
              <a:ext uri="{FF2B5EF4-FFF2-40B4-BE49-F238E27FC236}">
                <a16:creationId xmlns:a16="http://schemas.microsoft.com/office/drawing/2014/main" id="{23FF5F53-A004-8C30-6AF6-F1567A321A24}"/>
              </a:ext>
            </a:extLst>
          </p:cNvPr>
          <p:cNvSpPr>
            <a:spLocks noGrp="1"/>
          </p:cNvSpPr>
          <p:nvPr>
            <p:ph type="body" sz="quarter" idx="16" hasCustomPrompt="1"/>
          </p:nvPr>
        </p:nvSpPr>
        <p:spPr>
          <a:xfrm>
            <a:off x="6737649" y="2685603"/>
            <a:ext cx="1038894" cy="519300"/>
          </a:xfrm>
        </p:spPr>
        <p:txBody>
          <a:bodyPr anchor="ctr"/>
          <a:lstStyle>
            <a:lvl1pPr marL="0" indent="0" algn="ctr">
              <a:buClr>
                <a:schemeClr val="accent1"/>
              </a:buClr>
              <a:buFontTx/>
              <a:buNone/>
              <a:defRPr b="0" i="0">
                <a:latin typeface="Hurme Geometric Sans 1" panose="020B0500020000000000" pitchFamily="34" charset="77"/>
              </a:defRPr>
            </a:lvl1pPr>
          </a:lstStyle>
          <a:p>
            <a:pPr lvl="0"/>
            <a:r>
              <a:rPr lang="fr-CA"/>
              <a:t>XX %</a:t>
            </a:r>
          </a:p>
        </p:txBody>
      </p:sp>
      <p:sp>
        <p:nvSpPr>
          <p:cNvPr id="20" name="Espace réservé du texte 13">
            <a:extLst>
              <a:ext uri="{FF2B5EF4-FFF2-40B4-BE49-F238E27FC236}">
                <a16:creationId xmlns:a16="http://schemas.microsoft.com/office/drawing/2014/main" id="{8FAC0AD1-CF32-0727-5219-6D867C0BE73F}"/>
              </a:ext>
            </a:extLst>
          </p:cNvPr>
          <p:cNvSpPr>
            <a:spLocks noGrp="1"/>
          </p:cNvSpPr>
          <p:nvPr>
            <p:ph type="body" sz="quarter" idx="17" hasCustomPrompt="1"/>
          </p:nvPr>
        </p:nvSpPr>
        <p:spPr>
          <a:xfrm>
            <a:off x="9874987" y="2685603"/>
            <a:ext cx="1038894" cy="519300"/>
          </a:xfrm>
        </p:spPr>
        <p:txBody>
          <a:bodyPr anchor="ctr"/>
          <a:lstStyle>
            <a:lvl1pPr marL="0" indent="0" algn="ctr">
              <a:buClr>
                <a:schemeClr val="accent1"/>
              </a:buClr>
              <a:buFontTx/>
              <a:buNone/>
              <a:defRPr b="0" i="0">
                <a:latin typeface="Hurme Geometric Sans 1" panose="020B0500020000000000" pitchFamily="34" charset="77"/>
              </a:defRPr>
            </a:lvl1pPr>
          </a:lstStyle>
          <a:p>
            <a:pPr lvl="0"/>
            <a:r>
              <a:rPr lang="fr-CA"/>
              <a:t>XX %</a:t>
            </a:r>
          </a:p>
        </p:txBody>
      </p:sp>
      <p:sp>
        <p:nvSpPr>
          <p:cNvPr id="21" name="Espace réservé du texte 13">
            <a:extLst>
              <a:ext uri="{FF2B5EF4-FFF2-40B4-BE49-F238E27FC236}">
                <a16:creationId xmlns:a16="http://schemas.microsoft.com/office/drawing/2014/main" id="{7D5B3719-DA7E-0B31-7C35-4D00145ADA3B}"/>
              </a:ext>
            </a:extLst>
          </p:cNvPr>
          <p:cNvSpPr>
            <a:spLocks noGrp="1"/>
          </p:cNvSpPr>
          <p:nvPr>
            <p:ph type="body" sz="quarter" idx="18" hasCustomPrompt="1"/>
          </p:nvPr>
        </p:nvSpPr>
        <p:spPr>
          <a:xfrm>
            <a:off x="6737649" y="4479234"/>
            <a:ext cx="1038894" cy="519300"/>
          </a:xfrm>
        </p:spPr>
        <p:txBody>
          <a:bodyPr anchor="ctr"/>
          <a:lstStyle>
            <a:lvl1pPr marL="0" indent="0" algn="ctr">
              <a:buClr>
                <a:schemeClr val="accent1"/>
              </a:buClr>
              <a:buFontTx/>
              <a:buNone/>
              <a:defRPr b="0" i="0">
                <a:latin typeface="Hurme Geometric Sans 1" panose="020B0500020000000000" pitchFamily="34" charset="77"/>
              </a:defRPr>
            </a:lvl1pPr>
          </a:lstStyle>
          <a:p>
            <a:pPr lvl="0"/>
            <a:r>
              <a:rPr lang="fr-CA"/>
              <a:t>One</a:t>
            </a:r>
          </a:p>
        </p:txBody>
      </p:sp>
      <p:sp>
        <p:nvSpPr>
          <p:cNvPr id="22" name="Espace réservé du texte 13">
            <a:extLst>
              <a:ext uri="{FF2B5EF4-FFF2-40B4-BE49-F238E27FC236}">
                <a16:creationId xmlns:a16="http://schemas.microsoft.com/office/drawing/2014/main" id="{350588C5-58A8-8C2C-7261-DD3A37E94724}"/>
              </a:ext>
            </a:extLst>
          </p:cNvPr>
          <p:cNvSpPr>
            <a:spLocks noGrp="1"/>
          </p:cNvSpPr>
          <p:nvPr>
            <p:ph type="body" sz="quarter" idx="19" hasCustomPrompt="1"/>
          </p:nvPr>
        </p:nvSpPr>
        <p:spPr>
          <a:xfrm>
            <a:off x="9874987" y="4479234"/>
            <a:ext cx="1038894" cy="519300"/>
          </a:xfrm>
        </p:spPr>
        <p:txBody>
          <a:bodyPr anchor="ctr"/>
          <a:lstStyle>
            <a:lvl1pPr marL="0" indent="0" algn="ctr">
              <a:buClr>
                <a:schemeClr val="accent1"/>
              </a:buClr>
              <a:buFontTx/>
              <a:buNone/>
              <a:defRPr b="0" i="0">
                <a:latin typeface="Hurme Geometric Sans 1" panose="020B0500020000000000" pitchFamily="34" charset="77"/>
              </a:defRPr>
            </a:lvl1pPr>
          </a:lstStyle>
          <a:p>
            <a:pPr lvl="0"/>
            <a:r>
              <a:rPr lang="fr-CA" err="1"/>
              <a:t>Two</a:t>
            </a:r>
            <a:endParaRPr lang="fr-CA"/>
          </a:p>
        </p:txBody>
      </p:sp>
      <p:sp>
        <p:nvSpPr>
          <p:cNvPr id="23" name="Espace réservé du texte 13">
            <a:extLst>
              <a:ext uri="{FF2B5EF4-FFF2-40B4-BE49-F238E27FC236}">
                <a16:creationId xmlns:a16="http://schemas.microsoft.com/office/drawing/2014/main" id="{309CC4E6-827A-4C30-A90B-F638B3F88815}"/>
              </a:ext>
            </a:extLst>
          </p:cNvPr>
          <p:cNvSpPr>
            <a:spLocks noGrp="1"/>
          </p:cNvSpPr>
          <p:nvPr>
            <p:ph type="body" sz="quarter" idx="20" hasCustomPrompt="1"/>
          </p:nvPr>
        </p:nvSpPr>
        <p:spPr>
          <a:xfrm>
            <a:off x="1090246" y="3956367"/>
            <a:ext cx="4510454" cy="1042167"/>
          </a:xfrm>
        </p:spPr>
        <p:txBody>
          <a:bodyPr>
            <a:normAutofit/>
          </a:bodyPr>
          <a:lstStyle>
            <a:lvl1pPr marL="93663" indent="-93663">
              <a:buClr>
                <a:schemeClr val="accent1"/>
              </a:buClr>
              <a:buFont typeface="Courier New" panose="02070309020205020404" pitchFamily="49" charset="0"/>
              <a:buChar char="o"/>
              <a:tabLst/>
              <a:defRPr sz="1100" b="0" i="0">
                <a:latin typeface="Hurme Geometric Sans 1" panose="020B0500020000000000" pitchFamily="34" charset="77"/>
              </a:defRPr>
            </a:lvl1pPr>
          </a:lstStyle>
          <a:p>
            <a:pPr marL="285750" marR="0" lvl="0" indent="-285750" algn="l" defTabSz="914400" rtl="0" eaLnBrk="1" fontAlgn="auto" latinLnBrk="0" hangingPunct="1">
              <a:lnSpc>
                <a:spcPct val="90000"/>
              </a:lnSpc>
              <a:spcBef>
                <a:spcPts val="1000"/>
              </a:spcBef>
              <a:spcAft>
                <a:spcPts val="0"/>
              </a:spcAft>
              <a:buClr>
                <a:schemeClr val="accent1"/>
              </a:buClr>
              <a:buSzTx/>
              <a:buFont typeface="Courier New" panose="02070309020205020404" pitchFamily="49" charset="0"/>
              <a:buChar char="o"/>
              <a:tabLst/>
              <a:defRPr/>
            </a:pPr>
            <a:r>
              <a:rPr lang="fr-CA"/>
              <a:t>Click to change the styles of the mask text</a:t>
            </a:r>
          </a:p>
          <a:p>
            <a:pPr marL="285750" marR="0" lvl="0" indent="-285750" algn="l" defTabSz="914400" rtl="0" eaLnBrk="1" fontAlgn="auto" latinLnBrk="0" hangingPunct="1">
              <a:lnSpc>
                <a:spcPct val="90000"/>
              </a:lnSpc>
              <a:spcBef>
                <a:spcPts val="1000"/>
              </a:spcBef>
              <a:spcAft>
                <a:spcPts val="0"/>
              </a:spcAft>
              <a:buClr>
                <a:schemeClr val="accent1"/>
              </a:buClr>
              <a:buSzTx/>
              <a:buFont typeface="Courier New" panose="02070309020205020404" pitchFamily="49" charset="0"/>
              <a:buChar char="o"/>
              <a:tabLst/>
              <a:defRPr/>
            </a:pPr>
            <a:r>
              <a:rPr lang="fr-CA"/>
              <a:t>Click to change the styles of the mask text</a:t>
            </a:r>
          </a:p>
          <a:p>
            <a:pPr lvl="0"/>
            <a:endParaRPr lang="fr-CA"/>
          </a:p>
        </p:txBody>
      </p:sp>
      <p:sp>
        <p:nvSpPr>
          <p:cNvPr id="25" name="Espace réservé du graphique 9">
            <a:extLst>
              <a:ext uri="{FF2B5EF4-FFF2-40B4-BE49-F238E27FC236}">
                <a16:creationId xmlns:a16="http://schemas.microsoft.com/office/drawing/2014/main" id="{D8904008-2D10-38DC-1186-92C6DAFFC3E6}"/>
              </a:ext>
            </a:extLst>
          </p:cNvPr>
          <p:cNvSpPr>
            <a:spLocks noGrp="1"/>
          </p:cNvSpPr>
          <p:nvPr>
            <p:ph type="chart" sz="quarter" idx="22" hasCustomPrompt="1"/>
          </p:nvPr>
        </p:nvSpPr>
        <p:spPr>
          <a:xfrm>
            <a:off x="8989098" y="1496564"/>
            <a:ext cx="2810672" cy="2810672"/>
          </a:xfrm>
        </p:spPr>
        <p:txBody>
          <a:bodyPr>
            <a:normAutofit/>
          </a:bodyPr>
          <a:lstStyle>
            <a:lvl1pPr marL="4763" indent="0">
              <a:buNone/>
              <a:defRPr sz="1400" b="0" i="0">
                <a:latin typeface="Hurme Geometric Sans 1" panose="020B0500020000000000" pitchFamily="34" charset="77"/>
              </a:defRPr>
            </a:lvl1pPr>
          </a:lstStyle>
          <a:p>
            <a:r>
              <a:rPr lang="en-GB"/>
              <a:t>Insert a graph here</a:t>
            </a:r>
          </a:p>
        </p:txBody>
      </p:sp>
      <p:sp>
        <p:nvSpPr>
          <p:cNvPr id="5" name="Espace réservé du texte 12">
            <a:extLst>
              <a:ext uri="{FF2B5EF4-FFF2-40B4-BE49-F238E27FC236}">
                <a16:creationId xmlns:a16="http://schemas.microsoft.com/office/drawing/2014/main" id="{A72FBB8C-14FD-1A45-5822-759F3B378BEA}"/>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4" name="Numero diapositiva">
            <a:extLst>
              <a:ext uri="{FF2B5EF4-FFF2-40B4-BE49-F238E27FC236}">
                <a16:creationId xmlns:a16="http://schemas.microsoft.com/office/drawing/2014/main" id="{3BE35B0E-B7C8-A3E4-BA7F-9AD8705E3530}"/>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224947816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Chart #4">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399AF-7E01-8013-E002-4BE0907A335F}"/>
              </a:ext>
            </a:extLst>
          </p:cNvPr>
          <p:cNvSpPr>
            <a:spLocks noGrp="1"/>
          </p:cNvSpPr>
          <p:nvPr>
            <p:ph type="title" hasCustomPrompt="1"/>
          </p:nvPr>
        </p:nvSpPr>
        <p:spPr>
          <a:xfrm>
            <a:off x="468000" y="280800"/>
            <a:ext cx="8571546" cy="519300"/>
          </a:xfrm>
        </p:spPr>
        <p:txBody>
          <a:bodyPr/>
          <a:lstStyle>
            <a:lvl1pPr>
              <a:defRPr b="1" i="0">
                <a:latin typeface="Hurme Geometric Sans 1" panose="020B0500020000000000" pitchFamily="34" charset="77"/>
              </a:defRPr>
            </a:lvl1pPr>
          </a:lstStyle>
          <a:p>
            <a:r>
              <a:rPr lang="fr-FR"/>
              <a:t>Graphic Chart</a:t>
            </a:r>
            <a:endParaRPr lang="en-GB"/>
          </a:p>
        </p:txBody>
      </p:sp>
      <p:sp>
        <p:nvSpPr>
          <p:cNvPr id="8" name="Espace réservé du texte 13">
            <a:extLst>
              <a:ext uri="{FF2B5EF4-FFF2-40B4-BE49-F238E27FC236}">
                <a16:creationId xmlns:a16="http://schemas.microsoft.com/office/drawing/2014/main" id="{ED357AC3-D5C0-A40F-93E1-5C0F2C07B636}"/>
              </a:ext>
            </a:extLst>
          </p:cNvPr>
          <p:cNvSpPr>
            <a:spLocks noGrp="1"/>
          </p:cNvSpPr>
          <p:nvPr>
            <p:ph type="body" sz="quarter" idx="15" hasCustomPrompt="1"/>
          </p:nvPr>
        </p:nvSpPr>
        <p:spPr>
          <a:xfrm>
            <a:off x="750888" y="4750607"/>
            <a:ext cx="3240088" cy="1273729"/>
          </a:xfrm>
        </p:spPr>
        <p:txBody>
          <a:bodyPr>
            <a:normAutofit/>
          </a:bodyPr>
          <a:lstStyle>
            <a:lvl1pPr marL="0" indent="0">
              <a:lnSpc>
                <a:spcPct val="100000"/>
              </a:lnSpc>
              <a:buClr>
                <a:schemeClr val="accent1"/>
              </a:buClr>
              <a:buFontTx/>
              <a:buNone/>
              <a:defRPr sz="1100" b="0" i="0">
                <a:solidFill>
                  <a:schemeClr val="bg1">
                    <a:lumMod val="50000"/>
                  </a:schemeClr>
                </a:solidFill>
                <a:latin typeface="Hurme Geometric Sans 1" panose="020B0500020000000000" pitchFamily="34" charset="77"/>
              </a:defRPr>
            </a:lvl1pPr>
          </a:lstStyle>
          <a:p>
            <a:pPr lvl="0"/>
            <a:r>
              <a:rPr lang="fr-CA"/>
              <a:t>Click to change the styles of the mask text</a:t>
            </a:r>
          </a:p>
        </p:txBody>
      </p:sp>
      <p:graphicFrame>
        <p:nvGraphicFramePr>
          <p:cNvPr id="9" name="Espace réservé du graphique 6">
            <a:extLst>
              <a:ext uri="{FF2B5EF4-FFF2-40B4-BE49-F238E27FC236}">
                <a16:creationId xmlns:a16="http://schemas.microsoft.com/office/drawing/2014/main" id="{42513F51-BFB3-7BD5-A87B-7367B1F0006E}"/>
              </a:ext>
            </a:extLst>
          </p:cNvPr>
          <p:cNvGraphicFramePr>
            <a:graphicFrameLocks/>
          </p:cNvGraphicFramePr>
          <p:nvPr userDrawn="1">
            <p:extLst>
              <p:ext uri="{D42A27DB-BD31-4B8C-83A1-F6EECF244321}">
                <p14:modId xmlns:p14="http://schemas.microsoft.com/office/powerpoint/2010/main" val="2327162895"/>
              </p:ext>
            </p:extLst>
          </p:nvPr>
        </p:nvGraphicFramePr>
        <p:xfrm>
          <a:off x="534988" y="1128299"/>
          <a:ext cx="3408362" cy="34083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Espace réservé du graphique 7">
            <a:extLst>
              <a:ext uri="{FF2B5EF4-FFF2-40B4-BE49-F238E27FC236}">
                <a16:creationId xmlns:a16="http://schemas.microsoft.com/office/drawing/2014/main" id="{DC550267-B2E3-13D2-47BB-C7289ECCC1D5}"/>
              </a:ext>
            </a:extLst>
          </p:cNvPr>
          <p:cNvGraphicFramePr>
            <a:graphicFrameLocks/>
          </p:cNvGraphicFramePr>
          <p:nvPr userDrawn="1">
            <p:extLst>
              <p:ext uri="{D42A27DB-BD31-4B8C-83A1-F6EECF244321}">
                <p14:modId xmlns:p14="http://schemas.microsoft.com/office/powerpoint/2010/main" val="3302518738"/>
              </p:ext>
            </p:extLst>
          </p:nvPr>
        </p:nvGraphicFramePr>
        <p:xfrm>
          <a:off x="4367213" y="1128299"/>
          <a:ext cx="3408362" cy="34083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Espace réservé du graphique 8">
            <a:extLst>
              <a:ext uri="{FF2B5EF4-FFF2-40B4-BE49-F238E27FC236}">
                <a16:creationId xmlns:a16="http://schemas.microsoft.com/office/drawing/2014/main" id="{13B63CA8-0EEE-A048-9912-2E4A82E33C8E}"/>
              </a:ext>
            </a:extLst>
          </p:cNvPr>
          <p:cNvGraphicFramePr>
            <a:graphicFrameLocks/>
          </p:cNvGraphicFramePr>
          <p:nvPr userDrawn="1">
            <p:extLst>
              <p:ext uri="{D42A27DB-BD31-4B8C-83A1-F6EECF244321}">
                <p14:modId xmlns:p14="http://schemas.microsoft.com/office/powerpoint/2010/main" val="2768572639"/>
              </p:ext>
            </p:extLst>
          </p:nvPr>
        </p:nvGraphicFramePr>
        <p:xfrm>
          <a:off x="8201025" y="1128299"/>
          <a:ext cx="3408363" cy="3408362"/>
        </p:xfrm>
        <a:graphic>
          <a:graphicData uri="http://schemas.openxmlformats.org/drawingml/2006/chart">
            <c:chart xmlns:c="http://schemas.openxmlformats.org/drawingml/2006/chart" xmlns:r="http://schemas.openxmlformats.org/officeDocument/2006/relationships" r:id="rId4"/>
          </a:graphicData>
        </a:graphic>
      </p:graphicFrame>
      <p:sp>
        <p:nvSpPr>
          <p:cNvPr id="12" name="Espace réservé du texte 13">
            <a:extLst>
              <a:ext uri="{FF2B5EF4-FFF2-40B4-BE49-F238E27FC236}">
                <a16:creationId xmlns:a16="http://schemas.microsoft.com/office/drawing/2014/main" id="{43FB480E-B178-80C2-FB50-350985716231}"/>
              </a:ext>
            </a:extLst>
          </p:cNvPr>
          <p:cNvSpPr>
            <a:spLocks noGrp="1"/>
          </p:cNvSpPr>
          <p:nvPr>
            <p:ph type="body" sz="quarter" idx="16" hasCustomPrompt="1"/>
          </p:nvPr>
        </p:nvSpPr>
        <p:spPr>
          <a:xfrm>
            <a:off x="4455553" y="4750607"/>
            <a:ext cx="3240088" cy="1273729"/>
          </a:xfrm>
        </p:spPr>
        <p:txBody>
          <a:bodyPr>
            <a:normAutofit/>
          </a:bodyPr>
          <a:lstStyle>
            <a:lvl1pPr marL="0" indent="0">
              <a:lnSpc>
                <a:spcPct val="100000"/>
              </a:lnSpc>
              <a:buClr>
                <a:schemeClr val="accent1"/>
              </a:buClr>
              <a:buFontTx/>
              <a:buNone/>
              <a:defRPr sz="1100" b="0" i="0">
                <a:solidFill>
                  <a:schemeClr val="bg1">
                    <a:lumMod val="50000"/>
                  </a:schemeClr>
                </a:solidFill>
                <a:latin typeface="Hurme Geometric Sans 1" panose="020B0500020000000000" pitchFamily="34" charset="77"/>
              </a:defRPr>
            </a:lvl1pPr>
          </a:lstStyle>
          <a:p>
            <a:pPr lvl="0"/>
            <a:r>
              <a:rPr lang="fr-CA"/>
              <a:t>Click to change the styles of the mask text</a:t>
            </a:r>
          </a:p>
        </p:txBody>
      </p:sp>
      <p:sp>
        <p:nvSpPr>
          <p:cNvPr id="13" name="Espace réservé du texte 13">
            <a:extLst>
              <a:ext uri="{FF2B5EF4-FFF2-40B4-BE49-F238E27FC236}">
                <a16:creationId xmlns:a16="http://schemas.microsoft.com/office/drawing/2014/main" id="{619E9393-27AF-CA53-70FE-C8ABBEFC16F4}"/>
              </a:ext>
            </a:extLst>
          </p:cNvPr>
          <p:cNvSpPr>
            <a:spLocks noGrp="1"/>
          </p:cNvSpPr>
          <p:nvPr>
            <p:ph type="body" sz="quarter" idx="17" hasCustomPrompt="1"/>
          </p:nvPr>
        </p:nvSpPr>
        <p:spPr>
          <a:xfrm>
            <a:off x="8214005" y="4750607"/>
            <a:ext cx="3240088" cy="1273729"/>
          </a:xfrm>
        </p:spPr>
        <p:txBody>
          <a:bodyPr>
            <a:normAutofit/>
          </a:bodyPr>
          <a:lstStyle>
            <a:lvl1pPr marL="0" indent="0">
              <a:lnSpc>
                <a:spcPct val="100000"/>
              </a:lnSpc>
              <a:buClr>
                <a:schemeClr val="accent1"/>
              </a:buClr>
              <a:buFontTx/>
              <a:buNone/>
              <a:defRPr sz="1100" b="0" i="0">
                <a:solidFill>
                  <a:schemeClr val="bg1">
                    <a:lumMod val="50000"/>
                  </a:schemeClr>
                </a:solidFill>
                <a:latin typeface="Hurme Geometric Sans 1" panose="020B0500020000000000" pitchFamily="34" charset="77"/>
              </a:defRPr>
            </a:lvl1pPr>
          </a:lstStyle>
          <a:p>
            <a:pPr lvl="0"/>
            <a:r>
              <a:rPr lang="fr-CA"/>
              <a:t>Click to change the styles of the mask text</a:t>
            </a:r>
          </a:p>
        </p:txBody>
      </p:sp>
      <p:sp>
        <p:nvSpPr>
          <p:cNvPr id="14" name="Espace réservé du texte 13">
            <a:extLst>
              <a:ext uri="{FF2B5EF4-FFF2-40B4-BE49-F238E27FC236}">
                <a16:creationId xmlns:a16="http://schemas.microsoft.com/office/drawing/2014/main" id="{B99720B3-27A1-3781-8085-1239C2AA516A}"/>
              </a:ext>
            </a:extLst>
          </p:cNvPr>
          <p:cNvSpPr>
            <a:spLocks noGrp="1"/>
          </p:cNvSpPr>
          <p:nvPr>
            <p:ph type="body" sz="quarter" idx="18" hasCustomPrompt="1"/>
          </p:nvPr>
        </p:nvSpPr>
        <p:spPr>
          <a:xfrm>
            <a:off x="9274243" y="2271177"/>
            <a:ext cx="1346865" cy="929223"/>
          </a:xfrm>
        </p:spPr>
        <p:txBody>
          <a:bodyPr anchor="ctr">
            <a:normAutofit/>
          </a:bodyPr>
          <a:lstStyle>
            <a:lvl1pPr marL="0" indent="0" algn="ctr">
              <a:buClr>
                <a:schemeClr val="accent1"/>
              </a:buClr>
              <a:buFontTx/>
              <a:buNone/>
              <a:defRPr sz="3200" b="0" i="0">
                <a:latin typeface="Hurme Geometric Sans 1" panose="020B0500020000000000" pitchFamily="34" charset="77"/>
              </a:defRPr>
            </a:lvl1pPr>
          </a:lstStyle>
          <a:p>
            <a:pPr lvl="0"/>
            <a:r>
              <a:rPr lang="fr-CA"/>
              <a:t>XX %</a:t>
            </a:r>
          </a:p>
        </p:txBody>
      </p:sp>
      <p:sp>
        <p:nvSpPr>
          <p:cNvPr id="7" name="Espace réservé du graphique 6">
            <a:extLst>
              <a:ext uri="{FF2B5EF4-FFF2-40B4-BE49-F238E27FC236}">
                <a16:creationId xmlns:a16="http://schemas.microsoft.com/office/drawing/2014/main" id="{7E9C13B9-579A-1E95-BDD4-B56FFC9A7142}"/>
              </a:ext>
            </a:extLst>
          </p:cNvPr>
          <p:cNvSpPr>
            <a:spLocks noGrp="1"/>
          </p:cNvSpPr>
          <p:nvPr>
            <p:ph type="chart" sz="quarter" idx="19"/>
          </p:nvPr>
        </p:nvSpPr>
        <p:spPr>
          <a:xfrm>
            <a:off x="750888" y="1392238"/>
            <a:ext cx="3240088" cy="3240087"/>
          </a:xfrm>
        </p:spPr>
        <p:txBody>
          <a:bodyPr/>
          <a:lstStyle>
            <a:lvl1pPr>
              <a:defRPr b="0" i="0">
                <a:latin typeface="Hurme Geometric Sans 1" panose="020B0500020000000000" pitchFamily="34" charset="77"/>
              </a:defRPr>
            </a:lvl1pPr>
          </a:lstStyle>
          <a:p>
            <a:endParaRPr lang="fr-FR"/>
          </a:p>
        </p:txBody>
      </p:sp>
      <p:sp>
        <p:nvSpPr>
          <p:cNvPr id="15" name="Espace réservé du graphique 6">
            <a:extLst>
              <a:ext uri="{FF2B5EF4-FFF2-40B4-BE49-F238E27FC236}">
                <a16:creationId xmlns:a16="http://schemas.microsoft.com/office/drawing/2014/main" id="{58953A9E-0F84-7D72-B30A-5F3684AE336A}"/>
              </a:ext>
            </a:extLst>
          </p:cNvPr>
          <p:cNvSpPr>
            <a:spLocks noGrp="1"/>
          </p:cNvSpPr>
          <p:nvPr>
            <p:ph type="chart" sz="quarter" idx="20"/>
          </p:nvPr>
        </p:nvSpPr>
        <p:spPr>
          <a:xfrm>
            <a:off x="4455553" y="1392238"/>
            <a:ext cx="3240088" cy="3240087"/>
          </a:xfrm>
        </p:spPr>
        <p:txBody>
          <a:bodyPr/>
          <a:lstStyle>
            <a:lvl1pPr>
              <a:defRPr b="0" i="0">
                <a:latin typeface="Hurme Geometric Sans 1" panose="020B0500020000000000" pitchFamily="34" charset="77"/>
              </a:defRPr>
            </a:lvl1pPr>
          </a:lstStyle>
          <a:p>
            <a:endParaRPr lang="fr-FR"/>
          </a:p>
        </p:txBody>
      </p:sp>
      <p:sp>
        <p:nvSpPr>
          <p:cNvPr id="16" name="Espace réservé du graphique 6">
            <a:extLst>
              <a:ext uri="{FF2B5EF4-FFF2-40B4-BE49-F238E27FC236}">
                <a16:creationId xmlns:a16="http://schemas.microsoft.com/office/drawing/2014/main" id="{7720522D-5F90-C614-D5B0-0FF7870CFAE8}"/>
              </a:ext>
            </a:extLst>
          </p:cNvPr>
          <p:cNvSpPr>
            <a:spLocks noGrp="1"/>
          </p:cNvSpPr>
          <p:nvPr>
            <p:ph type="chart" sz="quarter" idx="21"/>
          </p:nvPr>
        </p:nvSpPr>
        <p:spPr>
          <a:xfrm>
            <a:off x="8214006" y="1392238"/>
            <a:ext cx="3240088" cy="3240087"/>
          </a:xfrm>
        </p:spPr>
        <p:txBody>
          <a:bodyPr/>
          <a:lstStyle>
            <a:lvl1pPr>
              <a:defRPr b="0" i="0">
                <a:latin typeface="Hurme Geometric Sans 1" panose="020B0500020000000000" pitchFamily="34" charset="77"/>
              </a:defRPr>
            </a:lvl1pPr>
          </a:lstStyle>
          <a:p>
            <a:endParaRPr lang="fr-FR"/>
          </a:p>
        </p:txBody>
      </p:sp>
      <p:sp>
        <p:nvSpPr>
          <p:cNvPr id="17" name="Espace réservé du texte 12">
            <a:extLst>
              <a:ext uri="{FF2B5EF4-FFF2-40B4-BE49-F238E27FC236}">
                <a16:creationId xmlns:a16="http://schemas.microsoft.com/office/drawing/2014/main" id="{6B2C178C-0E68-E242-BD17-EBA95F97FF33}"/>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4" name="Numero diapositiva">
            <a:extLst>
              <a:ext uri="{FF2B5EF4-FFF2-40B4-BE49-F238E27FC236}">
                <a16:creationId xmlns:a16="http://schemas.microsoft.com/office/drawing/2014/main" id="{3FBA242C-2038-972B-AF76-86F5F6DBCDBB}"/>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333968419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ic Chart #3">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399AF-7E01-8013-E002-4BE0907A335F}"/>
              </a:ext>
            </a:extLst>
          </p:cNvPr>
          <p:cNvSpPr>
            <a:spLocks noGrp="1"/>
          </p:cNvSpPr>
          <p:nvPr>
            <p:ph type="title" hasCustomPrompt="1"/>
          </p:nvPr>
        </p:nvSpPr>
        <p:spPr>
          <a:xfrm>
            <a:off x="468000" y="280800"/>
            <a:ext cx="8571546" cy="519300"/>
          </a:xfrm>
        </p:spPr>
        <p:txBody>
          <a:bodyPr/>
          <a:lstStyle>
            <a:lvl1pPr>
              <a:defRPr b="1" i="0">
                <a:latin typeface="Hurme Geometric Sans 1" panose="020B0500020000000000" pitchFamily="34" charset="77"/>
              </a:defRPr>
            </a:lvl1pPr>
          </a:lstStyle>
          <a:p>
            <a:r>
              <a:rPr lang="fr-FR"/>
              <a:t>Table • Example</a:t>
            </a:r>
            <a:endParaRPr lang="en-GB"/>
          </a:p>
        </p:txBody>
      </p:sp>
      <p:sp>
        <p:nvSpPr>
          <p:cNvPr id="8" name="Espace réservé du texte 13">
            <a:extLst>
              <a:ext uri="{FF2B5EF4-FFF2-40B4-BE49-F238E27FC236}">
                <a16:creationId xmlns:a16="http://schemas.microsoft.com/office/drawing/2014/main" id="{ED357AC3-D5C0-A40F-93E1-5C0F2C07B636}"/>
              </a:ext>
            </a:extLst>
          </p:cNvPr>
          <p:cNvSpPr>
            <a:spLocks noGrp="1"/>
          </p:cNvSpPr>
          <p:nvPr>
            <p:ph type="body" sz="quarter" idx="15" hasCustomPrompt="1"/>
          </p:nvPr>
        </p:nvSpPr>
        <p:spPr>
          <a:xfrm>
            <a:off x="550861" y="4687632"/>
            <a:ext cx="2340000" cy="1343163"/>
          </a:xfrm>
        </p:spPr>
        <p:txBody>
          <a:bodyPr>
            <a:normAutofit/>
          </a:bodyPr>
          <a:lstStyle>
            <a:lvl1pPr marL="0" indent="0">
              <a:lnSpc>
                <a:spcPct val="100000"/>
              </a:lnSpc>
              <a:buClr>
                <a:schemeClr val="accent1"/>
              </a:buClr>
              <a:buFontTx/>
              <a:buNone/>
              <a:defRPr sz="1100" b="0" i="0">
                <a:latin typeface="Hurme Geometric Sans 1" panose="020B0500020000000000" pitchFamily="34" charset="77"/>
              </a:defRPr>
            </a:lvl1pPr>
          </a:lstStyle>
          <a:p>
            <a:pPr lvl="0"/>
            <a:r>
              <a:rPr lang="fr-CA"/>
              <a:t>Click to change the styles of the mask text</a:t>
            </a:r>
          </a:p>
        </p:txBody>
      </p:sp>
      <p:sp>
        <p:nvSpPr>
          <p:cNvPr id="12" name="Espace réservé du texte 13">
            <a:extLst>
              <a:ext uri="{FF2B5EF4-FFF2-40B4-BE49-F238E27FC236}">
                <a16:creationId xmlns:a16="http://schemas.microsoft.com/office/drawing/2014/main" id="{43FB480E-B178-80C2-FB50-350985716231}"/>
              </a:ext>
            </a:extLst>
          </p:cNvPr>
          <p:cNvSpPr>
            <a:spLocks noGrp="1"/>
          </p:cNvSpPr>
          <p:nvPr>
            <p:ph type="body" sz="quarter" idx="16" hasCustomPrompt="1"/>
          </p:nvPr>
        </p:nvSpPr>
        <p:spPr>
          <a:xfrm>
            <a:off x="3359202" y="4687632"/>
            <a:ext cx="2340000" cy="1343163"/>
          </a:xfrm>
        </p:spPr>
        <p:txBody>
          <a:bodyPr>
            <a:normAutofit/>
          </a:bodyPr>
          <a:lstStyle>
            <a:lvl1pPr marL="0" indent="0">
              <a:lnSpc>
                <a:spcPct val="100000"/>
              </a:lnSpc>
              <a:buClr>
                <a:schemeClr val="accent1"/>
              </a:buClr>
              <a:buFontTx/>
              <a:buNone/>
              <a:defRPr sz="1100" b="0" i="0">
                <a:latin typeface="Hurme Geometric Sans 1" panose="020B0500020000000000" pitchFamily="34" charset="77"/>
              </a:defRPr>
            </a:lvl1pPr>
          </a:lstStyle>
          <a:p>
            <a:pPr lvl="0"/>
            <a:r>
              <a:rPr lang="fr-CA"/>
              <a:t>Click to change the styles of the mask text</a:t>
            </a:r>
          </a:p>
        </p:txBody>
      </p:sp>
      <p:sp>
        <p:nvSpPr>
          <p:cNvPr id="13" name="Espace réservé du texte 13">
            <a:extLst>
              <a:ext uri="{FF2B5EF4-FFF2-40B4-BE49-F238E27FC236}">
                <a16:creationId xmlns:a16="http://schemas.microsoft.com/office/drawing/2014/main" id="{619E9393-27AF-CA53-70FE-C8ABBEFC16F4}"/>
              </a:ext>
            </a:extLst>
          </p:cNvPr>
          <p:cNvSpPr>
            <a:spLocks noGrp="1"/>
          </p:cNvSpPr>
          <p:nvPr>
            <p:ph type="body" sz="quarter" idx="17" hasCustomPrompt="1"/>
          </p:nvPr>
        </p:nvSpPr>
        <p:spPr>
          <a:xfrm>
            <a:off x="6167543" y="4687632"/>
            <a:ext cx="2340000" cy="1343163"/>
          </a:xfrm>
        </p:spPr>
        <p:txBody>
          <a:bodyPr>
            <a:normAutofit/>
          </a:bodyPr>
          <a:lstStyle>
            <a:lvl1pPr marL="0" indent="0">
              <a:lnSpc>
                <a:spcPct val="100000"/>
              </a:lnSpc>
              <a:buClr>
                <a:schemeClr val="accent1"/>
              </a:buClr>
              <a:buFontTx/>
              <a:buNone/>
              <a:defRPr sz="1200" b="0" i="0">
                <a:latin typeface="Hurme Geometric Sans 1" panose="020B0500020000000000" pitchFamily="34" charset="77"/>
              </a:defRPr>
            </a:lvl1pPr>
          </a:lstStyle>
          <a:p>
            <a:pPr lvl="0"/>
            <a:r>
              <a:rPr lang="fr-CA"/>
              <a:t>Click to change the styles of the mask text</a:t>
            </a:r>
          </a:p>
        </p:txBody>
      </p:sp>
      <p:sp>
        <p:nvSpPr>
          <p:cNvPr id="16" name="Espace réservé du texte 13">
            <a:extLst>
              <a:ext uri="{FF2B5EF4-FFF2-40B4-BE49-F238E27FC236}">
                <a16:creationId xmlns:a16="http://schemas.microsoft.com/office/drawing/2014/main" id="{8A98F914-0BA6-07A5-753C-2389EE88B7CE}"/>
              </a:ext>
            </a:extLst>
          </p:cNvPr>
          <p:cNvSpPr>
            <a:spLocks noGrp="1"/>
          </p:cNvSpPr>
          <p:nvPr>
            <p:ph type="body" sz="quarter" idx="18" hasCustomPrompt="1"/>
          </p:nvPr>
        </p:nvSpPr>
        <p:spPr>
          <a:xfrm>
            <a:off x="8975885" y="4687632"/>
            <a:ext cx="2340000" cy="1343163"/>
          </a:xfrm>
        </p:spPr>
        <p:txBody>
          <a:bodyPr>
            <a:normAutofit/>
          </a:bodyPr>
          <a:lstStyle>
            <a:lvl1pPr marL="0" indent="0">
              <a:lnSpc>
                <a:spcPct val="100000"/>
              </a:lnSpc>
              <a:buClr>
                <a:schemeClr val="accent1"/>
              </a:buClr>
              <a:buFontTx/>
              <a:buNone/>
              <a:defRPr sz="1200" b="0" i="0">
                <a:latin typeface="Hurme Geometric Sans 1" panose="020B0500020000000000" pitchFamily="34" charset="77"/>
              </a:defRPr>
            </a:lvl1pPr>
          </a:lstStyle>
          <a:p>
            <a:pPr lvl="0"/>
            <a:r>
              <a:rPr lang="fr-CA"/>
              <a:t>Click to change the styles of the mask text</a:t>
            </a:r>
          </a:p>
        </p:txBody>
      </p:sp>
      <p:sp>
        <p:nvSpPr>
          <p:cNvPr id="19" name="Espace réservé du tableau 17">
            <a:extLst>
              <a:ext uri="{FF2B5EF4-FFF2-40B4-BE49-F238E27FC236}">
                <a16:creationId xmlns:a16="http://schemas.microsoft.com/office/drawing/2014/main" id="{D4368A00-C167-E74C-78FC-E999E4466D4C}"/>
              </a:ext>
            </a:extLst>
          </p:cNvPr>
          <p:cNvSpPr>
            <a:spLocks noGrp="1"/>
          </p:cNvSpPr>
          <p:nvPr>
            <p:ph type="tbl" sz="quarter" idx="19" hasCustomPrompt="1"/>
          </p:nvPr>
        </p:nvSpPr>
        <p:spPr>
          <a:xfrm>
            <a:off x="550863" y="1276350"/>
            <a:ext cx="10831512" cy="3122613"/>
          </a:xfrm>
        </p:spPr>
        <p:txBody>
          <a:bodyPr>
            <a:normAutofit/>
          </a:bodyPr>
          <a:lstStyle>
            <a:lvl1pPr marL="4763" indent="0">
              <a:buFontTx/>
              <a:buNone/>
              <a:defRPr sz="1400" b="0" i="0">
                <a:latin typeface="Hurme Geometric Sans 1" panose="020B0500020000000000" pitchFamily="34" charset="77"/>
              </a:defRPr>
            </a:lvl1pPr>
          </a:lstStyle>
          <a:p>
            <a:r>
              <a:rPr lang="en-GB"/>
              <a:t>Insert a table here</a:t>
            </a:r>
          </a:p>
        </p:txBody>
      </p:sp>
      <p:sp>
        <p:nvSpPr>
          <p:cNvPr id="5" name="Espace réservé du texte 12">
            <a:extLst>
              <a:ext uri="{FF2B5EF4-FFF2-40B4-BE49-F238E27FC236}">
                <a16:creationId xmlns:a16="http://schemas.microsoft.com/office/drawing/2014/main" id="{D96D8341-114B-65F3-3D5A-4A37A3286573}"/>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4" name="Numero diapositiva">
            <a:extLst>
              <a:ext uri="{FF2B5EF4-FFF2-40B4-BE49-F238E27FC236}">
                <a16:creationId xmlns:a16="http://schemas.microsoft.com/office/drawing/2014/main" id="{E439EA43-DA1D-6761-7D9A-8A3C321582DA}"/>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412754168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vice">
    <p:bg>
      <p:bgPr>
        <a:solidFill>
          <a:schemeClr val="bg1"/>
        </a:solidFill>
        <a:effectLst/>
      </p:bgPr>
    </p:bg>
    <p:spTree>
      <p:nvGrpSpPr>
        <p:cNvPr id="1" name=""/>
        <p:cNvGrpSpPr/>
        <p:nvPr/>
      </p:nvGrpSpPr>
      <p:grpSpPr>
        <a:xfrm>
          <a:off x="0" y="0"/>
          <a:ext cx="0" cy="0"/>
          <a:chOff x="0" y="0"/>
          <a:chExt cx="0" cy="0"/>
        </a:xfrm>
      </p:grpSpPr>
      <p:sp>
        <p:nvSpPr>
          <p:cNvPr id="6" name="Titre 3">
            <a:extLst>
              <a:ext uri="{FF2B5EF4-FFF2-40B4-BE49-F238E27FC236}">
                <a16:creationId xmlns:a16="http://schemas.microsoft.com/office/drawing/2014/main" id="{CBE75BD7-43E5-F053-2DFE-48A7C8E455A1}"/>
              </a:ext>
            </a:extLst>
          </p:cNvPr>
          <p:cNvSpPr txBox="1">
            <a:spLocks/>
          </p:cNvSpPr>
          <p:nvPr userDrawn="1"/>
        </p:nvSpPr>
        <p:spPr>
          <a:xfrm>
            <a:off x="620399" y="440399"/>
            <a:ext cx="11202115" cy="667745"/>
          </a:xfrm>
          <a:prstGeom prst="rect">
            <a:avLst/>
          </a:prstGeom>
        </p:spPr>
        <p:txBody>
          <a:bodyPr vert="horz" lIns="91440" tIns="45720" rIns="91440" bIns="45720" rtlCol="0" anchor="t">
            <a:normAutofit/>
          </a:bodyPr>
          <a:lstStyle>
            <a:lvl1pPr marL="0" marR="0" indent="0" algn="l" defTabSz="41275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Arial" panose="020B0604020202020204" pitchFamily="34" charset="0"/>
                <a:ea typeface="+mn-ea"/>
                <a:cs typeface="+mn-cs"/>
                <a:sym typeface="Arial"/>
              </a:defRPr>
            </a:lvl1pPr>
            <a:lvl2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2pPr>
            <a:lvl3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3pPr>
            <a:lvl4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4pPr>
            <a:lvl5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5pPr>
            <a:lvl6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6pPr>
            <a:lvl7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7pPr>
            <a:lvl8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8pPr>
            <a:lvl9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9pPr>
          </a:lstStyle>
          <a:p>
            <a:r>
              <a:rPr lang="en-GB" b="1" i="0">
                <a:latin typeface="Hurme Geometric Sans 1" panose="020B0500020000000000" pitchFamily="34" charset="77"/>
              </a:rPr>
              <a:t>Slide with a device for Instagram Stories</a:t>
            </a:r>
          </a:p>
        </p:txBody>
      </p:sp>
      <p:sp>
        <p:nvSpPr>
          <p:cNvPr id="7" name="Espace réservé pour une image  16">
            <a:extLst>
              <a:ext uri="{FF2B5EF4-FFF2-40B4-BE49-F238E27FC236}">
                <a16:creationId xmlns:a16="http://schemas.microsoft.com/office/drawing/2014/main" id="{945FD613-E0BD-18FC-1581-C140227793B0}"/>
              </a:ext>
            </a:extLst>
          </p:cNvPr>
          <p:cNvSpPr>
            <a:spLocks noGrp="1"/>
          </p:cNvSpPr>
          <p:nvPr userDrawn="1">
            <p:ph type="pic" sz="quarter" idx="16" hasCustomPrompt="1"/>
          </p:nvPr>
        </p:nvSpPr>
        <p:spPr>
          <a:xfrm>
            <a:off x="5904626" y="2829907"/>
            <a:ext cx="2160000" cy="216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8" name="Espace réservé pour une image  16">
            <a:extLst>
              <a:ext uri="{FF2B5EF4-FFF2-40B4-BE49-F238E27FC236}">
                <a16:creationId xmlns:a16="http://schemas.microsoft.com/office/drawing/2014/main" id="{8C167756-0886-C861-C5C1-C57C7EC17062}"/>
              </a:ext>
            </a:extLst>
          </p:cNvPr>
          <p:cNvSpPr>
            <a:spLocks noGrp="1"/>
          </p:cNvSpPr>
          <p:nvPr userDrawn="1">
            <p:ph type="pic" sz="quarter" idx="20" hasCustomPrompt="1"/>
          </p:nvPr>
        </p:nvSpPr>
        <p:spPr>
          <a:xfrm>
            <a:off x="3591732" y="2829907"/>
            <a:ext cx="2160000" cy="2160000"/>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9" name="Espace réservé pour une image  16">
            <a:extLst>
              <a:ext uri="{FF2B5EF4-FFF2-40B4-BE49-F238E27FC236}">
                <a16:creationId xmlns:a16="http://schemas.microsoft.com/office/drawing/2014/main" id="{F12B0FFA-6FD9-85D2-3EAF-10D8BC618014}"/>
              </a:ext>
            </a:extLst>
          </p:cNvPr>
          <p:cNvSpPr>
            <a:spLocks noGrp="1"/>
          </p:cNvSpPr>
          <p:nvPr userDrawn="1">
            <p:ph type="pic" sz="quarter" idx="21" hasCustomPrompt="1"/>
          </p:nvPr>
        </p:nvSpPr>
        <p:spPr>
          <a:xfrm>
            <a:off x="1299009" y="2829907"/>
            <a:ext cx="2160000" cy="2160000"/>
          </a:xfrm>
          <a:prstGeom prst="ellipse">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10" name="Espace réservé du texte 13">
            <a:extLst>
              <a:ext uri="{FF2B5EF4-FFF2-40B4-BE49-F238E27FC236}">
                <a16:creationId xmlns:a16="http://schemas.microsoft.com/office/drawing/2014/main" id="{F3363CD2-CD40-F4D5-5A4B-338AD47FE65C}"/>
              </a:ext>
            </a:extLst>
          </p:cNvPr>
          <p:cNvSpPr>
            <a:spLocks noGrp="1"/>
          </p:cNvSpPr>
          <p:nvPr userDrawn="1">
            <p:ph type="body" sz="quarter" idx="15" hasCustomPrompt="1"/>
          </p:nvPr>
        </p:nvSpPr>
        <p:spPr>
          <a:xfrm>
            <a:off x="1299010" y="5176805"/>
            <a:ext cx="2160000" cy="821018"/>
          </a:xfrm>
        </p:spPr>
        <p:txBody>
          <a:bodyPr>
            <a:normAutofit/>
          </a:bodyPr>
          <a:lstStyle>
            <a:lvl1pPr marL="4763" indent="0">
              <a:lnSpc>
                <a:spcPct val="100000"/>
              </a:lnSpc>
              <a:buClr>
                <a:schemeClr val="accent1"/>
              </a:buClr>
              <a:buFontTx/>
              <a:buNone/>
              <a:defRPr sz="1000" b="0" i="0">
                <a:latin typeface="Hurme Geometric Sans 1" panose="020B0500020000000000" pitchFamily="34" charset="77"/>
              </a:defRPr>
            </a:lvl1pPr>
          </a:lstStyle>
          <a:p>
            <a:pPr lvl="0"/>
            <a:r>
              <a:rPr lang="fr-CA"/>
              <a:t>Delete the boxes that you don’t need</a:t>
            </a:r>
          </a:p>
        </p:txBody>
      </p:sp>
      <p:sp>
        <p:nvSpPr>
          <p:cNvPr id="11" name="Espace réservé du texte 13">
            <a:extLst>
              <a:ext uri="{FF2B5EF4-FFF2-40B4-BE49-F238E27FC236}">
                <a16:creationId xmlns:a16="http://schemas.microsoft.com/office/drawing/2014/main" id="{DAEE3D5A-3087-51E1-0998-6A8A9F42E8C0}"/>
              </a:ext>
            </a:extLst>
          </p:cNvPr>
          <p:cNvSpPr>
            <a:spLocks noGrp="1"/>
          </p:cNvSpPr>
          <p:nvPr userDrawn="1">
            <p:ph type="body" sz="quarter" idx="22" hasCustomPrompt="1"/>
          </p:nvPr>
        </p:nvSpPr>
        <p:spPr>
          <a:xfrm>
            <a:off x="3591734" y="5176805"/>
            <a:ext cx="2160000" cy="821018"/>
          </a:xfrm>
        </p:spPr>
        <p:txBody>
          <a:bodyPr>
            <a:normAutofit/>
          </a:bodyPr>
          <a:lstStyle>
            <a:lvl1pPr marL="4763" indent="0">
              <a:lnSpc>
                <a:spcPct val="100000"/>
              </a:lnSpc>
              <a:buClr>
                <a:schemeClr val="accent1"/>
              </a:buClr>
              <a:buFontTx/>
              <a:buNone/>
              <a:defRPr sz="1000" b="0" i="0">
                <a:latin typeface="Hurme Geometric Sans 1" panose="020B0500020000000000" pitchFamily="34" charset="77"/>
              </a:defRPr>
            </a:lvl1pPr>
          </a:lstStyle>
          <a:p>
            <a:pPr lvl="0"/>
            <a:r>
              <a:rPr lang="fr-CA"/>
              <a:t>Click to change the styles of the mask text</a:t>
            </a:r>
          </a:p>
        </p:txBody>
      </p:sp>
      <p:sp>
        <p:nvSpPr>
          <p:cNvPr id="12" name="Espace réservé du texte 13">
            <a:extLst>
              <a:ext uri="{FF2B5EF4-FFF2-40B4-BE49-F238E27FC236}">
                <a16:creationId xmlns:a16="http://schemas.microsoft.com/office/drawing/2014/main" id="{D31E64AD-7136-3602-BBAA-C298EA32829E}"/>
              </a:ext>
            </a:extLst>
          </p:cNvPr>
          <p:cNvSpPr>
            <a:spLocks noGrp="1"/>
          </p:cNvSpPr>
          <p:nvPr userDrawn="1">
            <p:ph type="body" sz="quarter" idx="23" hasCustomPrompt="1"/>
          </p:nvPr>
        </p:nvSpPr>
        <p:spPr>
          <a:xfrm>
            <a:off x="5897905" y="5176805"/>
            <a:ext cx="2160000" cy="821018"/>
          </a:xfrm>
        </p:spPr>
        <p:txBody>
          <a:bodyPr>
            <a:normAutofit/>
          </a:bodyPr>
          <a:lstStyle>
            <a:lvl1pPr marL="4763" indent="0">
              <a:lnSpc>
                <a:spcPct val="100000"/>
              </a:lnSpc>
              <a:buClr>
                <a:schemeClr val="accent1"/>
              </a:buClr>
              <a:buFontTx/>
              <a:buNone/>
              <a:defRPr sz="1000" b="0" i="0">
                <a:latin typeface="Hurme Geometric Sans 1" panose="020B0500020000000000" pitchFamily="34" charset="77"/>
              </a:defRPr>
            </a:lvl1pPr>
          </a:lstStyle>
          <a:p>
            <a:pPr lvl="0"/>
            <a:r>
              <a:rPr lang="fr-CA"/>
              <a:t>Click to change the styles of the mask text</a:t>
            </a:r>
          </a:p>
        </p:txBody>
      </p:sp>
      <p:sp>
        <p:nvSpPr>
          <p:cNvPr id="13" name="Espace réservé du texte 13">
            <a:extLst>
              <a:ext uri="{FF2B5EF4-FFF2-40B4-BE49-F238E27FC236}">
                <a16:creationId xmlns:a16="http://schemas.microsoft.com/office/drawing/2014/main" id="{8EF4A945-534F-B9CC-9045-98D9B1286860}"/>
              </a:ext>
            </a:extLst>
          </p:cNvPr>
          <p:cNvSpPr>
            <a:spLocks noGrp="1"/>
          </p:cNvSpPr>
          <p:nvPr userDrawn="1">
            <p:ph type="body" sz="quarter" idx="24" hasCustomPrompt="1"/>
          </p:nvPr>
        </p:nvSpPr>
        <p:spPr>
          <a:xfrm>
            <a:off x="1299010" y="1310775"/>
            <a:ext cx="6765616" cy="1217705"/>
          </a:xfrm>
        </p:spPr>
        <p:txBody>
          <a:bodyPr>
            <a:normAutofit/>
          </a:bodyPr>
          <a:lstStyle>
            <a:lvl1pPr marL="4763" indent="0">
              <a:lnSpc>
                <a:spcPct val="100000"/>
              </a:lnSpc>
              <a:buClr>
                <a:schemeClr val="accent1"/>
              </a:buClr>
              <a:buFontTx/>
              <a:buNone/>
              <a:defRPr sz="1050" b="0" i="0">
                <a:latin typeface="Hurme Geometric Sans 1" panose="020B0500020000000000" pitchFamily="34" charset="77"/>
              </a:defRPr>
            </a:lvl1pPr>
          </a:lstStyle>
          <a:p>
            <a:pPr lvl="0"/>
            <a:r>
              <a:rPr lang="fr-CA"/>
              <a:t>Click to change the styles of the mask text</a:t>
            </a:r>
          </a:p>
        </p:txBody>
      </p:sp>
      <p:grpSp>
        <p:nvGrpSpPr>
          <p:cNvPr id="54" name="Groupe 53">
            <a:extLst>
              <a:ext uri="{FF2B5EF4-FFF2-40B4-BE49-F238E27FC236}">
                <a16:creationId xmlns:a16="http://schemas.microsoft.com/office/drawing/2014/main" id="{3C2F1214-5730-A72F-BF34-76AF880A9A7F}"/>
              </a:ext>
            </a:extLst>
          </p:cNvPr>
          <p:cNvGrpSpPr/>
          <p:nvPr userDrawn="1"/>
        </p:nvGrpSpPr>
        <p:grpSpPr>
          <a:xfrm>
            <a:off x="8399646" y="1266338"/>
            <a:ext cx="3218967" cy="5105903"/>
            <a:chOff x="10471334" y="2168832"/>
            <a:chExt cx="1929405" cy="3060409"/>
          </a:xfrm>
        </p:grpSpPr>
        <p:grpSp>
          <p:nvGrpSpPr>
            <p:cNvPr id="55" name="Groupe 54">
              <a:extLst>
                <a:ext uri="{FF2B5EF4-FFF2-40B4-BE49-F238E27FC236}">
                  <a16:creationId xmlns:a16="http://schemas.microsoft.com/office/drawing/2014/main" id="{B590570C-55AB-5A04-60A7-BEC5DDCC221E}"/>
                </a:ext>
              </a:extLst>
            </p:cNvPr>
            <p:cNvGrpSpPr/>
            <p:nvPr/>
          </p:nvGrpSpPr>
          <p:grpSpPr>
            <a:xfrm>
              <a:off x="10471334" y="2673185"/>
              <a:ext cx="1929405" cy="936495"/>
              <a:chOff x="8019034" y="2673185"/>
              <a:chExt cx="1929405" cy="936495"/>
            </a:xfrm>
          </p:grpSpPr>
          <p:grpSp>
            <p:nvGrpSpPr>
              <p:cNvPr id="62" name="Gruppieren">
                <a:extLst>
                  <a:ext uri="{FF2B5EF4-FFF2-40B4-BE49-F238E27FC236}">
                    <a16:creationId xmlns:a16="http://schemas.microsoft.com/office/drawing/2014/main" id="{448A6E68-CCAD-4ADC-6848-E9FE8E449B1D}"/>
                  </a:ext>
                </a:extLst>
              </p:cNvPr>
              <p:cNvGrpSpPr/>
              <p:nvPr/>
            </p:nvGrpSpPr>
            <p:grpSpPr>
              <a:xfrm>
                <a:off x="8019034" y="2673185"/>
                <a:ext cx="56674" cy="936495"/>
                <a:chOff x="0" y="0"/>
                <a:chExt cx="56673" cy="936494"/>
              </a:xfrm>
            </p:grpSpPr>
            <p:sp>
              <p:nvSpPr>
                <p:cNvPr id="64" name="Form">
                  <a:extLst>
                    <a:ext uri="{FF2B5EF4-FFF2-40B4-BE49-F238E27FC236}">
                      <a16:creationId xmlns:a16="http://schemas.microsoft.com/office/drawing/2014/main" id="{EAF6FE41-2847-486F-EACD-782158CF1590}"/>
                    </a:ext>
                  </a:extLst>
                </p:cNvPr>
                <p:cNvSpPr/>
                <p:nvPr/>
              </p:nvSpPr>
              <p:spPr>
                <a:xfrm>
                  <a:off x="0" y="0"/>
                  <a:ext cx="47139" cy="1449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24282B"/>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65" name="Form">
                  <a:extLst>
                    <a:ext uri="{FF2B5EF4-FFF2-40B4-BE49-F238E27FC236}">
                      <a16:creationId xmlns:a16="http://schemas.microsoft.com/office/drawing/2014/main" id="{50F56C4E-14F9-261C-79AA-C8ADF4336DB6}"/>
                    </a:ext>
                  </a:extLst>
                </p:cNvPr>
                <p:cNvSpPr/>
                <p:nvPr/>
              </p:nvSpPr>
              <p:spPr>
                <a:xfrm>
                  <a:off x="0" y="321881"/>
                  <a:ext cx="56674" cy="27365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24282B"/>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66" name="Form">
                  <a:extLst>
                    <a:ext uri="{FF2B5EF4-FFF2-40B4-BE49-F238E27FC236}">
                      <a16:creationId xmlns:a16="http://schemas.microsoft.com/office/drawing/2014/main" id="{270DE15F-CEC0-E3BA-C782-4879B9CADFAC}"/>
                    </a:ext>
                  </a:extLst>
                </p:cNvPr>
                <p:cNvSpPr/>
                <p:nvPr/>
              </p:nvSpPr>
              <p:spPr>
                <a:xfrm>
                  <a:off x="0" y="669991"/>
                  <a:ext cx="47139" cy="2665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24282B"/>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grpSp>
          <p:sp>
            <p:nvSpPr>
              <p:cNvPr id="63" name="Form">
                <a:extLst>
                  <a:ext uri="{FF2B5EF4-FFF2-40B4-BE49-F238E27FC236}">
                    <a16:creationId xmlns:a16="http://schemas.microsoft.com/office/drawing/2014/main" id="{539C6087-8095-0F96-31E9-78AEC6956EEE}"/>
                  </a:ext>
                </a:extLst>
              </p:cNvPr>
              <p:cNvSpPr/>
              <p:nvPr/>
            </p:nvSpPr>
            <p:spPr>
              <a:xfrm>
                <a:off x="9908453" y="3050673"/>
                <a:ext cx="39986" cy="473360"/>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24282B"/>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grpSp>
        <p:grpSp>
          <p:nvGrpSpPr>
            <p:cNvPr id="56" name="Groupe 55">
              <a:extLst>
                <a:ext uri="{FF2B5EF4-FFF2-40B4-BE49-F238E27FC236}">
                  <a16:creationId xmlns:a16="http://schemas.microsoft.com/office/drawing/2014/main" id="{03625F08-7073-A829-58E7-2ED40D8A9E77}"/>
                </a:ext>
              </a:extLst>
            </p:cNvPr>
            <p:cNvGrpSpPr/>
            <p:nvPr/>
          </p:nvGrpSpPr>
          <p:grpSpPr>
            <a:xfrm>
              <a:off x="10485523" y="2168832"/>
              <a:ext cx="1901026" cy="3060409"/>
              <a:chOff x="12952012" y="2168832"/>
              <a:chExt cx="1901026" cy="3060409"/>
            </a:xfrm>
          </p:grpSpPr>
          <p:sp>
            <p:nvSpPr>
              <p:cNvPr id="57" name="Forme libre 56">
                <a:extLst>
                  <a:ext uri="{FF2B5EF4-FFF2-40B4-BE49-F238E27FC236}">
                    <a16:creationId xmlns:a16="http://schemas.microsoft.com/office/drawing/2014/main" id="{0A7CDCE8-9F61-7550-1A6E-F68BEB2B1ECA}"/>
                  </a:ext>
                </a:extLst>
              </p:cNvPr>
              <p:cNvSpPr/>
              <p:nvPr/>
            </p:nvSpPr>
            <p:spPr>
              <a:xfrm>
                <a:off x="12952012" y="2168832"/>
                <a:ext cx="1901026" cy="3060408"/>
              </a:xfrm>
              <a:custGeom>
                <a:avLst/>
                <a:gdLst>
                  <a:gd name="connsiteX0" fmla="*/ 275591 w 1901026"/>
                  <a:gd name="connsiteY0" fmla="*/ 0 h 3060408"/>
                  <a:gd name="connsiteX1" fmla="*/ 1625434 w 1901026"/>
                  <a:gd name="connsiteY1" fmla="*/ 0 h 3060408"/>
                  <a:gd name="connsiteX2" fmla="*/ 1901026 w 1901026"/>
                  <a:gd name="connsiteY2" fmla="*/ 275592 h 3060408"/>
                  <a:gd name="connsiteX3" fmla="*/ 1901026 w 1901026"/>
                  <a:gd name="connsiteY3" fmla="*/ 3060408 h 3060408"/>
                  <a:gd name="connsiteX4" fmla="*/ 0 w 1901026"/>
                  <a:gd name="connsiteY4" fmla="*/ 3060408 h 3060408"/>
                  <a:gd name="connsiteX5" fmla="*/ 0 w 1901026"/>
                  <a:gd name="connsiteY5" fmla="*/ 275592 h 3060408"/>
                  <a:gd name="connsiteX6" fmla="*/ 275591 w 1901026"/>
                  <a:gd name="connsiteY6" fmla="*/ 0 h 306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026" h="3060408">
                    <a:moveTo>
                      <a:pt x="275591" y="0"/>
                    </a:moveTo>
                    <a:lnTo>
                      <a:pt x="1625434" y="0"/>
                    </a:lnTo>
                    <a:cubicBezTo>
                      <a:pt x="1777639" y="0"/>
                      <a:pt x="1901026" y="123387"/>
                      <a:pt x="1901026" y="275592"/>
                    </a:cubicBezTo>
                    <a:lnTo>
                      <a:pt x="1901026" y="3060408"/>
                    </a:lnTo>
                    <a:lnTo>
                      <a:pt x="0" y="3060408"/>
                    </a:lnTo>
                    <a:lnTo>
                      <a:pt x="0" y="275592"/>
                    </a:lnTo>
                    <a:cubicBezTo>
                      <a:pt x="0" y="123387"/>
                      <a:pt x="123386" y="0"/>
                      <a:pt x="275591" y="0"/>
                    </a:cubicBezTo>
                    <a:close/>
                  </a:path>
                </a:pathLst>
              </a:custGeom>
              <a:solidFill>
                <a:srgbClr val="151314"/>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58" name="Forme libre 57">
                <a:extLst>
                  <a:ext uri="{FF2B5EF4-FFF2-40B4-BE49-F238E27FC236}">
                    <a16:creationId xmlns:a16="http://schemas.microsoft.com/office/drawing/2014/main" id="{76F0BD1F-85B7-1529-6CFF-78FFC0072AD1}"/>
                  </a:ext>
                </a:extLst>
              </p:cNvPr>
              <p:cNvSpPr/>
              <p:nvPr/>
            </p:nvSpPr>
            <p:spPr>
              <a:xfrm>
                <a:off x="12983807" y="2182725"/>
                <a:ext cx="1837437" cy="3046515"/>
              </a:xfrm>
              <a:custGeom>
                <a:avLst/>
                <a:gdLst>
                  <a:gd name="connsiteX0" fmla="*/ 275597 w 1837437"/>
                  <a:gd name="connsiteY0" fmla="*/ 0 h 3046515"/>
                  <a:gd name="connsiteX1" fmla="*/ 1561840 w 1837437"/>
                  <a:gd name="connsiteY1" fmla="*/ 0 h 3046515"/>
                  <a:gd name="connsiteX2" fmla="*/ 1837437 w 1837437"/>
                  <a:gd name="connsiteY2" fmla="*/ 275597 h 3046515"/>
                  <a:gd name="connsiteX3" fmla="*/ 1837437 w 1837437"/>
                  <a:gd name="connsiteY3" fmla="*/ 3046515 h 3046515"/>
                  <a:gd name="connsiteX4" fmla="*/ 0 w 1837437"/>
                  <a:gd name="connsiteY4" fmla="*/ 3046515 h 3046515"/>
                  <a:gd name="connsiteX5" fmla="*/ 0 w 1837437"/>
                  <a:gd name="connsiteY5" fmla="*/ 275597 h 3046515"/>
                  <a:gd name="connsiteX6" fmla="*/ 275597 w 1837437"/>
                  <a:gd name="connsiteY6" fmla="*/ 0 h 304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437" h="3046515">
                    <a:moveTo>
                      <a:pt x="275597" y="0"/>
                    </a:moveTo>
                    <a:lnTo>
                      <a:pt x="1561840" y="0"/>
                    </a:lnTo>
                    <a:cubicBezTo>
                      <a:pt x="1714048" y="0"/>
                      <a:pt x="1837437" y="123389"/>
                      <a:pt x="1837437" y="275597"/>
                    </a:cubicBezTo>
                    <a:lnTo>
                      <a:pt x="1837437" y="3046515"/>
                    </a:lnTo>
                    <a:lnTo>
                      <a:pt x="0" y="3046515"/>
                    </a:lnTo>
                    <a:lnTo>
                      <a:pt x="0" y="275597"/>
                    </a:lnTo>
                    <a:cubicBezTo>
                      <a:pt x="0" y="123389"/>
                      <a:pt x="123389" y="0"/>
                      <a:pt x="275597" y="0"/>
                    </a:cubicBezTo>
                    <a:close/>
                  </a:path>
                </a:pathLst>
              </a:custGeom>
              <a:solidFill>
                <a:srgbClr val="A6AAA8"/>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59" name="Forme libre 58">
                <a:extLst>
                  <a:ext uri="{FF2B5EF4-FFF2-40B4-BE49-F238E27FC236}">
                    <a16:creationId xmlns:a16="http://schemas.microsoft.com/office/drawing/2014/main" id="{139D4CE6-429C-DC65-1ACD-31344C670C4F}"/>
                  </a:ext>
                </a:extLst>
              </p:cNvPr>
              <p:cNvSpPr/>
              <p:nvPr/>
            </p:nvSpPr>
            <p:spPr>
              <a:xfrm>
                <a:off x="12966674" y="2199858"/>
                <a:ext cx="1871703" cy="3029382"/>
              </a:xfrm>
              <a:custGeom>
                <a:avLst/>
                <a:gdLst>
                  <a:gd name="connsiteX0" fmla="*/ 275608 w 1871703"/>
                  <a:gd name="connsiteY0" fmla="*/ 0 h 3029382"/>
                  <a:gd name="connsiteX1" fmla="*/ 1596095 w 1871703"/>
                  <a:gd name="connsiteY1" fmla="*/ 0 h 3029382"/>
                  <a:gd name="connsiteX2" fmla="*/ 1871703 w 1871703"/>
                  <a:gd name="connsiteY2" fmla="*/ 275608 h 3029382"/>
                  <a:gd name="connsiteX3" fmla="*/ 1871703 w 1871703"/>
                  <a:gd name="connsiteY3" fmla="*/ 3029382 h 3029382"/>
                  <a:gd name="connsiteX4" fmla="*/ 0 w 1871703"/>
                  <a:gd name="connsiteY4" fmla="*/ 3029382 h 3029382"/>
                  <a:gd name="connsiteX5" fmla="*/ 0 w 1871703"/>
                  <a:gd name="connsiteY5" fmla="*/ 275608 h 3029382"/>
                  <a:gd name="connsiteX6" fmla="*/ 275608 w 1871703"/>
                  <a:gd name="connsiteY6" fmla="*/ 0 h 302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703" h="3029382">
                    <a:moveTo>
                      <a:pt x="275608" y="0"/>
                    </a:moveTo>
                    <a:lnTo>
                      <a:pt x="1596095" y="0"/>
                    </a:lnTo>
                    <a:cubicBezTo>
                      <a:pt x="1748309" y="0"/>
                      <a:pt x="1871703" y="123394"/>
                      <a:pt x="1871703" y="275608"/>
                    </a:cubicBezTo>
                    <a:lnTo>
                      <a:pt x="1871703" y="3029382"/>
                    </a:lnTo>
                    <a:lnTo>
                      <a:pt x="0" y="3029382"/>
                    </a:lnTo>
                    <a:lnTo>
                      <a:pt x="0" y="275608"/>
                    </a:lnTo>
                    <a:cubicBezTo>
                      <a:pt x="0" y="123394"/>
                      <a:pt x="123394" y="0"/>
                      <a:pt x="275608" y="0"/>
                    </a:cubicBezTo>
                    <a:close/>
                  </a:path>
                </a:pathLst>
              </a:custGeom>
              <a:solidFill>
                <a:srgbClr val="151314"/>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60" name="Forme libre 59">
                <a:extLst>
                  <a:ext uri="{FF2B5EF4-FFF2-40B4-BE49-F238E27FC236}">
                    <a16:creationId xmlns:a16="http://schemas.microsoft.com/office/drawing/2014/main" id="{6A94EDB6-E971-15B3-9768-89C9F365593C}"/>
                  </a:ext>
                </a:extLst>
              </p:cNvPr>
              <p:cNvSpPr/>
              <p:nvPr/>
            </p:nvSpPr>
            <p:spPr>
              <a:xfrm>
                <a:off x="12986662" y="2222242"/>
                <a:ext cx="1831727" cy="3006998"/>
              </a:xfrm>
              <a:custGeom>
                <a:avLst/>
                <a:gdLst>
                  <a:gd name="connsiteX0" fmla="*/ 263512 w 1831727"/>
                  <a:gd name="connsiteY0" fmla="*/ 0 h 3006998"/>
                  <a:gd name="connsiteX1" fmla="*/ 1568215 w 1831727"/>
                  <a:gd name="connsiteY1" fmla="*/ 0 h 3006998"/>
                  <a:gd name="connsiteX2" fmla="*/ 1831727 w 1831727"/>
                  <a:gd name="connsiteY2" fmla="*/ 263512 h 3006998"/>
                  <a:gd name="connsiteX3" fmla="*/ 1831727 w 1831727"/>
                  <a:gd name="connsiteY3" fmla="*/ 3006998 h 3006998"/>
                  <a:gd name="connsiteX4" fmla="*/ 0 w 1831727"/>
                  <a:gd name="connsiteY4" fmla="*/ 3006998 h 3006998"/>
                  <a:gd name="connsiteX5" fmla="*/ 0 w 1831727"/>
                  <a:gd name="connsiteY5" fmla="*/ 263512 h 3006998"/>
                  <a:gd name="connsiteX6" fmla="*/ 263512 w 1831727"/>
                  <a:gd name="connsiteY6" fmla="*/ 0 h 300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1727" h="3006998">
                    <a:moveTo>
                      <a:pt x="263512" y="0"/>
                    </a:moveTo>
                    <a:lnTo>
                      <a:pt x="1568215" y="0"/>
                    </a:lnTo>
                    <a:cubicBezTo>
                      <a:pt x="1713749" y="0"/>
                      <a:pt x="1831727" y="117978"/>
                      <a:pt x="1831727" y="263512"/>
                    </a:cubicBezTo>
                    <a:lnTo>
                      <a:pt x="1831727" y="3006998"/>
                    </a:lnTo>
                    <a:lnTo>
                      <a:pt x="0" y="3006998"/>
                    </a:lnTo>
                    <a:lnTo>
                      <a:pt x="0" y="263512"/>
                    </a:lnTo>
                    <a:cubicBezTo>
                      <a:pt x="0" y="117978"/>
                      <a:pt x="117978" y="0"/>
                      <a:pt x="263512" y="0"/>
                    </a:cubicBezTo>
                    <a:close/>
                  </a:path>
                </a:pathLst>
              </a:custGeom>
              <a:solidFill>
                <a:srgbClr val="A6AAA8"/>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61" name="Forme libre 60">
                <a:extLst>
                  <a:ext uri="{FF2B5EF4-FFF2-40B4-BE49-F238E27FC236}">
                    <a16:creationId xmlns:a16="http://schemas.microsoft.com/office/drawing/2014/main" id="{D919F120-57DD-E8B1-6A37-069BF9E1CD6F}"/>
                  </a:ext>
                </a:extLst>
              </p:cNvPr>
              <p:cNvSpPr/>
              <p:nvPr/>
            </p:nvSpPr>
            <p:spPr>
              <a:xfrm>
                <a:off x="13013503" y="2209394"/>
                <a:ext cx="1778044" cy="3019847"/>
              </a:xfrm>
              <a:custGeom>
                <a:avLst/>
                <a:gdLst>
                  <a:gd name="connsiteX0" fmla="*/ 238454 w 1778044"/>
                  <a:gd name="connsiteY0" fmla="*/ 0 h 3019847"/>
                  <a:gd name="connsiteX1" fmla="*/ 1539590 w 1778044"/>
                  <a:gd name="connsiteY1" fmla="*/ 0 h 3019847"/>
                  <a:gd name="connsiteX2" fmla="*/ 1778044 w 1778044"/>
                  <a:gd name="connsiteY2" fmla="*/ 238453 h 3019847"/>
                  <a:gd name="connsiteX3" fmla="*/ 1778044 w 1778044"/>
                  <a:gd name="connsiteY3" fmla="*/ 3019847 h 3019847"/>
                  <a:gd name="connsiteX4" fmla="*/ 0 w 1778044"/>
                  <a:gd name="connsiteY4" fmla="*/ 3019847 h 3019847"/>
                  <a:gd name="connsiteX5" fmla="*/ 0 w 1778044"/>
                  <a:gd name="connsiteY5" fmla="*/ 238453 h 3019847"/>
                  <a:gd name="connsiteX6" fmla="*/ 238454 w 1778044"/>
                  <a:gd name="connsiteY6" fmla="*/ 0 h 3019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044" h="3019847">
                    <a:moveTo>
                      <a:pt x="238454" y="0"/>
                    </a:moveTo>
                    <a:lnTo>
                      <a:pt x="1539590" y="0"/>
                    </a:lnTo>
                    <a:cubicBezTo>
                      <a:pt x="1671284" y="0"/>
                      <a:pt x="1778044" y="106759"/>
                      <a:pt x="1778044" y="238453"/>
                    </a:cubicBezTo>
                    <a:lnTo>
                      <a:pt x="1778044" y="3019847"/>
                    </a:lnTo>
                    <a:lnTo>
                      <a:pt x="0" y="3019847"/>
                    </a:lnTo>
                    <a:lnTo>
                      <a:pt x="0" y="238453"/>
                    </a:lnTo>
                    <a:cubicBezTo>
                      <a:pt x="0" y="106759"/>
                      <a:pt x="106760" y="0"/>
                      <a:pt x="238454" y="0"/>
                    </a:cubicBezTo>
                    <a:close/>
                  </a:path>
                </a:pathLst>
              </a:custGeom>
              <a:solidFill>
                <a:srgbClr val="151314"/>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grpSp>
      </p:grpSp>
      <p:sp>
        <p:nvSpPr>
          <p:cNvPr id="71" name="Espace réservé pour une image  70">
            <a:extLst>
              <a:ext uri="{FF2B5EF4-FFF2-40B4-BE49-F238E27FC236}">
                <a16:creationId xmlns:a16="http://schemas.microsoft.com/office/drawing/2014/main" id="{6FF1A235-49BB-A190-87B0-2BD64B01A48F}"/>
              </a:ext>
            </a:extLst>
          </p:cNvPr>
          <p:cNvSpPr>
            <a:spLocks noGrp="1"/>
          </p:cNvSpPr>
          <p:nvPr>
            <p:ph type="pic" sz="quarter" idx="25" hasCustomPrompt="1"/>
          </p:nvPr>
        </p:nvSpPr>
        <p:spPr>
          <a:xfrm>
            <a:off x="8561071" y="1352020"/>
            <a:ext cx="2880000" cy="5016500"/>
          </a:xfrm>
          <a:prstGeom prst="round2SameRect">
            <a:avLst>
              <a:gd name="adj1" fmla="val 14679"/>
              <a:gd name="adj2" fmla="val 0"/>
            </a:avLst>
          </a:prstGeom>
          <a:pattFill prst="pct5">
            <a:fgClr>
              <a:schemeClr val="tx1"/>
            </a:fgClr>
            <a:bgClr>
              <a:schemeClr val="bg1"/>
            </a:bgClr>
          </a:pattFill>
          <a:ln>
            <a:noFill/>
          </a:ln>
        </p:spPr>
        <p:txBody>
          <a:bodyPr vert="horz" lIns="91440" tIns="45720" rIns="91440" bIns="45720" rtlCol="0" anchor="t">
            <a:normAutofit/>
          </a:bodyPr>
          <a:lstStyle>
            <a:lvl1pPr>
              <a:defRPr lang="fr-FR" sz="1050" b="0" i="0">
                <a:latin typeface="Hurme Geometric Sans 1" panose="020B0500020000000000" pitchFamily="34" charset="77"/>
              </a:defRPr>
            </a:lvl1pPr>
          </a:lstStyle>
          <a:p>
            <a:pPr marL="0" lvl="0" indent="0" defTabSz="914400" fontAlgn="auto">
              <a:lnSpc>
                <a:spcPct val="90000"/>
              </a:lnSpc>
              <a:spcBef>
                <a:spcPts val="1000"/>
              </a:spcBef>
              <a:buClr>
                <a:schemeClr val="bg2"/>
              </a:buClr>
              <a:buFontTx/>
              <a:buNone/>
            </a:pPr>
            <a:r>
              <a:rPr lang="fr-FR"/>
              <a:t>Drop Image here</a:t>
            </a:r>
          </a:p>
        </p:txBody>
      </p:sp>
      <p:sp>
        <p:nvSpPr>
          <p:cNvPr id="72" name="Espace réservé du texte 12">
            <a:extLst>
              <a:ext uri="{FF2B5EF4-FFF2-40B4-BE49-F238E27FC236}">
                <a16:creationId xmlns:a16="http://schemas.microsoft.com/office/drawing/2014/main" id="{130B8223-6C1A-C464-DCA1-F78BB4759322}"/>
              </a:ext>
            </a:extLst>
          </p:cNvPr>
          <p:cNvSpPr>
            <a:spLocks noGrp="1"/>
          </p:cNvSpPr>
          <p:nvPr>
            <p:ph type="body" sz="quarter" idx="13" hasCustomPrompt="1"/>
          </p:nvPr>
        </p:nvSpPr>
        <p:spPr>
          <a:xfrm>
            <a:off x="468312" y="6120000"/>
            <a:ext cx="758959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3" name="Numero diapositiva">
            <a:extLst>
              <a:ext uri="{FF2B5EF4-FFF2-40B4-BE49-F238E27FC236}">
                <a16:creationId xmlns:a16="http://schemas.microsoft.com/office/drawing/2014/main" id="{70C52194-ACDA-D534-32D9-36F307419BCB}"/>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354136308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evice">
    <p:bg>
      <p:bgPr>
        <a:solidFill>
          <a:schemeClr val="bg1"/>
        </a:solidFill>
        <a:effectLst/>
      </p:bgPr>
    </p:bg>
    <p:spTree>
      <p:nvGrpSpPr>
        <p:cNvPr id="1" name=""/>
        <p:cNvGrpSpPr/>
        <p:nvPr/>
      </p:nvGrpSpPr>
      <p:grpSpPr>
        <a:xfrm>
          <a:off x="0" y="0"/>
          <a:ext cx="0" cy="0"/>
          <a:chOff x="0" y="0"/>
          <a:chExt cx="0" cy="0"/>
        </a:xfrm>
      </p:grpSpPr>
      <p:sp>
        <p:nvSpPr>
          <p:cNvPr id="72" name="Espace réservé du texte 12">
            <a:extLst>
              <a:ext uri="{FF2B5EF4-FFF2-40B4-BE49-F238E27FC236}">
                <a16:creationId xmlns:a16="http://schemas.microsoft.com/office/drawing/2014/main" id="{130B8223-6C1A-C464-DCA1-F78BB4759322}"/>
              </a:ext>
            </a:extLst>
          </p:cNvPr>
          <p:cNvSpPr>
            <a:spLocks noGrp="1"/>
          </p:cNvSpPr>
          <p:nvPr>
            <p:ph type="body" sz="quarter" idx="13" hasCustomPrompt="1"/>
          </p:nvPr>
        </p:nvSpPr>
        <p:spPr>
          <a:xfrm>
            <a:off x="468312" y="6120000"/>
            <a:ext cx="758959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These are drawn shapes. You can enlarge them to suit your needs and insert a picture inside, for example.</a:t>
            </a:r>
            <a:endParaRPr lang="fr-FR"/>
          </a:p>
        </p:txBody>
      </p:sp>
      <p:grpSp>
        <p:nvGrpSpPr>
          <p:cNvPr id="3" name="Gruppieren">
            <a:extLst>
              <a:ext uri="{FF2B5EF4-FFF2-40B4-BE49-F238E27FC236}">
                <a16:creationId xmlns:a16="http://schemas.microsoft.com/office/drawing/2014/main" id="{12D25BE0-2C1A-5001-6DF6-BB7AC9B1EB43}"/>
              </a:ext>
            </a:extLst>
          </p:cNvPr>
          <p:cNvGrpSpPr/>
          <p:nvPr userDrawn="1"/>
        </p:nvGrpSpPr>
        <p:grpSpPr>
          <a:xfrm>
            <a:off x="6734783" y="2847369"/>
            <a:ext cx="5087732" cy="2905126"/>
            <a:chOff x="0" y="0"/>
            <a:chExt cx="9321849" cy="5322832"/>
          </a:xfrm>
        </p:grpSpPr>
        <p:sp>
          <p:nvSpPr>
            <p:cNvPr id="4" name="Form">
              <a:extLst>
                <a:ext uri="{FF2B5EF4-FFF2-40B4-BE49-F238E27FC236}">
                  <a16:creationId xmlns:a16="http://schemas.microsoft.com/office/drawing/2014/main" id="{45098240-0786-95E5-D312-3136738D8221}"/>
                </a:ext>
              </a:extLst>
            </p:cNvPr>
            <p:cNvSpPr/>
            <p:nvPr/>
          </p:nvSpPr>
          <p:spPr>
            <a:xfrm>
              <a:off x="840659" y="26142"/>
              <a:ext cx="7591159" cy="514161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5" name="Form">
              <a:extLst>
                <a:ext uri="{FF2B5EF4-FFF2-40B4-BE49-F238E27FC236}">
                  <a16:creationId xmlns:a16="http://schemas.microsoft.com/office/drawing/2014/main" id="{73EB1A1F-ABDE-7E6B-EF3C-F680CAED37C3}"/>
                </a:ext>
              </a:extLst>
            </p:cNvPr>
            <p:cNvSpPr/>
            <p:nvPr/>
          </p:nvSpPr>
          <p:spPr>
            <a:xfrm>
              <a:off x="824973" y="0"/>
              <a:ext cx="7622530" cy="5186059"/>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4"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grpSp>
          <p:nvGrpSpPr>
            <p:cNvPr id="14" name="Gruppieren">
              <a:extLst>
                <a:ext uri="{FF2B5EF4-FFF2-40B4-BE49-F238E27FC236}">
                  <a16:creationId xmlns:a16="http://schemas.microsoft.com/office/drawing/2014/main" id="{4F53E241-6B0A-9A20-3026-B5104CF58012}"/>
                </a:ext>
              </a:extLst>
            </p:cNvPr>
            <p:cNvGrpSpPr/>
            <p:nvPr/>
          </p:nvGrpSpPr>
          <p:grpSpPr>
            <a:xfrm>
              <a:off x="0" y="5146912"/>
              <a:ext cx="9321849" cy="120714"/>
              <a:chOff x="0" y="0"/>
              <a:chExt cx="9321848" cy="120712"/>
            </a:xfrm>
          </p:grpSpPr>
          <p:sp>
            <p:nvSpPr>
              <p:cNvPr id="21" name="Rechteck">
                <a:extLst>
                  <a:ext uri="{FF2B5EF4-FFF2-40B4-BE49-F238E27FC236}">
                    <a16:creationId xmlns:a16="http://schemas.microsoft.com/office/drawing/2014/main" id="{FF1F5DE1-8A45-9D47-CB54-718558EF0A78}"/>
                  </a:ext>
                </a:extLst>
              </p:cNvPr>
              <p:cNvSpPr/>
              <p:nvPr/>
            </p:nvSpPr>
            <p:spPr>
              <a:xfrm>
                <a:off x="0" y="0"/>
                <a:ext cx="4663507" cy="12071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noAutofit/>
              </a:bodyPr>
              <a:lstStyle>
                <a:lvl1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lvl1pPr>
              </a:lstStyle>
              <a:p>
                <a:r>
                  <a:t> </a:t>
                </a:r>
              </a:p>
            </p:txBody>
          </p:sp>
          <p:sp>
            <p:nvSpPr>
              <p:cNvPr id="22" name="Rechteck">
                <a:extLst>
                  <a:ext uri="{FF2B5EF4-FFF2-40B4-BE49-F238E27FC236}">
                    <a16:creationId xmlns:a16="http://schemas.microsoft.com/office/drawing/2014/main" id="{2813379D-AEAB-F117-E102-33718958B5BD}"/>
                  </a:ext>
                </a:extLst>
              </p:cNvPr>
              <p:cNvSpPr/>
              <p:nvPr/>
            </p:nvSpPr>
            <p:spPr>
              <a:xfrm>
                <a:off x="4658341" y="0"/>
                <a:ext cx="4663508" cy="12071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noAutofit/>
              </a:bodyPr>
              <a:lstStyle>
                <a:lvl1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lvl1pPr>
              </a:lstStyle>
              <a:p>
                <a:r>
                  <a:t> </a:t>
                </a:r>
              </a:p>
            </p:txBody>
          </p:sp>
        </p:grpSp>
        <p:sp>
          <p:nvSpPr>
            <p:cNvPr id="15" name="Form">
              <a:extLst>
                <a:ext uri="{FF2B5EF4-FFF2-40B4-BE49-F238E27FC236}">
                  <a16:creationId xmlns:a16="http://schemas.microsoft.com/office/drawing/2014/main" id="{AC8942AE-B7DA-4917-C8C2-C85CA7570AFA}"/>
                </a:ext>
              </a:extLst>
            </p:cNvPr>
            <p:cNvSpPr/>
            <p:nvPr/>
          </p:nvSpPr>
          <p:spPr>
            <a:xfrm>
              <a:off x="4020581" y="5148450"/>
              <a:ext cx="1267315" cy="752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16" name="Form">
              <a:extLst>
                <a:ext uri="{FF2B5EF4-FFF2-40B4-BE49-F238E27FC236}">
                  <a16:creationId xmlns:a16="http://schemas.microsoft.com/office/drawing/2014/main" id="{533D7B2A-93B6-5CF1-9ABD-76A9460F1CEB}"/>
                </a:ext>
              </a:extLst>
            </p:cNvPr>
            <p:cNvSpPr/>
            <p:nvPr/>
          </p:nvSpPr>
          <p:spPr>
            <a:xfrm>
              <a:off x="4173" y="5264155"/>
              <a:ext cx="9317676" cy="58677"/>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noAutofit/>
            </a:bodyPr>
            <a:lstStyle>
              <a:lvl1pPr defTabSz="449262">
                <a:lnSpc>
                  <a:spcPct val="93000"/>
                </a:lnSpc>
                <a:defRPr sz="1800">
                  <a:solidFill>
                    <a:srgbClr val="000000"/>
                  </a:solidFill>
                  <a:latin typeface="Arial"/>
                  <a:ea typeface="Arial"/>
                  <a:cs typeface="Arial"/>
                  <a:sym typeface="Arial"/>
                </a:defRPr>
              </a:lvl1pPr>
            </a:lstStyle>
            <a:p>
              <a:r>
                <a:rPr b="0" i="0">
                  <a:latin typeface="Hurme Geometric Sans 1" panose="020B0500020000000000" pitchFamily="34" charset="77"/>
                </a:rPr>
                <a:t> </a:t>
              </a:r>
            </a:p>
          </p:txBody>
        </p:sp>
        <p:sp>
          <p:nvSpPr>
            <p:cNvPr id="17" name="Form">
              <a:extLst>
                <a:ext uri="{FF2B5EF4-FFF2-40B4-BE49-F238E27FC236}">
                  <a16:creationId xmlns:a16="http://schemas.microsoft.com/office/drawing/2014/main" id="{DEC33962-A5DF-3310-CEFF-50430CF67CE9}"/>
                </a:ext>
              </a:extLst>
            </p:cNvPr>
            <p:cNvSpPr/>
            <p:nvPr/>
          </p:nvSpPr>
          <p:spPr>
            <a:xfrm>
              <a:off x="864187" y="52284"/>
              <a:ext cx="7542929" cy="4992607"/>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18" name="Form">
              <a:extLst>
                <a:ext uri="{FF2B5EF4-FFF2-40B4-BE49-F238E27FC236}">
                  <a16:creationId xmlns:a16="http://schemas.microsoft.com/office/drawing/2014/main" id="{2C1B90C6-F77E-B3A7-870A-AE49F4203A81}"/>
                </a:ext>
              </a:extLst>
            </p:cNvPr>
            <p:cNvSpPr/>
            <p:nvPr/>
          </p:nvSpPr>
          <p:spPr>
            <a:xfrm>
              <a:off x="1092114" y="371135"/>
              <a:ext cx="7085636" cy="4464704"/>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19" name="Form">
              <a:extLst>
                <a:ext uri="{FF2B5EF4-FFF2-40B4-BE49-F238E27FC236}">
                  <a16:creationId xmlns:a16="http://schemas.microsoft.com/office/drawing/2014/main" id="{CBBF24E8-657E-E0FD-656C-F642127F499D}"/>
                </a:ext>
              </a:extLst>
            </p:cNvPr>
            <p:cNvSpPr/>
            <p:nvPr/>
          </p:nvSpPr>
          <p:spPr>
            <a:xfrm>
              <a:off x="4607777" y="181472"/>
              <a:ext cx="59533" cy="59539"/>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20" name="Form">
              <a:extLst>
                <a:ext uri="{FF2B5EF4-FFF2-40B4-BE49-F238E27FC236}">
                  <a16:creationId xmlns:a16="http://schemas.microsoft.com/office/drawing/2014/main" id="{63967E0C-7BC7-1CED-2B4F-96EED2F5547A}"/>
                </a:ext>
              </a:extLst>
            </p:cNvPr>
            <p:cNvSpPr/>
            <p:nvPr/>
          </p:nvSpPr>
          <p:spPr>
            <a:xfrm>
              <a:off x="4607777" y="191566"/>
              <a:ext cx="46462" cy="45327"/>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grpSp>
      <p:grpSp>
        <p:nvGrpSpPr>
          <p:cNvPr id="23" name="Gruppieren">
            <a:extLst>
              <a:ext uri="{FF2B5EF4-FFF2-40B4-BE49-F238E27FC236}">
                <a16:creationId xmlns:a16="http://schemas.microsoft.com/office/drawing/2014/main" id="{4FECE4AD-04E9-7CF2-7D1F-21CFE7578438}"/>
              </a:ext>
            </a:extLst>
          </p:cNvPr>
          <p:cNvGrpSpPr/>
          <p:nvPr userDrawn="1"/>
        </p:nvGrpSpPr>
        <p:grpSpPr>
          <a:xfrm>
            <a:off x="4108457" y="1129688"/>
            <a:ext cx="2624190" cy="3633452"/>
            <a:chOff x="0" y="-1"/>
            <a:chExt cx="3528291" cy="4885270"/>
          </a:xfrm>
        </p:grpSpPr>
        <p:grpSp>
          <p:nvGrpSpPr>
            <p:cNvPr id="24" name="Gruppieren">
              <a:extLst>
                <a:ext uri="{FF2B5EF4-FFF2-40B4-BE49-F238E27FC236}">
                  <a16:creationId xmlns:a16="http://schemas.microsoft.com/office/drawing/2014/main" id="{311D47F3-BBE3-C8A5-82DE-2BFB75945E54}"/>
                </a:ext>
              </a:extLst>
            </p:cNvPr>
            <p:cNvGrpSpPr/>
            <p:nvPr/>
          </p:nvGrpSpPr>
          <p:grpSpPr>
            <a:xfrm rot="5400000" flipH="1">
              <a:off x="3423062" y="711873"/>
              <a:ext cx="191406" cy="19053"/>
              <a:chOff x="0" y="0"/>
              <a:chExt cx="191404" cy="19052"/>
            </a:xfrm>
          </p:grpSpPr>
          <p:sp>
            <p:nvSpPr>
              <p:cNvPr id="45" name="Form">
                <a:extLst>
                  <a:ext uri="{FF2B5EF4-FFF2-40B4-BE49-F238E27FC236}">
                    <a16:creationId xmlns:a16="http://schemas.microsoft.com/office/drawing/2014/main" id="{DA68A0D6-98FE-E63C-6F47-9C7CF3D9DDEC}"/>
                  </a:ext>
                </a:extLst>
              </p:cNvPr>
              <p:cNvSpPr/>
              <p:nvPr/>
            </p:nvSpPr>
            <p:spPr>
              <a:xfrm rot="16200000">
                <a:off x="86854" y="-86290"/>
                <a:ext cx="17873" cy="19045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424242"/>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46" name="Form">
                <a:extLst>
                  <a:ext uri="{FF2B5EF4-FFF2-40B4-BE49-F238E27FC236}">
                    <a16:creationId xmlns:a16="http://schemas.microsoft.com/office/drawing/2014/main" id="{1DA916DB-3B00-E79D-BC5F-00379BDEEAD2}"/>
                  </a:ext>
                </a:extLst>
              </p:cNvPr>
              <p:cNvSpPr/>
              <p:nvPr/>
            </p:nvSpPr>
            <p:spPr>
              <a:xfrm rot="16200000">
                <a:off x="86186" y="-86167"/>
                <a:ext cx="19033" cy="191406"/>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7C7C7C"/>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47" name="Form">
                <a:extLst>
                  <a:ext uri="{FF2B5EF4-FFF2-40B4-BE49-F238E27FC236}">
                    <a16:creationId xmlns:a16="http://schemas.microsoft.com/office/drawing/2014/main" id="{94974CAC-CFF4-BD1A-CDAB-F8F09297BD2F}"/>
                  </a:ext>
                </a:extLst>
              </p:cNvPr>
              <p:cNvSpPr/>
              <p:nvPr/>
            </p:nvSpPr>
            <p:spPr>
              <a:xfrm rot="16200000">
                <a:off x="86252" y="-84862"/>
                <a:ext cx="19053" cy="188776"/>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191919"/>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191919"/>
                    </a:solidFill>
                    <a:latin typeface="Arial"/>
                    <a:ea typeface="Arial"/>
                    <a:cs typeface="Arial"/>
                    <a:sym typeface="Arial"/>
                  </a:defRPr>
                </a:pPr>
                <a:endParaRPr b="0" i="0">
                  <a:latin typeface="Hurme Geometric Sans 1" panose="020B0500020000000000" pitchFamily="34" charset="77"/>
                </a:endParaRPr>
              </a:p>
            </p:txBody>
          </p:sp>
          <p:sp>
            <p:nvSpPr>
              <p:cNvPr id="48" name="Form">
                <a:extLst>
                  <a:ext uri="{FF2B5EF4-FFF2-40B4-BE49-F238E27FC236}">
                    <a16:creationId xmlns:a16="http://schemas.microsoft.com/office/drawing/2014/main" id="{E1257721-F76A-FDEA-E245-A3CEC463E9C3}"/>
                  </a:ext>
                </a:extLst>
              </p:cNvPr>
              <p:cNvSpPr/>
              <p:nvPr/>
            </p:nvSpPr>
            <p:spPr>
              <a:xfrm rot="16200000">
                <a:off x="86176" y="-82970"/>
                <a:ext cx="19053" cy="18499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5A5B5B"/>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49" name="Form">
                <a:extLst>
                  <a:ext uri="{FF2B5EF4-FFF2-40B4-BE49-F238E27FC236}">
                    <a16:creationId xmlns:a16="http://schemas.microsoft.com/office/drawing/2014/main" id="{A04F99A7-87EE-963F-59CD-3CF89EE46C99}"/>
                  </a:ext>
                </a:extLst>
              </p:cNvPr>
              <p:cNvSpPr/>
              <p:nvPr/>
            </p:nvSpPr>
            <p:spPr>
              <a:xfrm rot="16200000">
                <a:off x="86176" y="-79160"/>
                <a:ext cx="19053" cy="17737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B6B6B8"/>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50" name="Form">
                <a:extLst>
                  <a:ext uri="{FF2B5EF4-FFF2-40B4-BE49-F238E27FC236}">
                    <a16:creationId xmlns:a16="http://schemas.microsoft.com/office/drawing/2014/main" id="{483C5F72-795D-B638-47A5-5B65F48C5FE9}"/>
                  </a:ext>
                </a:extLst>
              </p:cNvPr>
              <p:cNvSpPr/>
              <p:nvPr/>
            </p:nvSpPr>
            <p:spPr>
              <a:xfrm rot="16200000">
                <a:off x="87346" y="-73077"/>
                <a:ext cx="16713" cy="16754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ECECEC"/>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grpSp>
        <p:grpSp>
          <p:nvGrpSpPr>
            <p:cNvPr id="25" name="Gruppieren">
              <a:extLst>
                <a:ext uri="{FF2B5EF4-FFF2-40B4-BE49-F238E27FC236}">
                  <a16:creationId xmlns:a16="http://schemas.microsoft.com/office/drawing/2014/main" id="{E42215C3-41CD-FF6F-605A-369CDE097423}"/>
                </a:ext>
              </a:extLst>
            </p:cNvPr>
            <p:cNvGrpSpPr/>
            <p:nvPr/>
          </p:nvGrpSpPr>
          <p:grpSpPr>
            <a:xfrm rot="5400000" flipH="1">
              <a:off x="3421381" y="474067"/>
              <a:ext cx="191406" cy="19053"/>
              <a:chOff x="0" y="0"/>
              <a:chExt cx="191404" cy="19052"/>
            </a:xfrm>
          </p:grpSpPr>
          <p:sp>
            <p:nvSpPr>
              <p:cNvPr id="39" name="Form">
                <a:extLst>
                  <a:ext uri="{FF2B5EF4-FFF2-40B4-BE49-F238E27FC236}">
                    <a16:creationId xmlns:a16="http://schemas.microsoft.com/office/drawing/2014/main" id="{ABD152D6-4983-BD6D-5D80-EE4FA3AA52E7}"/>
                  </a:ext>
                </a:extLst>
              </p:cNvPr>
              <p:cNvSpPr/>
              <p:nvPr/>
            </p:nvSpPr>
            <p:spPr>
              <a:xfrm rot="16200000">
                <a:off x="86854" y="-86290"/>
                <a:ext cx="17873" cy="19045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424242"/>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40" name="Form">
                <a:extLst>
                  <a:ext uri="{FF2B5EF4-FFF2-40B4-BE49-F238E27FC236}">
                    <a16:creationId xmlns:a16="http://schemas.microsoft.com/office/drawing/2014/main" id="{CD3431D5-FBD7-5689-5750-9F9BF66954FE}"/>
                  </a:ext>
                </a:extLst>
              </p:cNvPr>
              <p:cNvSpPr/>
              <p:nvPr/>
            </p:nvSpPr>
            <p:spPr>
              <a:xfrm rot="16200000">
                <a:off x="86186" y="-86167"/>
                <a:ext cx="19033" cy="191406"/>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7C7C7C"/>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41" name="Form">
                <a:extLst>
                  <a:ext uri="{FF2B5EF4-FFF2-40B4-BE49-F238E27FC236}">
                    <a16:creationId xmlns:a16="http://schemas.microsoft.com/office/drawing/2014/main" id="{56B177E1-1074-A83F-3333-C7A10C12FC8D}"/>
                  </a:ext>
                </a:extLst>
              </p:cNvPr>
              <p:cNvSpPr/>
              <p:nvPr/>
            </p:nvSpPr>
            <p:spPr>
              <a:xfrm rot="16200000">
                <a:off x="86252" y="-84862"/>
                <a:ext cx="19053" cy="188776"/>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191919"/>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191919"/>
                    </a:solidFill>
                    <a:latin typeface="Arial"/>
                    <a:ea typeface="Arial"/>
                    <a:cs typeface="Arial"/>
                    <a:sym typeface="Arial"/>
                  </a:defRPr>
                </a:pPr>
                <a:endParaRPr b="0" i="0">
                  <a:latin typeface="Hurme Geometric Sans 1" panose="020B0500020000000000" pitchFamily="34" charset="77"/>
                </a:endParaRPr>
              </a:p>
            </p:txBody>
          </p:sp>
          <p:sp>
            <p:nvSpPr>
              <p:cNvPr id="42" name="Form">
                <a:extLst>
                  <a:ext uri="{FF2B5EF4-FFF2-40B4-BE49-F238E27FC236}">
                    <a16:creationId xmlns:a16="http://schemas.microsoft.com/office/drawing/2014/main" id="{8267353F-E97D-8F29-E92D-C7795B563DBA}"/>
                  </a:ext>
                </a:extLst>
              </p:cNvPr>
              <p:cNvSpPr/>
              <p:nvPr/>
            </p:nvSpPr>
            <p:spPr>
              <a:xfrm rot="16200000">
                <a:off x="86176" y="-82970"/>
                <a:ext cx="19053" cy="18499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5A5B5B"/>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43" name="Form">
                <a:extLst>
                  <a:ext uri="{FF2B5EF4-FFF2-40B4-BE49-F238E27FC236}">
                    <a16:creationId xmlns:a16="http://schemas.microsoft.com/office/drawing/2014/main" id="{4F291801-BD61-63EC-A330-F19CFFCE444F}"/>
                  </a:ext>
                </a:extLst>
              </p:cNvPr>
              <p:cNvSpPr/>
              <p:nvPr/>
            </p:nvSpPr>
            <p:spPr>
              <a:xfrm rot="16200000">
                <a:off x="86176" y="-79160"/>
                <a:ext cx="19053" cy="17737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B6B6B8"/>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44" name="Form">
                <a:extLst>
                  <a:ext uri="{FF2B5EF4-FFF2-40B4-BE49-F238E27FC236}">
                    <a16:creationId xmlns:a16="http://schemas.microsoft.com/office/drawing/2014/main" id="{0C089704-569C-F9DB-ED75-CA941056BC0F}"/>
                  </a:ext>
                </a:extLst>
              </p:cNvPr>
              <p:cNvSpPr/>
              <p:nvPr/>
            </p:nvSpPr>
            <p:spPr>
              <a:xfrm rot="16200000">
                <a:off x="87346" y="-73077"/>
                <a:ext cx="16713" cy="16754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ECECEC"/>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grpSp>
        <p:grpSp>
          <p:nvGrpSpPr>
            <p:cNvPr id="26" name="Gruppieren">
              <a:extLst>
                <a:ext uri="{FF2B5EF4-FFF2-40B4-BE49-F238E27FC236}">
                  <a16:creationId xmlns:a16="http://schemas.microsoft.com/office/drawing/2014/main" id="{17BB183E-9250-37DF-8D6E-E16E2DD6B67C}"/>
                </a:ext>
              </a:extLst>
            </p:cNvPr>
            <p:cNvGrpSpPr/>
            <p:nvPr/>
          </p:nvGrpSpPr>
          <p:grpSpPr>
            <a:xfrm>
              <a:off x="3007199" y="-1"/>
              <a:ext cx="232007" cy="19054"/>
              <a:chOff x="0" y="0"/>
              <a:chExt cx="232005" cy="19052"/>
            </a:xfrm>
          </p:grpSpPr>
          <p:sp>
            <p:nvSpPr>
              <p:cNvPr id="33" name="Form">
                <a:extLst>
                  <a:ext uri="{FF2B5EF4-FFF2-40B4-BE49-F238E27FC236}">
                    <a16:creationId xmlns:a16="http://schemas.microsoft.com/office/drawing/2014/main" id="{EEBA86C2-A935-8109-360A-BB11C3DF2350}"/>
                  </a:ext>
                </a:extLst>
              </p:cNvPr>
              <p:cNvSpPr/>
              <p:nvPr/>
            </p:nvSpPr>
            <p:spPr>
              <a:xfrm rot="16200000">
                <a:off x="107063" y="-106490"/>
                <a:ext cx="17874" cy="23085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424242"/>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34" name="Form">
                <a:extLst>
                  <a:ext uri="{FF2B5EF4-FFF2-40B4-BE49-F238E27FC236}">
                    <a16:creationId xmlns:a16="http://schemas.microsoft.com/office/drawing/2014/main" id="{36A27848-15B8-13C0-8939-A3F71186C838}"/>
                  </a:ext>
                </a:extLst>
              </p:cNvPr>
              <p:cNvSpPr/>
              <p:nvPr/>
            </p:nvSpPr>
            <p:spPr>
              <a:xfrm rot="16200000">
                <a:off x="106486" y="-106468"/>
                <a:ext cx="19034" cy="232007"/>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7C7C7C"/>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35" name="Form">
                <a:extLst>
                  <a:ext uri="{FF2B5EF4-FFF2-40B4-BE49-F238E27FC236}">
                    <a16:creationId xmlns:a16="http://schemas.microsoft.com/office/drawing/2014/main" id="{04654E4D-4732-5A16-50B8-D3B1EC0C008F}"/>
                  </a:ext>
                </a:extLst>
              </p:cNvPr>
              <p:cNvSpPr/>
              <p:nvPr/>
            </p:nvSpPr>
            <p:spPr>
              <a:xfrm rot="16200000">
                <a:off x="106468" y="-104884"/>
                <a:ext cx="19053" cy="228820"/>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191919"/>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191919"/>
                    </a:solidFill>
                    <a:latin typeface="Arial"/>
                    <a:ea typeface="Arial"/>
                    <a:cs typeface="Arial"/>
                    <a:sym typeface="Arial"/>
                  </a:defRPr>
                </a:pPr>
                <a:endParaRPr b="0" i="0">
                  <a:latin typeface="Hurme Geometric Sans 1" panose="020B0500020000000000" pitchFamily="34" charset="77"/>
                </a:endParaRPr>
              </a:p>
            </p:txBody>
          </p:sp>
          <p:sp>
            <p:nvSpPr>
              <p:cNvPr id="36" name="Form">
                <a:extLst>
                  <a:ext uri="{FF2B5EF4-FFF2-40B4-BE49-F238E27FC236}">
                    <a16:creationId xmlns:a16="http://schemas.microsoft.com/office/drawing/2014/main" id="{E6C64EBD-914E-8CE7-BF87-86F76525FFF4}"/>
                  </a:ext>
                </a:extLst>
              </p:cNvPr>
              <p:cNvSpPr/>
              <p:nvPr/>
            </p:nvSpPr>
            <p:spPr>
              <a:xfrm rot="16200000">
                <a:off x="106476" y="-102590"/>
                <a:ext cx="19053" cy="22423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5A5B5B"/>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37" name="Form">
                <a:extLst>
                  <a:ext uri="{FF2B5EF4-FFF2-40B4-BE49-F238E27FC236}">
                    <a16:creationId xmlns:a16="http://schemas.microsoft.com/office/drawing/2014/main" id="{E9B58773-B1CB-03FB-3E4D-9FB118F2C629}"/>
                  </a:ext>
                </a:extLst>
              </p:cNvPr>
              <p:cNvSpPr/>
              <p:nvPr/>
            </p:nvSpPr>
            <p:spPr>
              <a:xfrm rot="16200000">
                <a:off x="106476" y="-97973"/>
                <a:ext cx="19053" cy="214998"/>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B6B6B8"/>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38" name="Form">
                <a:extLst>
                  <a:ext uri="{FF2B5EF4-FFF2-40B4-BE49-F238E27FC236}">
                    <a16:creationId xmlns:a16="http://schemas.microsoft.com/office/drawing/2014/main" id="{1BB1CEFC-EA16-B2A9-7673-2EE460154A12}"/>
                  </a:ext>
                </a:extLst>
              </p:cNvPr>
              <p:cNvSpPr/>
              <p:nvPr/>
            </p:nvSpPr>
            <p:spPr>
              <a:xfrm rot="16200000">
                <a:off x="107646" y="-90846"/>
                <a:ext cx="16714" cy="203084"/>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ECECEC"/>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b="0" i="0">
                  <a:latin typeface="Hurme Geometric Sans 1" panose="020B0500020000000000" pitchFamily="34" charset="77"/>
                </a:endParaRPr>
              </a:p>
            </p:txBody>
          </p:sp>
        </p:grpSp>
        <p:grpSp>
          <p:nvGrpSpPr>
            <p:cNvPr id="27" name="Gruppieren">
              <a:extLst>
                <a:ext uri="{FF2B5EF4-FFF2-40B4-BE49-F238E27FC236}">
                  <a16:creationId xmlns:a16="http://schemas.microsoft.com/office/drawing/2014/main" id="{CAC3206A-6E00-6CFD-F36F-E8BDC8610E51}"/>
                </a:ext>
              </a:extLst>
            </p:cNvPr>
            <p:cNvGrpSpPr/>
            <p:nvPr/>
          </p:nvGrpSpPr>
          <p:grpSpPr>
            <a:xfrm>
              <a:off x="0" y="3725"/>
              <a:ext cx="3519402" cy="4881544"/>
              <a:chOff x="0" y="0"/>
              <a:chExt cx="3519401" cy="4881542"/>
            </a:xfrm>
          </p:grpSpPr>
          <p:sp>
            <p:nvSpPr>
              <p:cNvPr id="28" name="Abgerundetes Rechteck">
                <a:extLst>
                  <a:ext uri="{FF2B5EF4-FFF2-40B4-BE49-F238E27FC236}">
                    <a16:creationId xmlns:a16="http://schemas.microsoft.com/office/drawing/2014/main" id="{86E812C1-E988-8796-4687-6576C88443F7}"/>
                  </a:ext>
                </a:extLst>
              </p:cNvPr>
              <p:cNvSpPr/>
              <p:nvPr/>
            </p:nvSpPr>
            <p:spPr>
              <a:xfrm>
                <a:off x="0" y="0"/>
                <a:ext cx="3519401" cy="4881542"/>
              </a:xfrm>
              <a:prstGeom prst="roundRect">
                <a:avLst>
                  <a:gd name="adj" fmla="val 7323"/>
                </a:avLst>
              </a:prstGeom>
              <a:solidFill>
                <a:srgbClr val="BDBCBD"/>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29" name="Abgerundetes Rechteck">
                <a:extLst>
                  <a:ext uri="{FF2B5EF4-FFF2-40B4-BE49-F238E27FC236}">
                    <a16:creationId xmlns:a16="http://schemas.microsoft.com/office/drawing/2014/main" id="{1263B47A-C7C5-CFA0-E985-7BB11C338137}"/>
                  </a:ext>
                </a:extLst>
              </p:cNvPr>
              <p:cNvSpPr/>
              <p:nvPr/>
            </p:nvSpPr>
            <p:spPr>
              <a:xfrm>
                <a:off x="5804" y="8050"/>
                <a:ext cx="3507793" cy="4865441"/>
              </a:xfrm>
              <a:prstGeom prst="roundRect">
                <a:avLst>
                  <a:gd name="adj" fmla="val 7323"/>
                </a:avLst>
              </a:prstGeom>
              <a:solidFill>
                <a:srgbClr val="DCDEE0"/>
              </a:solidFill>
              <a:ln w="12700" cap="flat">
                <a:noFill/>
                <a:miter lim="400000"/>
              </a:ln>
              <a:effectLst/>
            </p:spPr>
            <p:txBody>
              <a:bodyPr wrap="square" lIns="50800" tIns="50800" rIns="50800" bIns="50800" numCol="1" anchor="ctr">
                <a:noAutofit/>
              </a:bodyPr>
              <a:lstStyle/>
              <a:p>
                <a:pPr algn="ctr" defTabSz="584200">
                  <a:defRPr sz="23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30" name="Abgerundetes Rechteck">
                <a:extLst>
                  <a:ext uri="{FF2B5EF4-FFF2-40B4-BE49-F238E27FC236}">
                    <a16:creationId xmlns:a16="http://schemas.microsoft.com/office/drawing/2014/main" id="{415586A1-C097-055D-8568-FD104E24DAA1}"/>
                  </a:ext>
                </a:extLst>
              </p:cNvPr>
              <p:cNvSpPr/>
              <p:nvPr/>
            </p:nvSpPr>
            <p:spPr>
              <a:xfrm>
                <a:off x="19347" y="18378"/>
                <a:ext cx="3480706" cy="4844785"/>
              </a:xfrm>
              <a:prstGeom prst="roundRect">
                <a:avLst>
                  <a:gd name="adj" fmla="val 6704"/>
                </a:avLst>
              </a:prstGeom>
              <a:solidFill>
                <a:srgbClr val="AAAAAA"/>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31" name="Abgerundetes Rechteck">
                <a:extLst>
                  <a:ext uri="{FF2B5EF4-FFF2-40B4-BE49-F238E27FC236}">
                    <a16:creationId xmlns:a16="http://schemas.microsoft.com/office/drawing/2014/main" id="{0FC0C7BB-C0FB-6E02-66FF-D335682E6C00}"/>
                  </a:ext>
                </a:extLst>
              </p:cNvPr>
              <p:cNvSpPr/>
              <p:nvPr/>
            </p:nvSpPr>
            <p:spPr>
              <a:xfrm>
                <a:off x="22249" y="19506"/>
                <a:ext cx="3474902" cy="4842529"/>
              </a:xfrm>
              <a:prstGeom prst="roundRect">
                <a:avLst>
                  <a:gd name="adj" fmla="val 6704"/>
                </a:avLst>
              </a:prstGeom>
              <a:solidFill>
                <a:srgbClr val="111111"/>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32" name="Abgerundetes Rechteck">
                <a:extLst>
                  <a:ext uri="{FF2B5EF4-FFF2-40B4-BE49-F238E27FC236}">
                    <a16:creationId xmlns:a16="http://schemas.microsoft.com/office/drawing/2014/main" id="{ECD67070-0859-4A88-3379-A7004986EA77}"/>
                  </a:ext>
                </a:extLst>
              </p:cNvPr>
              <p:cNvSpPr/>
              <p:nvPr/>
            </p:nvSpPr>
            <p:spPr>
              <a:xfrm>
                <a:off x="176306" y="178557"/>
                <a:ext cx="3166787" cy="4524427"/>
              </a:xfrm>
              <a:prstGeom prst="roundRect">
                <a:avLst>
                  <a:gd name="adj" fmla="val 2237"/>
                </a:avLst>
              </a:prstGeom>
              <a:solidFill>
                <a:srgbClr val="261A1E"/>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grpSp>
      </p:grpSp>
      <p:grpSp>
        <p:nvGrpSpPr>
          <p:cNvPr id="51" name="Gruppieren">
            <a:extLst>
              <a:ext uri="{FF2B5EF4-FFF2-40B4-BE49-F238E27FC236}">
                <a16:creationId xmlns:a16="http://schemas.microsoft.com/office/drawing/2014/main" id="{D8DDCBE3-A376-5EC0-E9A3-E68EE8BC15A3}"/>
              </a:ext>
            </a:extLst>
          </p:cNvPr>
          <p:cNvGrpSpPr>
            <a:grpSpLocks noChangeAspect="1"/>
          </p:cNvGrpSpPr>
          <p:nvPr userDrawn="1"/>
        </p:nvGrpSpPr>
        <p:grpSpPr>
          <a:xfrm>
            <a:off x="543238" y="2603099"/>
            <a:ext cx="1427469" cy="2880000"/>
            <a:chOff x="0" y="0"/>
            <a:chExt cx="1762527" cy="3556000"/>
          </a:xfrm>
        </p:grpSpPr>
        <p:grpSp>
          <p:nvGrpSpPr>
            <p:cNvPr id="52" name="Gruppieren">
              <a:extLst>
                <a:ext uri="{FF2B5EF4-FFF2-40B4-BE49-F238E27FC236}">
                  <a16:creationId xmlns:a16="http://schemas.microsoft.com/office/drawing/2014/main" id="{A5472268-8AD6-043D-0BE7-6A429D310252}"/>
                </a:ext>
              </a:extLst>
            </p:cNvPr>
            <p:cNvGrpSpPr/>
            <p:nvPr/>
          </p:nvGrpSpPr>
          <p:grpSpPr>
            <a:xfrm>
              <a:off x="-1" y="0"/>
              <a:ext cx="1762529" cy="3556000"/>
              <a:chOff x="0" y="0"/>
              <a:chExt cx="1762527" cy="3556000"/>
            </a:xfrm>
          </p:grpSpPr>
          <p:sp>
            <p:nvSpPr>
              <p:cNvPr id="78" name="Abgerundetes Rechteck">
                <a:extLst>
                  <a:ext uri="{FF2B5EF4-FFF2-40B4-BE49-F238E27FC236}">
                    <a16:creationId xmlns:a16="http://schemas.microsoft.com/office/drawing/2014/main" id="{566F94D8-0CF2-411A-39F8-0CAEEEC70003}"/>
                  </a:ext>
                </a:extLst>
              </p:cNvPr>
              <p:cNvSpPr/>
              <p:nvPr/>
            </p:nvSpPr>
            <p:spPr>
              <a:xfrm>
                <a:off x="12962" y="0"/>
                <a:ext cx="1736604" cy="3556000"/>
              </a:xfrm>
              <a:prstGeom prst="roundRect">
                <a:avLst>
                  <a:gd name="adj" fmla="val 14497"/>
                </a:avLst>
              </a:prstGeom>
              <a:solidFill>
                <a:srgbClr val="FCFCFC"/>
              </a:solidFill>
              <a:ln w="12700" cap="flat">
                <a:noFill/>
                <a:miter lim="400000"/>
              </a:ln>
              <a:effectLst>
                <a:outerShdw blurRad="177800" dist="76200" dir="5400000" rotWithShape="0">
                  <a:srgbClr val="000000">
                    <a:alpha val="40000"/>
                  </a:srgbClr>
                </a:outerShdw>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grpSp>
            <p:nvGrpSpPr>
              <p:cNvPr id="79" name="Gruppieren">
                <a:extLst>
                  <a:ext uri="{FF2B5EF4-FFF2-40B4-BE49-F238E27FC236}">
                    <a16:creationId xmlns:a16="http://schemas.microsoft.com/office/drawing/2014/main" id="{8EEBA58F-501A-0651-0F69-97CD908FB614}"/>
                  </a:ext>
                </a:extLst>
              </p:cNvPr>
              <p:cNvGrpSpPr/>
              <p:nvPr/>
            </p:nvGrpSpPr>
            <p:grpSpPr>
              <a:xfrm>
                <a:off x="-1" y="463749"/>
                <a:ext cx="1762529" cy="855498"/>
                <a:chOff x="0" y="0"/>
                <a:chExt cx="1762527" cy="855496"/>
              </a:xfrm>
            </p:grpSpPr>
            <p:sp>
              <p:nvSpPr>
                <p:cNvPr id="80" name="Form">
                  <a:extLst>
                    <a:ext uri="{FF2B5EF4-FFF2-40B4-BE49-F238E27FC236}">
                      <a16:creationId xmlns:a16="http://schemas.microsoft.com/office/drawing/2014/main" id="{234B70D4-C100-1D2B-608A-06F7C07A7030}"/>
                    </a:ext>
                  </a:extLst>
                </p:cNvPr>
                <p:cNvSpPr/>
                <p:nvPr/>
              </p:nvSpPr>
              <p:spPr>
                <a:xfrm>
                  <a:off x="0" y="0"/>
                  <a:ext cx="43062" cy="1323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FCFCFC"/>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81" name="Form">
                  <a:extLst>
                    <a:ext uri="{FF2B5EF4-FFF2-40B4-BE49-F238E27FC236}">
                      <a16:creationId xmlns:a16="http://schemas.microsoft.com/office/drawing/2014/main" id="{5DCF8BA0-07A1-1393-5940-562E457BCEA5}"/>
                    </a:ext>
                  </a:extLst>
                </p:cNvPr>
                <p:cNvSpPr/>
                <p:nvPr/>
              </p:nvSpPr>
              <p:spPr>
                <a:xfrm>
                  <a:off x="0" y="294042"/>
                  <a:ext cx="51772" cy="2499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FCFCFC"/>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82" name="Form">
                  <a:extLst>
                    <a:ext uri="{FF2B5EF4-FFF2-40B4-BE49-F238E27FC236}">
                      <a16:creationId xmlns:a16="http://schemas.microsoft.com/office/drawing/2014/main" id="{A18271CB-B0F2-E80E-D463-2993956C5B61}"/>
                    </a:ext>
                  </a:extLst>
                </p:cNvPr>
                <p:cNvSpPr/>
                <p:nvPr/>
              </p:nvSpPr>
              <p:spPr>
                <a:xfrm>
                  <a:off x="0" y="612044"/>
                  <a:ext cx="43062" cy="24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FCFCFC"/>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83" name="Form">
                  <a:extLst>
                    <a:ext uri="{FF2B5EF4-FFF2-40B4-BE49-F238E27FC236}">
                      <a16:creationId xmlns:a16="http://schemas.microsoft.com/office/drawing/2014/main" id="{EA56C9A4-E004-9974-4343-4D4D2088B843}"/>
                    </a:ext>
                  </a:extLst>
                </p:cNvPr>
                <p:cNvSpPr/>
                <p:nvPr/>
              </p:nvSpPr>
              <p:spPr>
                <a:xfrm>
                  <a:off x="1726000" y="344838"/>
                  <a:ext cx="36528" cy="432419"/>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FCFCFC"/>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grpSp>
        </p:grpSp>
        <p:grpSp>
          <p:nvGrpSpPr>
            <p:cNvPr id="53" name="Gruppieren">
              <a:extLst>
                <a:ext uri="{FF2B5EF4-FFF2-40B4-BE49-F238E27FC236}">
                  <a16:creationId xmlns:a16="http://schemas.microsoft.com/office/drawing/2014/main" id="{41DC2482-96D2-1DCD-D208-3412BB7EC51F}"/>
                </a:ext>
              </a:extLst>
            </p:cNvPr>
            <p:cNvGrpSpPr/>
            <p:nvPr/>
          </p:nvGrpSpPr>
          <p:grpSpPr>
            <a:xfrm>
              <a:off x="416428" y="37645"/>
              <a:ext cx="929672" cy="151404"/>
              <a:chOff x="0" y="0"/>
              <a:chExt cx="929671" cy="151402"/>
            </a:xfrm>
          </p:grpSpPr>
          <p:grpSp>
            <p:nvGrpSpPr>
              <p:cNvPr id="67" name="Gruppieren">
                <a:extLst>
                  <a:ext uri="{FF2B5EF4-FFF2-40B4-BE49-F238E27FC236}">
                    <a16:creationId xmlns:a16="http://schemas.microsoft.com/office/drawing/2014/main" id="{3557C301-0470-8F57-2048-105EEDD72E9B}"/>
                  </a:ext>
                </a:extLst>
              </p:cNvPr>
              <p:cNvGrpSpPr/>
              <p:nvPr/>
            </p:nvGrpSpPr>
            <p:grpSpPr>
              <a:xfrm>
                <a:off x="0" y="-1"/>
                <a:ext cx="929672" cy="151404"/>
                <a:chOff x="0" y="0"/>
                <a:chExt cx="929671" cy="151402"/>
              </a:xfrm>
            </p:grpSpPr>
            <p:grpSp>
              <p:nvGrpSpPr>
                <p:cNvPr id="73" name="Gruppieren">
                  <a:extLst>
                    <a:ext uri="{FF2B5EF4-FFF2-40B4-BE49-F238E27FC236}">
                      <a16:creationId xmlns:a16="http://schemas.microsoft.com/office/drawing/2014/main" id="{CEFE0E6B-F77C-8CF3-0B43-8196B6426703}"/>
                    </a:ext>
                  </a:extLst>
                </p:cNvPr>
                <p:cNvGrpSpPr/>
                <p:nvPr/>
              </p:nvGrpSpPr>
              <p:grpSpPr>
                <a:xfrm>
                  <a:off x="0" y="30924"/>
                  <a:ext cx="929672" cy="120479"/>
                  <a:chOff x="0" y="0"/>
                  <a:chExt cx="929671" cy="120478"/>
                </a:xfrm>
              </p:grpSpPr>
              <p:sp>
                <p:nvSpPr>
                  <p:cNvPr id="75" name="Form">
                    <a:extLst>
                      <a:ext uri="{FF2B5EF4-FFF2-40B4-BE49-F238E27FC236}">
                        <a16:creationId xmlns:a16="http://schemas.microsoft.com/office/drawing/2014/main" id="{690588FE-F886-D67A-5AB9-2BF4EE6016EF}"/>
                      </a:ext>
                    </a:extLst>
                  </p:cNvPr>
                  <p:cNvSpPr/>
                  <p:nvPr/>
                </p:nvSpPr>
                <p:spPr>
                  <a:xfrm>
                    <a:off x="0" y="0"/>
                    <a:ext cx="39022" cy="390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FCFCFC"/>
                  </a:solidFill>
                  <a:ln w="12700" cap="flat">
                    <a:noFill/>
                    <a:miter lim="400000"/>
                  </a:ln>
                  <a:effectLst/>
                </p:spPr>
                <p:txBody>
                  <a:bodyPr wrap="square" lIns="50800" tIns="50800" rIns="50800" bIns="50800" numCol="1" anchor="ctr">
                    <a:noAutofit/>
                  </a:bodyPr>
                  <a:lstStyle/>
                  <a:p>
                    <a:pPr algn="ctr" defTabSz="58420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76" name="Form">
                    <a:extLst>
                      <a:ext uri="{FF2B5EF4-FFF2-40B4-BE49-F238E27FC236}">
                        <a16:creationId xmlns:a16="http://schemas.microsoft.com/office/drawing/2014/main" id="{5E636AA5-9CB9-1F90-B604-5F318448F735}"/>
                      </a:ext>
                    </a:extLst>
                  </p:cNvPr>
                  <p:cNvSpPr/>
                  <p:nvPr/>
                </p:nvSpPr>
                <p:spPr>
                  <a:xfrm>
                    <a:off x="35966" y="0"/>
                    <a:ext cx="857739" cy="120479"/>
                  </a:xfrm>
                  <a:custGeom>
                    <a:avLst/>
                    <a:gdLst/>
                    <a:ahLst/>
                    <a:cxnLst>
                      <a:cxn ang="0">
                        <a:pos x="wd2" y="hd2"/>
                      </a:cxn>
                      <a:cxn ang="5400000">
                        <a:pos x="wd2" y="hd2"/>
                      </a:cxn>
                      <a:cxn ang="10800000">
                        <a:pos x="wd2" y="hd2"/>
                      </a:cxn>
                      <a:cxn ang="16200000">
                        <a:pos x="wd2" y="hd2"/>
                      </a:cxn>
                    </a:cxnLst>
                    <a:rect l="0" t="0" r="r" b="b"/>
                    <a:pathLst>
                      <a:path w="21600" h="21589" extrusionOk="0">
                        <a:moveTo>
                          <a:pt x="0" y="0"/>
                        </a:moveTo>
                        <a:cubicBezTo>
                          <a:pt x="4" y="4123"/>
                          <a:pt x="17" y="7416"/>
                          <a:pt x="135" y="10314"/>
                        </a:cubicBezTo>
                        <a:cubicBezTo>
                          <a:pt x="353" y="15199"/>
                          <a:pt x="892" y="19035"/>
                          <a:pt x="1578" y="20584"/>
                        </a:cubicBezTo>
                        <a:cubicBezTo>
                          <a:pt x="2072" y="21600"/>
                          <a:pt x="2594" y="21589"/>
                          <a:pt x="3384" y="21589"/>
                        </a:cubicBezTo>
                        <a:lnTo>
                          <a:pt x="18216" y="21589"/>
                        </a:lnTo>
                        <a:cubicBezTo>
                          <a:pt x="19006" y="21589"/>
                          <a:pt x="19528" y="21600"/>
                          <a:pt x="20022" y="20584"/>
                        </a:cubicBezTo>
                        <a:cubicBezTo>
                          <a:pt x="20708" y="19035"/>
                          <a:pt x="21247" y="15199"/>
                          <a:pt x="21465" y="10314"/>
                        </a:cubicBezTo>
                        <a:cubicBezTo>
                          <a:pt x="21583" y="7416"/>
                          <a:pt x="21596" y="4123"/>
                          <a:pt x="21600" y="0"/>
                        </a:cubicBezTo>
                        <a:lnTo>
                          <a:pt x="0" y="0"/>
                        </a:lnTo>
                        <a:close/>
                      </a:path>
                    </a:pathLst>
                  </a:custGeom>
                  <a:solidFill>
                    <a:srgbClr val="FCFCFC"/>
                  </a:solidFill>
                  <a:ln w="12700" cap="flat">
                    <a:noFill/>
                    <a:miter lim="400000"/>
                  </a:ln>
                  <a:effectLst/>
                </p:spPr>
                <p:txBody>
                  <a:bodyPr wrap="square" lIns="50800" tIns="50800" rIns="50800" bIns="50800" numCol="1" anchor="ctr">
                    <a:noAutofit/>
                  </a:bodyPr>
                  <a:lstStyle/>
                  <a:p>
                    <a:pPr algn="ctr" defTabSz="58420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77" name="Form">
                    <a:extLst>
                      <a:ext uri="{FF2B5EF4-FFF2-40B4-BE49-F238E27FC236}">
                        <a16:creationId xmlns:a16="http://schemas.microsoft.com/office/drawing/2014/main" id="{E6189CEC-3933-6B28-C957-0876FC7E9611}"/>
                      </a:ext>
                    </a:extLst>
                  </p:cNvPr>
                  <p:cNvSpPr/>
                  <p:nvPr/>
                </p:nvSpPr>
                <p:spPr>
                  <a:xfrm flipH="1">
                    <a:off x="890649" y="0"/>
                    <a:ext cx="39023" cy="390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FCFCFC"/>
                  </a:solidFill>
                  <a:ln w="12700" cap="flat">
                    <a:noFill/>
                    <a:miter lim="400000"/>
                  </a:ln>
                  <a:effectLst/>
                </p:spPr>
                <p:txBody>
                  <a:bodyPr wrap="square" lIns="50800" tIns="50800" rIns="50800" bIns="50800" numCol="1" anchor="ctr">
                    <a:noAutofit/>
                  </a:bodyPr>
                  <a:lstStyle/>
                  <a:p>
                    <a:pPr algn="ctr" defTabSz="58420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grpSp>
            <p:sp>
              <p:nvSpPr>
                <p:cNvPr id="74" name="Rechteck">
                  <a:extLst>
                    <a:ext uri="{FF2B5EF4-FFF2-40B4-BE49-F238E27FC236}">
                      <a16:creationId xmlns:a16="http://schemas.microsoft.com/office/drawing/2014/main" id="{3781DDF6-D864-6383-6C2D-53BE1544C093}"/>
                    </a:ext>
                  </a:extLst>
                </p:cNvPr>
                <p:cNvSpPr/>
                <p:nvPr/>
              </p:nvSpPr>
              <p:spPr>
                <a:xfrm>
                  <a:off x="1576" y="0"/>
                  <a:ext cx="926519" cy="30925"/>
                </a:xfrm>
                <a:prstGeom prst="rect">
                  <a:avLst/>
                </a:prstGeom>
                <a:solidFill>
                  <a:srgbClr val="FCFCFC"/>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grpSp>
          <p:grpSp>
            <p:nvGrpSpPr>
              <p:cNvPr id="68" name="Gruppieren">
                <a:extLst>
                  <a:ext uri="{FF2B5EF4-FFF2-40B4-BE49-F238E27FC236}">
                    <a16:creationId xmlns:a16="http://schemas.microsoft.com/office/drawing/2014/main" id="{A0CB1507-E9DF-FA10-E1A9-0D4DD4C9B0C5}"/>
                  </a:ext>
                </a:extLst>
              </p:cNvPr>
              <p:cNvGrpSpPr/>
              <p:nvPr/>
            </p:nvGrpSpPr>
            <p:grpSpPr>
              <a:xfrm>
                <a:off x="301026" y="53738"/>
                <a:ext cx="327619" cy="36606"/>
                <a:chOff x="0" y="0"/>
                <a:chExt cx="327618" cy="36604"/>
              </a:xfrm>
            </p:grpSpPr>
            <p:sp>
              <p:nvSpPr>
                <p:cNvPr id="69" name="Form">
                  <a:extLst>
                    <a:ext uri="{FF2B5EF4-FFF2-40B4-BE49-F238E27FC236}">
                      <a16:creationId xmlns:a16="http://schemas.microsoft.com/office/drawing/2014/main" id="{F1879CC4-44BF-DC9E-8558-C78D4E1EF68D}"/>
                    </a:ext>
                  </a:extLst>
                </p:cNvPr>
                <p:cNvSpPr/>
                <p:nvPr/>
              </p:nvSpPr>
              <p:spPr>
                <a:xfrm>
                  <a:off x="0" y="7320"/>
                  <a:ext cx="229362" cy="21964"/>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ECECEC"/>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70" name="Gruppieren">
                  <a:extLst>
                    <a:ext uri="{FF2B5EF4-FFF2-40B4-BE49-F238E27FC236}">
                      <a16:creationId xmlns:a16="http://schemas.microsoft.com/office/drawing/2014/main" id="{306C2D95-441F-874E-D6BD-8EBE123C0DC2}"/>
                    </a:ext>
                  </a:extLst>
                </p:cNvPr>
                <p:cNvSpPr/>
                <p:nvPr/>
              </p:nvSpPr>
              <p:spPr>
                <a:xfrm>
                  <a:off x="291013" y="-1"/>
                  <a:ext cx="36606" cy="36606"/>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ECECEC"/>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grpSp>
        </p:grpSp>
      </p:grpSp>
      <p:grpSp>
        <p:nvGrpSpPr>
          <p:cNvPr id="84" name="Gruppieren">
            <a:extLst>
              <a:ext uri="{FF2B5EF4-FFF2-40B4-BE49-F238E27FC236}">
                <a16:creationId xmlns:a16="http://schemas.microsoft.com/office/drawing/2014/main" id="{FC1200E0-A331-6193-5C89-3FE398B7C369}"/>
              </a:ext>
            </a:extLst>
          </p:cNvPr>
          <p:cNvGrpSpPr>
            <a:grpSpLocks noChangeAspect="1"/>
          </p:cNvGrpSpPr>
          <p:nvPr userDrawn="1"/>
        </p:nvGrpSpPr>
        <p:grpSpPr>
          <a:xfrm>
            <a:off x="2321901" y="2599003"/>
            <a:ext cx="1427866" cy="2880000"/>
            <a:chOff x="0" y="0"/>
            <a:chExt cx="1929402" cy="3892679"/>
          </a:xfrm>
        </p:grpSpPr>
        <p:grpSp>
          <p:nvGrpSpPr>
            <p:cNvPr id="85" name="Gruppieren">
              <a:extLst>
                <a:ext uri="{FF2B5EF4-FFF2-40B4-BE49-F238E27FC236}">
                  <a16:creationId xmlns:a16="http://schemas.microsoft.com/office/drawing/2014/main" id="{12D10901-09FA-6C40-82FB-F09A98084150}"/>
                </a:ext>
              </a:extLst>
            </p:cNvPr>
            <p:cNvGrpSpPr/>
            <p:nvPr/>
          </p:nvGrpSpPr>
          <p:grpSpPr>
            <a:xfrm>
              <a:off x="0" y="0"/>
              <a:ext cx="1929403" cy="3892680"/>
              <a:chOff x="4007" y="0"/>
              <a:chExt cx="1929402" cy="3892679"/>
            </a:xfrm>
          </p:grpSpPr>
          <p:grpSp>
            <p:nvGrpSpPr>
              <p:cNvPr id="99" name="Gruppieren">
                <a:extLst>
                  <a:ext uri="{FF2B5EF4-FFF2-40B4-BE49-F238E27FC236}">
                    <a16:creationId xmlns:a16="http://schemas.microsoft.com/office/drawing/2014/main" id="{AF7104E6-E123-9B01-3A49-17607E1FEA35}"/>
                  </a:ext>
                </a:extLst>
              </p:cNvPr>
              <p:cNvGrpSpPr/>
              <p:nvPr/>
            </p:nvGrpSpPr>
            <p:grpSpPr>
              <a:xfrm>
                <a:off x="4007" y="504353"/>
                <a:ext cx="56674" cy="936495"/>
                <a:chOff x="0" y="0"/>
                <a:chExt cx="56673" cy="936494"/>
              </a:xfrm>
            </p:grpSpPr>
            <p:sp>
              <p:nvSpPr>
                <p:cNvPr id="107" name="Form">
                  <a:extLst>
                    <a:ext uri="{FF2B5EF4-FFF2-40B4-BE49-F238E27FC236}">
                      <a16:creationId xmlns:a16="http://schemas.microsoft.com/office/drawing/2014/main" id="{E707F235-97D1-D990-7411-1E451DC6344E}"/>
                    </a:ext>
                  </a:extLst>
                </p:cNvPr>
                <p:cNvSpPr/>
                <p:nvPr/>
              </p:nvSpPr>
              <p:spPr>
                <a:xfrm>
                  <a:off x="0" y="0"/>
                  <a:ext cx="47139" cy="1449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24282B"/>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108" name="Form">
                  <a:extLst>
                    <a:ext uri="{FF2B5EF4-FFF2-40B4-BE49-F238E27FC236}">
                      <a16:creationId xmlns:a16="http://schemas.microsoft.com/office/drawing/2014/main" id="{BFE45AB7-6501-0C93-7268-29A4146D1B1C}"/>
                    </a:ext>
                  </a:extLst>
                </p:cNvPr>
                <p:cNvSpPr/>
                <p:nvPr/>
              </p:nvSpPr>
              <p:spPr>
                <a:xfrm>
                  <a:off x="0" y="321881"/>
                  <a:ext cx="56674" cy="27365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24282B"/>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109" name="Form">
                  <a:extLst>
                    <a:ext uri="{FF2B5EF4-FFF2-40B4-BE49-F238E27FC236}">
                      <a16:creationId xmlns:a16="http://schemas.microsoft.com/office/drawing/2014/main" id="{2A4998B7-DA67-402A-E490-84302B54C7BA}"/>
                    </a:ext>
                  </a:extLst>
                </p:cNvPr>
                <p:cNvSpPr/>
                <p:nvPr/>
              </p:nvSpPr>
              <p:spPr>
                <a:xfrm>
                  <a:off x="0" y="669991"/>
                  <a:ext cx="47139" cy="2665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24282B"/>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grpSp>
          <p:sp>
            <p:nvSpPr>
              <p:cNvPr id="100" name="Form">
                <a:extLst>
                  <a:ext uri="{FF2B5EF4-FFF2-40B4-BE49-F238E27FC236}">
                    <a16:creationId xmlns:a16="http://schemas.microsoft.com/office/drawing/2014/main" id="{331E89F2-23C8-7A8E-794B-296F91C4FED4}"/>
                  </a:ext>
                </a:extLst>
              </p:cNvPr>
              <p:cNvSpPr/>
              <p:nvPr/>
            </p:nvSpPr>
            <p:spPr>
              <a:xfrm>
                <a:off x="1893424" y="881841"/>
                <a:ext cx="39986" cy="473360"/>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24282B"/>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grpSp>
            <p:nvGrpSpPr>
              <p:cNvPr id="101" name="Gruppieren">
                <a:extLst>
                  <a:ext uri="{FF2B5EF4-FFF2-40B4-BE49-F238E27FC236}">
                    <a16:creationId xmlns:a16="http://schemas.microsoft.com/office/drawing/2014/main" id="{84EF8561-58D4-435A-19AD-6BE7F764F7AF}"/>
                  </a:ext>
                </a:extLst>
              </p:cNvPr>
              <p:cNvGrpSpPr/>
              <p:nvPr/>
            </p:nvGrpSpPr>
            <p:grpSpPr>
              <a:xfrm>
                <a:off x="17547" y="0"/>
                <a:ext cx="1901024" cy="3892680"/>
                <a:chOff x="0" y="0"/>
                <a:chExt cx="1901022" cy="3892679"/>
              </a:xfrm>
            </p:grpSpPr>
            <p:sp>
              <p:nvSpPr>
                <p:cNvPr id="102" name="Abgerundetes Rechteck">
                  <a:extLst>
                    <a:ext uri="{FF2B5EF4-FFF2-40B4-BE49-F238E27FC236}">
                      <a16:creationId xmlns:a16="http://schemas.microsoft.com/office/drawing/2014/main" id="{DCA8BCF8-A29E-8E2A-C2EB-61182A991B0D}"/>
                    </a:ext>
                  </a:extLst>
                </p:cNvPr>
                <p:cNvSpPr/>
                <p:nvPr/>
              </p:nvSpPr>
              <p:spPr>
                <a:xfrm>
                  <a:off x="0" y="0"/>
                  <a:ext cx="1901023" cy="3892680"/>
                </a:xfrm>
                <a:prstGeom prst="roundRect">
                  <a:avLst>
                    <a:gd name="adj" fmla="val 14497"/>
                  </a:avLst>
                </a:prstGeom>
                <a:solidFill>
                  <a:srgbClr val="151314"/>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103" name="Abgerundetes Rechteck">
                  <a:extLst>
                    <a:ext uri="{FF2B5EF4-FFF2-40B4-BE49-F238E27FC236}">
                      <a16:creationId xmlns:a16="http://schemas.microsoft.com/office/drawing/2014/main" id="{C2554449-5D52-B438-C4DD-7BB9244B7468}"/>
                    </a:ext>
                  </a:extLst>
                </p:cNvPr>
                <p:cNvSpPr/>
                <p:nvPr/>
              </p:nvSpPr>
              <p:spPr>
                <a:xfrm>
                  <a:off x="31795" y="13893"/>
                  <a:ext cx="1837433" cy="3864892"/>
                </a:xfrm>
                <a:prstGeom prst="roundRect">
                  <a:avLst>
                    <a:gd name="adj" fmla="val 14999"/>
                  </a:avLst>
                </a:prstGeom>
                <a:solidFill>
                  <a:srgbClr val="A6AAA8"/>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104" name="Abgerundetes Rechteck">
                  <a:extLst>
                    <a:ext uri="{FF2B5EF4-FFF2-40B4-BE49-F238E27FC236}">
                      <a16:creationId xmlns:a16="http://schemas.microsoft.com/office/drawing/2014/main" id="{9D2CCEF2-6C56-97E0-FD9D-D4422D57A2B0}"/>
                    </a:ext>
                  </a:extLst>
                </p:cNvPr>
                <p:cNvSpPr/>
                <p:nvPr/>
              </p:nvSpPr>
              <p:spPr>
                <a:xfrm>
                  <a:off x="14662" y="31026"/>
                  <a:ext cx="1871699" cy="3830627"/>
                </a:xfrm>
                <a:prstGeom prst="roundRect">
                  <a:avLst>
                    <a:gd name="adj" fmla="val 14725"/>
                  </a:avLst>
                </a:prstGeom>
                <a:solidFill>
                  <a:srgbClr val="151314"/>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105" name="Abgerundetes Rechteck">
                  <a:extLst>
                    <a:ext uri="{FF2B5EF4-FFF2-40B4-BE49-F238E27FC236}">
                      <a16:creationId xmlns:a16="http://schemas.microsoft.com/office/drawing/2014/main" id="{96928654-3BE9-EC2F-ADAE-D3BD9C6292E2}"/>
                    </a:ext>
                  </a:extLst>
                </p:cNvPr>
                <p:cNvSpPr/>
                <p:nvPr/>
              </p:nvSpPr>
              <p:spPr>
                <a:xfrm>
                  <a:off x="34650" y="53410"/>
                  <a:ext cx="1831723" cy="3785859"/>
                </a:xfrm>
                <a:prstGeom prst="roundRect">
                  <a:avLst>
                    <a:gd name="adj" fmla="val 14386"/>
                  </a:avLst>
                </a:prstGeom>
                <a:solidFill>
                  <a:srgbClr val="A6AAA8"/>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106" name="Abgerundetes Rechteck">
                  <a:extLst>
                    <a:ext uri="{FF2B5EF4-FFF2-40B4-BE49-F238E27FC236}">
                      <a16:creationId xmlns:a16="http://schemas.microsoft.com/office/drawing/2014/main" id="{B84A9918-666C-6143-471B-74FA499107C0}"/>
                    </a:ext>
                  </a:extLst>
                </p:cNvPr>
                <p:cNvSpPr/>
                <p:nvPr/>
              </p:nvSpPr>
              <p:spPr>
                <a:xfrm>
                  <a:off x="61492" y="40561"/>
                  <a:ext cx="1778038" cy="3817929"/>
                </a:xfrm>
                <a:prstGeom prst="roundRect">
                  <a:avLst>
                    <a:gd name="adj" fmla="val 13411"/>
                  </a:avLst>
                </a:prstGeom>
                <a:solidFill>
                  <a:srgbClr val="151314"/>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grpSp>
        </p:grpSp>
        <p:grpSp>
          <p:nvGrpSpPr>
            <p:cNvPr id="86" name="Gruppieren">
              <a:extLst>
                <a:ext uri="{FF2B5EF4-FFF2-40B4-BE49-F238E27FC236}">
                  <a16:creationId xmlns:a16="http://schemas.microsoft.com/office/drawing/2014/main" id="{99DE5616-F63E-87D0-DA75-C80912232C10}"/>
                </a:ext>
              </a:extLst>
            </p:cNvPr>
            <p:cNvGrpSpPr/>
            <p:nvPr/>
          </p:nvGrpSpPr>
          <p:grpSpPr>
            <a:xfrm>
              <a:off x="455855" y="46050"/>
              <a:ext cx="1017693" cy="165739"/>
              <a:chOff x="0" y="0"/>
              <a:chExt cx="1017691" cy="165737"/>
            </a:xfrm>
          </p:grpSpPr>
          <p:grpSp>
            <p:nvGrpSpPr>
              <p:cNvPr id="87" name="Gruppieren">
                <a:extLst>
                  <a:ext uri="{FF2B5EF4-FFF2-40B4-BE49-F238E27FC236}">
                    <a16:creationId xmlns:a16="http://schemas.microsoft.com/office/drawing/2014/main" id="{E68FCF0B-D9EE-2F55-0309-D018EAC952A2}"/>
                  </a:ext>
                </a:extLst>
              </p:cNvPr>
              <p:cNvGrpSpPr/>
              <p:nvPr/>
            </p:nvGrpSpPr>
            <p:grpSpPr>
              <a:xfrm>
                <a:off x="-1" y="-1"/>
                <a:ext cx="1017693" cy="165739"/>
                <a:chOff x="0" y="0"/>
                <a:chExt cx="1017691" cy="165737"/>
              </a:xfrm>
            </p:grpSpPr>
            <p:grpSp>
              <p:nvGrpSpPr>
                <p:cNvPr id="94" name="Gruppieren">
                  <a:extLst>
                    <a:ext uri="{FF2B5EF4-FFF2-40B4-BE49-F238E27FC236}">
                      <a16:creationId xmlns:a16="http://schemas.microsoft.com/office/drawing/2014/main" id="{62C3131F-43D3-FFF1-421B-EEE1D0760BC7}"/>
                    </a:ext>
                  </a:extLst>
                </p:cNvPr>
                <p:cNvGrpSpPr/>
                <p:nvPr/>
              </p:nvGrpSpPr>
              <p:grpSpPr>
                <a:xfrm>
                  <a:off x="-1" y="33852"/>
                  <a:ext cx="1017693" cy="131886"/>
                  <a:chOff x="0" y="0"/>
                  <a:chExt cx="1017691" cy="131885"/>
                </a:xfrm>
              </p:grpSpPr>
              <p:sp>
                <p:nvSpPr>
                  <p:cNvPr id="96" name="Form">
                    <a:extLst>
                      <a:ext uri="{FF2B5EF4-FFF2-40B4-BE49-F238E27FC236}">
                        <a16:creationId xmlns:a16="http://schemas.microsoft.com/office/drawing/2014/main" id="{ADB8BB4B-AA4D-1D45-7AE9-D2EF70095F55}"/>
                      </a:ext>
                    </a:extLst>
                  </p:cNvPr>
                  <p:cNvSpPr/>
                  <p:nvPr/>
                </p:nvSpPr>
                <p:spPr>
                  <a:xfrm>
                    <a:off x="0" y="0"/>
                    <a:ext cx="42716" cy="427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50800" tIns="50800" rIns="50800" bIns="50800" numCol="1" anchor="ctr">
                    <a:noAutofit/>
                  </a:bodyPr>
                  <a:lstStyle/>
                  <a:p>
                    <a:pPr algn="ctr" defTabSz="58420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97" name="Form">
                    <a:extLst>
                      <a:ext uri="{FF2B5EF4-FFF2-40B4-BE49-F238E27FC236}">
                        <a16:creationId xmlns:a16="http://schemas.microsoft.com/office/drawing/2014/main" id="{CA52886D-1383-BB43-5975-B3567B69CB5F}"/>
                      </a:ext>
                    </a:extLst>
                  </p:cNvPr>
                  <p:cNvSpPr/>
                  <p:nvPr/>
                </p:nvSpPr>
                <p:spPr>
                  <a:xfrm>
                    <a:off x="39371" y="0"/>
                    <a:ext cx="938950" cy="131886"/>
                  </a:xfrm>
                  <a:custGeom>
                    <a:avLst/>
                    <a:gdLst/>
                    <a:ahLst/>
                    <a:cxnLst>
                      <a:cxn ang="0">
                        <a:pos x="wd2" y="hd2"/>
                      </a:cxn>
                      <a:cxn ang="5400000">
                        <a:pos x="wd2" y="hd2"/>
                      </a:cxn>
                      <a:cxn ang="10800000">
                        <a:pos x="wd2" y="hd2"/>
                      </a:cxn>
                      <a:cxn ang="16200000">
                        <a:pos x="wd2" y="hd2"/>
                      </a:cxn>
                    </a:cxnLst>
                    <a:rect l="0" t="0" r="r" b="b"/>
                    <a:pathLst>
                      <a:path w="21600" h="21589" extrusionOk="0">
                        <a:moveTo>
                          <a:pt x="0" y="0"/>
                        </a:moveTo>
                        <a:cubicBezTo>
                          <a:pt x="4" y="4123"/>
                          <a:pt x="17" y="7416"/>
                          <a:pt x="135" y="10314"/>
                        </a:cubicBezTo>
                        <a:cubicBezTo>
                          <a:pt x="353" y="15199"/>
                          <a:pt x="892" y="19035"/>
                          <a:pt x="1578" y="20584"/>
                        </a:cubicBezTo>
                        <a:cubicBezTo>
                          <a:pt x="2072" y="21600"/>
                          <a:pt x="2594" y="21589"/>
                          <a:pt x="3384" y="21589"/>
                        </a:cubicBezTo>
                        <a:lnTo>
                          <a:pt x="18216" y="21589"/>
                        </a:lnTo>
                        <a:cubicBezTo>
                          <a:pt x="19006" y="21589"/>
                          <a:pt x="19528" y="21600"/>
                          <a:pt x="20022" y="20584"/>
                        </a:cubicBezTo>
                        <a:cubicBezTo>
                          <a:pt x="20708" y="19035"/>
                          <a:pt x="21247" y="15199"/>
                          <a:pt x="21465" y="10314"/>
                        </a:cubicBezTo>
                        <a:cubicBezTo>
                          <a:pt x="21583" y="7416"/>
                          <a:pt x="21596" y="4123"/>
                          <a:pt x="21600" y="0"/>
                        </a:cubicBezTo>
                        <a:lnTo>
                          <a:pt x="0" y="0"/>
                        </a:lnTo>
                        <a:close/>
                      </a:path>
                    </a:pathLst>
                  </a:custGeom>
                  <a:solidFill>
                    <a:srgbClr val="151314"/>
                  </a:solidFill>
                  <a:ln w="12700" cap="flat">
                    <a:noFill/>
                    <a:miter lim="400000"/>
                  </a:ln>
                  <a:effectLst/>
                </p:spPr>
                <p:txBody>
                  <a:bodyPr wrap="square" lIns="50800" tIns="50800" rIns="50800" bIns="50800" numCol="1" anchor="ctr">
                    <a:noAutofit/>
                  </a:bodyPr>
                  <a:lstStyle/>
                  <a:p>
                    <a:pPr algn="ctr" defTabSz="58420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98" name="Form">
                    <a:extLst>
                      <a:ext uri="{FF2B5EF4-FFF2-40B4-BE49-F238E27FC236}">
                        <a16:creationId xmlns:a16="http://schemas.microsoft.com/office/drawing/2014/main" id="{E2F85F65-C5F9-1E0A-D17B-33A4F6E42622}"/>
                      </a:ext>
                    </a:extLst>
                  </p:cNvPr>
                  <p:cNvSpPr/>
                  <p:nvPr/>
                </p:nvSpPr>
                <p:spPr>
                  <a:xfrm flipH="1">
                    <a:off x="974975" y="0"/>
                    <a:ext cx="42717" cy="427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50800" tIns="50800" rIns="50800" bIns="50800" numCol="1" anchor="ctr">
                    <a:noAutofit/>
                  </a:bodyPr>
                  <a:lstStyle/>
                  <a:p>
                    <a:pPr algn="ctr" defTabSz="58420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grpSp>
            <p:sp>
              <p:nvSpPr>
                <p:cNvPr id="95" name="Rechteck">
                  <a:extLst>
                    <a:ext uri="{FF2B5EF4-FFF2-40B4-BE49-F238E27FC236}">
                      <a16:creationId xmlns:a16="http://schemas.microsoft.com/office/drawing/2014/main" id="{EA1ECCD1-A9A3-94D9-74C8-923B99E6BF83}"/>
                    </a:ext>
                  </a:extLst>
                </p:cNvPr>
                <p:cNvSpPr/>
                <p:nvPr/>
              </p:nvSpPr>
              <p:spPr>
                <a:xfrm>
                  <a:off x="1725" y="0"/>
                  <a:ext cx="1014241" cy="33853"/>
                </a:xfrm>
                <a:prstGeom prst="rect">
                  <a:avLst/>
                </a:prstGeom>
                <a:solidFill>
                  <a:srgbClr val="151314"/>
                </a:solidFill>
                <a:ln w="12700" cap="flat">
                  <a:noFill/>
                  <a:miter lim="400000"/>
                </a:ln>
                <a:effectLst/>
              </p:spPr>
              <p:txBody>
                <a:bodyPr wrap="square" lIns="50800" tIns="50800" rIns="50800" bIns="50800" numCol="1" anchor="ctr">
                  <a:noAutofit/>
                </a:bodyP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grpSp>
          <p:grpSp>
            <p:nvGrpSpPr>
              <p:cNvPr id="88" name="Gruppieren">
                <a:extLst>
                  <a:ext uri="{FF2B5EF4-FFF2-40B4-BE49-F238E27FC236}">
                    <a16:creationId xmlns:a16="http://schemas.microsoft.com/office/drawing/2014/main" id="{230896AA-A556-5DBB-CBA1-CEF27BE1BAD4}"/>
                  </a:ext>
                </a:extLst>
              </p:cNvPr>
              <p:cNvGrpSpPr/>
              <p:nvPr/>
            </p:nvGrpSpPr>
            <p:grpSpPr>
              <a:xfrm>
                <a:off x="329527" y="58826"/>
                <a:ext cx="358638" cy="40072"/>
                <a:chOff x="0" y="0"/>
                <a:chExt cx="358637" cy="40070"/>
              </a:xfrm>
            </p:grpSpPr>
            <p:sp>
              <p:nvSpPr>
                <p:cNvPr id="89" name="Form">
                  <a:extLst>
                    <a:ext uri="{FF2B5EF4-FFF2-40B4-BE49-F238E27FC236}">
                      <a16:creationId xmlns:a16="http://schemas.microsoft.com/office/drawing/2014/main" id="{1348C895-5A55-1699-33E8-C67521C9CE79}"/>
                    </a:ext>
                  </a:extLst>
                </p:cNvPr>
                <p:cNvSpPr/>
                <p:nvPr/>
              </p:nvSpPr>
              <p:spPr>
                <a:xfrm>
                  <a:off x="0" y="8014"/>
                  <a:ext cx="251078" cy="24043"/>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212121"/>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grpSp>
              <p:nvGrpSpPr>
                <p:cNvPr id="90" name="Gruppieren">
                  <a:extLst>
                    <a:ext uri="{FF2B5EF4-FFF2-40B4-BE49-F238E27FC236}">
                      <a16:creationId xmlns:a16="http://schemas.microsoft.com/office/drawing/2014/main" id="{03267C98-B817-9A84-CE50-9F1830B0206D}"/>
                    </a:ext>
                  </a:extLst>
                </p:cNvPr>
                <p:cNvGrpSpPr/>
                <p:nvPr/>
              </p:nvGrpSpPr>
              <p:grpSpPr>
                <a:xfrm>
                  <a:off x="318566" y="0"/>
                  <a:ext cx="40072" cy="40071"/>
                  <a:chOff x="0" y="0"/>
                  <a:chExt cx="40070" cy="40070"/>
                </a:xfrm>
              </p:grpSpPr>
              <p:sp>
                <p:nvSpPr>
                  <p:cNvPr id="91" name="Form">
                    <a:extLst>
                      <a:ext uri="{FF2B5EF4-FFF2-40B4-BE49-F238E27FC236}">
                        <a16:creationId xmlns:a16="http://schemas.microsoft.com/office/drawing/2014/main" id="{41F18322-8511-4A80-562D-2809FAC275AA}"/>
                      </a:ext>
                    </a:extLst>
                  </p:cNvPr>
                  <p:cNvSpPr/>
                  <p:nvPr/>
                </p:nvSpPr>
                <p:spPr>
                  <a:xfrm>
                    <a:off x="0" y="-1"/>
                    <a:ext cx="40071" cy="40072"/>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24282B"/>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92" name="Form">
                    <a:extLst>
                      <a:ext uri="{FF2B5EF4-FFF2-40B4-BE49-F238E27FC236}">
                        <a16:creationId xmlns:a16="http://schemas.microsoft.com/office/drawing/2014/main" id="{363BF1BE-08A2-2231-B6FC-716423F2E0C2}"/>
                      </a:ext>
                    </a:extLst>
                  </p:cNvPr>
                  <p:cNvSpPr/>
                  <p:nvPr/>
                </p:nvSpPr>
                <p:spPr>
                  <a:xfrm>
                    <a:off x="6029" y="5932"/>
                    <a:ext cx="29536" cy="29614"/>
                  </a:xfrm>
                  <a:custGeom>
                    <a:avLst/>
                    <a:gdLst/>
                    <a:ahLst/>
                    <a:cxnLst>
                      <a:cxn ang="0">
                        <a:pos x="wd2" y="hd2"/>
                      </a:cxn>
                      <a:cxn ang="5400000">
                        <a:pos x="wd2" y="hd2"/>
                      </a:cxn>
                      <a:cxn ang="10800000">
                        <a:pos x="wd2" y="hd2"/>
                      </a:cxn>
                      <a:cxn ang="16200000">
                        <a:pos x="wd2" y="hd2"/>
                      </a:cxn>
                    </a:cxnLst>
                    <a:rect l="0" t="0" r="r" b="b"/>
                    <a:pathLst>
                      <a:path w="21282"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30218E"/>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sp>
                <p:nvSpPr>
                  <p:cNvPr id="93" name="Form">
                    <a:extLst>
                      <a:ext uri="{FF2B5EF4-FFF2-40B4-BE49-F238E27FC236}">
                        <a16:creationId xmlns:a16="http://schemas.microsoft.com/office/drawing/2014/main" id="{11B466E5-30FE-03E1-AA91-5AED315AFA8E}"/>
                      </a:ext>
                    </a:extLst>
                  </p:cNvPr>
                  <p:cNvSpPr/>
                  <p:nvPr/>
                </p:nvSpPr>
                <p:spPr>
                  <a:xfrm>
                    <a:off x="11875" y="11856"/>
                    <a:ext cx="23005" cy="22717"/>
                  </a:xfrm>
                  <a:custGeom>
                    <a:avLst/>
                    <a:gdLst/>
                    <a:ahLst/>
                    <a:cxnLst>
                      <a:cxn ang="0">
                        <a:pos x="wd2" y="hd2"/>
                      </a:cxn>
                      <a:cxn ang="5400000">
                        <a:pos x="wd2" y="hd2"/>
                      </a:cxn>
                      <a:cxn ang="10800000">
                        <a:pos x="wd2" y="hd2"/>
                      </a:cxn>
                      <a:cxn ang="16200000">
                        <a:pos x="wd2" y="hd2"/>
                      </a:cxn>
                    </a:cxnLst>
                    <a:rect l="0" t="0" r="r" b="b"/>
                    <a:pathLst>
                      <a:path w="21600" h="21321"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24282B"/>
                  </a:solidFill>
                  <a:ln w="12700" cap="flat">
                    <a:noFill/>
                    <a:miter lim="400000"/>
                  </a:ln>
                  <a:effectLst/>
                </p:spPr>
                <p:txBody>
                  <a:bodyPr wrap="square" lIns="59055" tIns="59055" rIns="59055" bIns="59055" numCol="1" anchor="ctr">
                    <a:noAutofit/>
                  </a:bodyPr>
                  <a:lstStyle/>
                  <a:p>
                    <a:pPr defTabSz="1459271">
                      <a:lnSpc>
                        <a:spcPct val="93000"/>
                      </a:lnSpc>
                      <a:defRPr sz="5800">
                        <a:solidFill>
                          <a:srgbClr val="000000"/>
                        </a:solidFill>
                        <a:latin typeface="Arial"/>
                        <a:ea typeface="Arial"/>
                        <a:cs typeface="Arial"/>
                        <a:sym typeface="Arial"/>
                      </a:defRPr>
                    </a:pPr>
                    <a:endParaRPr b="0" i="0">
                      <a:latin typeface="Hurme Geometric Sans 1" panose="020B0500020000000000" pitchFamily="34" charset="77"/>
                    </a:endParaRPr>
                  </a:p>
                </p:txBody>
              </p:sp>
            </p:grpSp>
          </p:grpSp>
        </p:grpSp>
      </p:grpSp>
      <p:sp>
        <p:nvSpPr>
          <p:cNvPr id="114" name="Titre 3">
            <a:extLst>
              <a:ext uri="{FF2B5EF4-FFF2-40B4-BE49-F238E27FC236}">
                <a16:creationId xmlns:a16="http://schemas.microsoft.com/office/drawing/2014/main" id="{925A050B-2B44-AEA8-5310-B577EF402F59}"/>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6" name="Numero diapositiva">
            <a:extLst>
              <a:ext uri="{FF2B5EF4-FFF2-40B4-BE49-F238E27FC236}">
                <a16:creationId xmlns:a16="http://schemas.microsoft.com/office/drawing/2014/main" id="{77BD77EE-B204-C9E5-E58A-BC25F184B61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
        <p:nvSpPr>
          <p:cNvPr id="8" name="Espace réservé pour une image  7">
            <a:extLst>
              <a:ext uri="{FF2B5EF4-FFF2-40B4-BE49-F238E27FC236}">
                <a16:creationId xmlns:a16="http://schemas.microsoft.com/office/drawing/2014/main" id="{A93AE20E-316C-E72E-C8CD-86DFE77CC5DB}"/>
              </a:ext>
            </a:extLst>
          </p:cNvPr>
          <p:cNvSpPr>
            <a:spLocks noGrp="1"/>
          </p:cNvSpPr>
          <p:nvPr>
            <p:ph type="pic" sz="quarter" idx="14" hasCustomPrompt="1"/>
          </p:nvPr>
        </p:nvSpPr>
        <p:spPr>
          <a:xfrm>
            <a:off x="2423265" y="2693238"/>
            <a:ext cx="1222375" cy="2706687"/>
          </a:xfrm>
          <a:prstGeom prst="roundRect">
            <a:avLst>
              <a:gd name="adj" fmla="val 8245"/>
            </a:avLst>
          </a:prstGeom>
          <a:pattFill prst="pct5">
            <a:fgClr>
              <a:schemeClr val="accent1"/>
            </a:fgClr>
            <a:bgClr>
              <a:schemeClr val="bg1"/>
            </a:bgClr>
          </a:pattFill>
        </p:spPr>
        <p:txBody>
          <a:bodyPr>
            <a:normAutofit/>
          </a:bodyPr>
          <a:lstStyle>
            <a:lvl1pPr marL="4763" indent="0" algn="ctr">
              <a:buFontTx/>
              <a:buNone/>
              <a:defRPr sz="1050" b="0" i="0">
                <a:latin typeface="Hurme Geometric Sans 1" panose="020B0500020000000000" pitchFamily="34" charset="77"/>
              </a:defRPr>
            </a:lvl1pPr>
          </a:lstStyle>
          <a:p>
            <a:r>
              <a:rPr lang="fr-FR" sz="1200"/>
              <a:t>Insert image</a:t>
            </a:r>
            <a:endParaRPr lang="fr-FR"/>
          </a:p>
        </p:txBody>
      </p:sp>
      <p:sp>
        <p:nvSpPr>
          <p:cNvPr id="9" name="Espace réservé pour une image  7">
            <a:extLst>
              <a:ext uri="{FF2B5EF4-FFF2-40B4-BE49-F238E27FC236}">
                <a16:creationId xmlns:a16="http://schemas.microsoft.com/office/drawing/2014/main" id="{E3B5F6E7-3BC8-43FB-0695-0DE1CEC0A37C}"/>
              </a:ext>
            </a:extLst>
          </p:cNvPr>
          <p:cNvSpPr>
            <a:spLocks noGrp="1"/>
          </p:cNvSpPr>
          <p:nvPr>
            <p:ph type="pic" sz="quarter" idx="15" hasCustomPrompt="1"/>
          </p:nvPr>
        </p:nvSpPr>
        <p:spPr>
          <a:xfrm>
            <a:off x="656551" y="2745772"/>
            <a:ext cx="1222375" cy="2654153"/>
          </a:xfrm>
          <a:prstGeom prst="roundRect">
            <a:avLst>
              <a:gd name="adj" fmla="val 8245"/>
            </a:avLst>
          </a:prstGeom>
          <a:pattFill prst="pct5">
            <a:fgClr>
              <a:schemeClr val="accent1"/>
            </a:fgClr>
            <a:bgClr>
              <a:schemeClr val="bg1"/>
            </a:bgClr>
          </a:pattFill>
        </p:spPr>
        <p:txBody>
          <a:bodyPr>
            <a:normAutofit/>
          </a:bodyPr>
          <a:lstStyle>
            <a:lvl1pPr marL="4763" indent="0" algn="ctr">
              <a:buFontTx/>
              <a:buNone/>
              <a:defRPr sz="1050" b="0" i="0">
                <a:latin typeface="Hurme Geometric Sans 1" panose="020B0500020000000000" pitchFamily="34" charset="77"/>
              </a:defRPr>
            </a:lvl1pPr>
          </a:lstStyle>
          <a:p>
            <a:r>
              <a:rPr lang="fr-FR" sz="1200"/>
              <a:t>Insert image</a:t>
            </a:r>
            <a:endParaRPr lang="fr-FR"/>
          </a:p>
        </p:txBody>
      </p:sp>
      <p:sp>
        <p:nvSpPr>
          <p:cNvPr id="10" name="Espace réservé pour une image  7">
            <a:extLst>
              <a:ext uri="{FF2B5EF4-FFF2-40B4-BE49-F238E27FC236}">
                <a16:creationId xmlns:a16="http://schemas.microsoft.com/office/drawing/2014/main" id="{139C2ECF-9830-8E6D-1C04-56701DAA0657}"/>
              </a:ext>
            </a:extLst>
          </p:cNvPr>
          <p:cNvSpPr>
            <a:spLocks noGrp="1"/>
          </p:cNvSpPr>
          <p:nvPr>
            <p:ph type="pic" sz="quarter" idx="16" hasCustomPrompt="1"/>
          </p:nvPr>
        </p:nvSpPr>
        <p:spPr>
          <a:xfrm>
            <a:off x="4227843" y="1245942"/>
            <a:ext cx="2364198" cy="3384394"/>
          </a:xfrm>
          <a:prstGeom prst="roundRect">
            <a:avLst>
              <a:gd name="adj" fmla="val 3378"/>
            </a:avLst>
          </a:prstGeom>
          <a:pattFill prst="pct5">
            <a:fgClr>
              <a:schemeClr val="accent1"/>
            </a:fgClr>
            <a:bgClr>
              <a:schemeClr val="bg1"/>
            </a:bgClr>
          </a:pattFill>
        </p:spPr>
        <p:txBody>
          <a:bodyPr>
            <a:normAutofit/>
          </a:bodyPr>
          <a:lstStyle>
            <a:lvl1pPr marL="4763" indent="0" algn="ctr">
              <a:buFontTx/>
              <a:buNone/>
              <a:defRPr sz="1050" b="0" i="0">
                <a:latin typeface="Hurme Geometric Sans 1" panose="020B0500020000000000" pitchFamily="34" charset="77"/>
              </a:defRPr>
            </a:lvl1pPr>
          </a:lstStyle>
          <a:p>
            <a:r>
              <a:rPr lang="fr-FR" sz="1200"/>
              <a:t>Insert image</a:t>
            </a:r>
            <a:endParaRPr lang="fr-FR"/>
          </a:p>
        </p:txBody>
      </p:sp>
      <p:sp>
        <p:nvSpPr>
          <p:cNvPr id="11" name="Espace réservé pour une image  7">
            <a:extLst>
              <a:ext uri="{FF2B5EF4-FFF2-40B4-BE49-F238E27FC236}">
                <a16:creationId xmlns:a16="http://schemas.microsoft.com/office/drawing/2014/main" id="{76FA2F0B-80B3-763F-FA52-F18DB0D49B91}"/>
              </a:ext>
            </a:extLst>
          </p:cNvPr>
          <p:cNvSpPr>
            <a:spLocks noGrp="1"/>
          </p:cNvSpPr>
          <p:nvPr>
            <p:ph type="pic" sz="quarter" idx="17" hasCustomPrompt="1"/>
          </p:nvPr>
        </p:nvSpPr>
        <p:spPr>
          <a:xfrm>
            <a:off x="7310158" y="3008129"/>
            <a:ext cx="3893979" cy="2494959"/>
          </a:xfrm>
          <a:prstGeom prst="roundRect">
            <a:avLst>
              <a:gd name="adj" fmla="val 1329"/>
            </a:avLst>
          </a:prstGeom>
          <a:pattFill prst="pct5">
            <a:fgClr>
              <a:schemeClr val="accent1"/>
            </a:fgClr>
            <a:bgClr>
              <a:schemeClr val="bg1"/>
            </a:bgClr>
          </a:pattFill>
        </p:spPr>
        <p:txBody>
          <a:bodyPr>
            <a:normAutofit/>
          </a:bodyPr>
          <a:lstStyle>
            <a:lvl1pPr marL="4763" indent="0" algn="ctr">
              <a:buFontTx/>
              <a:buNone/>
              <a:defRPr sz="1050" b="0" i="0">
                <a:latin typeface="Hurme Geometric Sans 1" panose="020B0500020000000000" pitchFamily="34" charset="77"/>
              </a:defRPr>
            </a:lvl1pPr>
          </a:lstStyle>
          <a:p>
            <a:r>
              <a:rPr lang="fr-FR" sz="1200"/>
              <a:t>Insert image</a:t>
            </a:r>
            <a:endParaRPr lang="fr-FR"/>
          </a:p>
        </p:txBody>
      </p:sp>
    </p:spTree>
    <p:extLst>
      <p:ext uri="{BB962C8B-B14F-4D97-AF65-F5344CB8AC3E}">
        <p14:creationId xmlns:p14="http://schemas.microsoft.com/office/powerpoint/2010/main" val="87342852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p">
    <p:bg>
      <p:bgPr>
        <a:solidFill>
          <a:schemeClr val="bg1"/>
        </a:solidFill>
        <a:effectLst/>
      </p:bgPr>
    </p:bg>
    <p:spTree>
      <p:nvGrpSpPr>
        <p:cNvPr id="1" name=""/>
        <p:cNvGrpSpPr/>
        <p:nvPr/>
      </p:nvGrpSpPr>
      <p:grpSpPr>
        <a:xfrm>
          <a:off x="0" y="0"/>
          <a:ext cx="0" cy="0"/>
          <a:chOff x="0" y="0"/>
          <a:chExt cx="0" cy="0"/>
        </a:xfrm>
      </p:grpSpPr>
      <p:sp>
        <p:nvSpPr>
          <p:cNvPr id="3" name="Freeform: Shape 18383">
            <a:extLst>
              <a:ext uri="{FF2B5EF4-FFF2-40B4-BE49-F238E27FC236}">
                <a16:creationId xmlns:a16="http://schemas.microsoft.com/office/drawing/2014/main" id="{B0ADAD6B-BC9A-A588-5EED-DC2B2163C508}"/>
              </a:ext>
            </a:extLst>
          </p:cNvPr>
          <p:cNvSpPr/>
          <p:nvPr userDrawn="1"/>
        </p:nvSpPr>
        <p:spPr>
          <a:xfrm>
            <a:off x="3680396" y="5976600"/>
            <a:ext cx="21991" cy="0"/>
          </a:xfrm>
          <a:custGeom>
            <a:avLst/>
            <a:gdLst/>
            <a:ahLst/>
            <a:cxnLst>
              <a:cxn ang="3cd4">
                <a:pos x="hc" y="t"/>
              </a:cxn>
              <a:cxn ang="cd2">
                <a:pos x="l" y="vc"/>
              </a:cxn>
              <a:cxn ang="cd4">
                <a:pos x="hc" y="b"/>
              </a:cxn>
              <a:cxn ang="0">
                <a:pos x="r" y="vc"/>
              </a:cxn>
            </a:cxnLst>
            <a:rect l="l" t="t" r="r" b="b"/>
            <a:pathLst>
              <a:path w="6" h="1">
                <a:moveTo>
                  <a:pt x="6" y="1"/>
                </a:moveTo>
                <a:lnTo>
                  <a:pt x="0" y="1"/>
                </a:lnTo>
                <a:cubicBezTo>
                  <a:pt x="1" y="0"/>
                  <a:pt x="5" y="0"/>
                  <a:pt x="6" y="1"/>
                </a:cubicBezTo>
                <a:close/>
              </a:path>
            </a:pathLst>
          </a:custGeom>
          <a:solidFill>
            <a:srgbClr val="E6E7E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Hurme Geometric Sans 1" panose="020B0500020000000000" pitchFamily="34" charset="77"/>
              <a:ea typeface="Arial Unicode MS" pitchFamily="2"/>
              <a:cs typeface="Arial Unicode MS" pitchFamily="2"/>
            </a:endParaRPr>
          </a:p>
        </p:txBody>
      </p:sp>
      <p:sp>
        <p:nvSpPr>
          <p:cNvPr id="14" name="Freeform: Shape 18386">
            <a:extLst>
              <a:ext uri="{FF2B5EF4-FFF2-40B4-BE49-F238E27FC236}">
                <a16:creationId xmlns:a16="http://schemas.microsoft.com/office/drawing/2014/main" id="{18CECE47-3025-B116-D418-A49917B5A43B}"/>
              </a:ext>
            </a:extLst>
          </p:cNvPr>
          <p:cNvSpPr/>
          <p:nvPr userDrawn="1"/>
        </p:nvSpPr>
        <p:spPr>
          <a:xfrm>
            <a:off x="2668805" y="3413331"/>
            <a:ext cx="8797" cy="9784"/>
          </a:xfrm>
          <a:custGeom>
            <a:avLst/>
            <a:gdLst/>
            <a:ahLst/>
            <a:cxnLst>
              <a:cxn ang="3cd4">
                <a:pos x="hc" y="t"/>
              </a:cxn>
              <a:cxn ang="cd2">
                <a:pos x="l" y="vc"/>
              </a:cxn>
              <a:cxn ang="cd4">
                <a:pos x="hc" y="b"/>
              </a:cxn>
              <a:cxn ang="0">
                <a:pos x="r" y="vc"/>
              </a:cxn>
            </a:cxnLst>
            <a:rect l="l" t="t" r="r" b="b"/>
            <a:pathLst>
              <a:path w="3" h="3">
                <a:moveTo>
                  <a:pt x="3" y="1"/>
                </a:moveTo>
                <a:cubicBezTo>
                  <a:pt x="3" y="2"/>
                  <a:pt x="2" y="2"/>
                  <a:pt x="2" y="3"/>
                </a:cubicBezTo>
                <a:cubicBezTo>
                  <a:pt x="-2" y="3"/>
                  <a:pt x="2" y="-3"/>
                  <a:pt x="3" y="1"/>
                </a:cubicBezTo>
                <a:close/>
              </a:path>
            </a:pathLst>
          </a:custGeom>
          <a:solidFill>
            <a:srgbClr val="E6E7E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Hurme Geometric Sans 1" panose="020B0500020000000000" pitchFamily="34" charset="77"/>
              <a:ea typeface="Arial Unicode MS" pitchFamily="2"/>
              <a:cs typeface="Arial Unicode MS" pitchFamily="2"/>
            </a:endParaRPr>
          </a:p>
        </p:txBody>
      </p:sp>
      <p:grpSp>
        <p:nvGrpSpPr>
          <p:cNvPr id="15" name="Groupe 14">
            <a:extLst>
              <a:ext uri="{FF2B5EF4-FFF2-40B4-BE49-F238E27FC236}">
                <a16:creationId xmlns:a16="http://schemas.microsoft.com/office/drawing/2014/main" id="{80F95904-2CFB-8D03-6E08-44FCD4253D08}"/>
              </a:ext>
            </a:extLst>
          </p:cNvPr>
          <p:cNvGrpSpPr/>
          <p:nvPr userDrawn="1"/>
        </p:nvGrpSpPr>
        <p:grpSpPr>
          <a:xfrm>
            <a:off x="810419" y="733720"/>
            <a:ext cx="10240240" cy="5086031"/>
            <a:chOff x="4511675" y="4319379"/>
            <a:chExt cx="2421069" cy="1202475"/>
          </a:xfrm>
        </p:grpSpPr>
        <p:sp>
          <p:nvSpPr>
            <p:cNvPr id="16" name="Forme libre 15">
              <a:extLst>
                <a:ext uri="{FF2B5EF4-FFF2-40B4-BE49-F238E27FC236}">
                  <a16:creationId xmlns:a16="http://schemas.microsoft.com/office/drawing/2014/main" id="{86B30F10-2047-F994-5AE8-A54B73A86BDA}"/>
                </a:ext>
              </a:extLst>
            </p:cNvPr>
            <p:cNvSpPr/>
            <p:nvPr/>
          </p:nvSpPr>
          <p:spPr>
            <a:xfrm>
              <a:off x="5465762" y="4567766"/>
              <a:ext cx="73553" cy="34924"/>
            </a:xfrm>
            <a:custGeom>
              <a:avLst/>
              <a:gdLst>
                <a:gd name="connsiteX0" fmla="*/ 29104 w 73553"/>
                <a:gd name="connsiteY0" fmla="*/ 3704 h 34924"/>
                <a:gd name="connsiteX1" fmla="*/ 27516 w 73553"/>
                <a:gd name="connsiteY1" fmla="*/ 5292 h 34924"/>
                <a:gd name="connsiteX2" fmla="*/ 28046 w 73553"/>
                <a:gd name="connsiteY2" fmla="*/ 9525 h 34924"/>
                <a:gd name="connsiteX3" fmla="*/ 28046 w 73553"/>
                <a:gd name="connsiteY3" fmla="*/ 10583 h 34924"/>
                <a:gd name="connsiteX4" fmla="*/ 26458 w 73553"/>
                <a:gd name="connsiteY4" fmla="*/ 11112 h 34924"/>
                <a:gd name="connsiteX5" fmla="*/ 24342 w 73553"/>
                <a:gd name="connsiteY5" fmla="*/ 11642 h 34924"/>
                <a:gd name="connsiteX6" fmla="*/ 23283 w 73553"/>
                <a:gd name="connsiteY6" fmla="*/ 12171 h 34924"/>
                <a:gd name="connsiteX7" fmla="*/ 21696 w 73553"/>
                <a:gd name="connsiteY7" fmla="*/ 14288 h 34924"/>
                <a:gd name="connsiteX8" fmla="*/ 18521 w 73553"/>
                <a:gd name="connsiteY8" fmla="*/ 10054 h 34924"/>
                <a:gd name="connsiteX9" fmla="*/ 20108 w 73553"/>
                <a:gd name="connsiteY9" fmla="*/ 8467 h 34924"/>
                <a:gd name="connsiteX10" fmla="*/ 20637 w 73553"/>
                <a:gd name="connsiteY10" fmla="*/ 6350 h 34924"/>
                <a:gd name="connsiteX11" fmla="*/ 19050 w 73553"/>
                <a:gd name="connsiteY11" fmla="*/ 3704 h 34924"/>
                <a:gd name="connsiteX12" fmla="*/ 16933 w 73553"/>
                <a:gd name="connsiteY12" fmla="*/ 2646 h 34924"/>
                <a:gd name="connsiteX13" fmla="*/ 13758 w 73553"/>
                <a:gd name="connsiteY13" fmla="*/ 2116 h 34924"/>
                <a:gd name="connsiteX14" fmla="*/ 10583 w 73553"/>
                <a:gd name="connsiteY14" fmla="*/ 529 h 34924"/>
                <a:gd name="connsiteX15" fmla="*/ 9525 w 73553"/>
                <a:gd name="connsiteY15" fmla="*/ 2116 h 34924"/>
                <a:gd name="connsiteX16" fmla="*/ 11112 w 73553"/>
                <a:gd name="connsiteY16" fmla="*/ 3704 h 34924"/>
                <a:gd name="connsiteX17" fmla="*/ 12171 w 73553"/>
                <a:gd name="connsiteY17" fmla="*/ 5292 h 34924"/>
                <a:gd name="connsiteX18" fmla="*/ 11112 w 73553"/>
                <a:gd name="connsiteY18" fmla="*/ 6350 h 34924"/>
                <a:gd name="connsiteX19" fmla="*/ 8996 w 73553"/>
                <a:gd name="connsiteY19" fmla="*/ 5821 h 34924"/>
                <a:gd name="connsiteX20" fmla="*/ 5821 w 73553"/>
                <a:gd name="connsiteY20" fmla="*/ 3704 h 34924"/>
                <a:gd name="connsiteX21" fmla="*/ 5292 w 73553"/>
                <a:gd name="connsiteY21" fmla="*/ 3704 h 34924"/>
                <a:gd name="connsiteX22" fmla="*/ 4233 w 73553"/>
                <a:gd name="connsiteY22" fmla="*/ 5292 h 34924"/>
                <a:gd name="connsiteX23" fmla="*/ 5292 w 73553"/>
                <a:gd name="connsiteY23" fmla="*/ 7408 h 34924"/>
                <a:gd name="connsiteX24" fmla="*/ 6350 w 73553"/>
                <a:gd name="connsiteY24" fmla="*/ 8467 h 34924"/>
                <a:gd name="connsiteX25" fmla="*/ 4233 w 73553"/>
                <a:gd name="connsiteY25" fmla="*/ 8996 h 34924"/>
                <a:gd name="connsiteX26" fmla="*/ 1587 w 73553"/>
                <a:gd name="connsiteY26" fmla="*/ 8996 h 34924"/>
                <a:gd name="connsiteX27" fmla="*/ 0 w 73553"/>
                <a:gd name="connsiteY27" fmla="*/ 9525 h 34924"/>
                <a:gd name="connsiteX28" fmla="*/ 0 w 73553"/>
                <a:gd name="connsiteY28" fmla="*/ 10583 h 34924"/>
                <a:gd name="connsiteX29" fmla="*/ 529 w 73553"/>
                <a:gd name="connsiteY29" fmla="*/ 11642 h 34924"/>
                <a:gd name="connsiteX30" fmla="*/ 3704 w 73553"/>
                <a:gd name="connsiteY30" fmla="*/ 13229 h 34924"/>
                <a:gd name="connsiteX31" fmla="*/ 5821 w 73553"/>
                <a:gd name="connsiteY31" fmla="*/ 12700 h 34924"/>
                <a:gd name="connsiteX32" fmla="*/ 6879 w 73553"/>
                <a:gd name="connsiteY32" fmla="*/ 11642 h 34924"/>
                <a:gd name="connsiteX33" fmla="*/ 9525 w 73553"/>
                <a:gd name="connsiteY33" fmla="*/ 11112 h 34924"/>
                <a:gd name="connsiteX34" fmla="*/ 12700 w 73553"/>
                <a:gd name="connsiteY34" fmla="*/ 11642 h 34924"/>
                <a:gd name="connsiteX35" fmla="*/ 14287 w 73553"/>
                <a:gd name="connsiteY35" fmla="*/ 12171 h 34924"/>
                <a:gd name="connsiteX36" fmla="*/ 15346 w 73553"/>
                <a:gd name="connsiteY36" fmla="*/ 12171 h 34924"/>
                <a:gd name="connsiteX37" fmla="*/ 16404 w 73553"/>
                <a:gd name="connsiteY37" fmla="*/ 13229 h 34924"/>
                <a:gd name="connsiteX38" fmla="*/ 16933 w 73553"/>
                <a:gd name="connsiteY38" fmla="*/ 14288 h 34924"/>
                <a:gd name="connsiteX39" fmla="*/ 16404 w 73553"/>
                <a:gd name="connsiteY39" fmla="*/ 16404 h 34924"/>
                <a:gd name="connsiteX40" fmla="*/ 15346 w 73553"/>
                <a:gd name="connsiteY40" fmla="*/ 16933 h 34924"/>
                <a:gd name="connsiteX41" fmla="*/ 10054 w 73553"/>
                <a:gd name="connsiteY41" fmla="*/ 17991 h 34924"/>
                <a:gd name="connsiteX42" fmla="*/ 7408 w 73553"/>
                <a:gd name="connsiteY42" fmla="*/ 17991 h 34924"/>
                <a:gd name="connsiteX43" fmla="*/ 5292 w 73553"/>
                <a:gd name="connsiteY43" fmla="*/ 18521 h 34924"/>
                <a:gd name="connsiteX44" fmla="*/ 4233 w 73553"/>
                <a:gd name="connsiteY44" fmla="*/ 19579 h 34924"/>
                <a:gd name="connsiteX45" fmla="*/ 3704 w 73553"/>
                <a:gd name="connsiteY45" fmla="*/ 20108 h 34924"/>
                <a:gd name="connsiteX46" fmla="*/ 4762 w 73553"/>
                <a:gd name="connsiteY46" fmla="*/ 21696 h 34924"/>
                <a:gd name="connsiteX47" fmla="*/ 11641 w 73553"/>
                <a:gd name="connsiteY47" fmla="*/ 20637 h 34924"/>
                <a:gd name="connsiteX48" fmla="*/ 12700 w 73553"/>
                <a:gd name="connsiteY48" fmla="*/ 20108 h 34924"/>
                <a:gd name="connsiteX49" fmla="*/ 13229 w 73553"/>
                <a:gd name="connsiteY49" fmla="*/ 20637 h 34924"/>
                <a:gd name="connsiteX50" fmla="*/ 14817 w 73553"/>
                <a:gd name="connsiteY50" fmla="*/ 22754 h 34924"/>
                <a:gd name="connsiteX51" fmla="*/ 16404 w 73553"/>
                <a:gd name="connsiteY51" fmla="*/ 23283 h 34924"/>
                <a:gd name="connsiteX52" fmla="*/ 18521 w 73553"/>
                <a:gd name="connsiteY52" fmla="*/ 23813 h 34924"/>
                <a:gd name="connsiteX53" fmla="*/ 16404 w 73553"/>
                <a:gd name="connsiteY53" fmla="*/ 26458 h 34924"/>
                <a:gd name="connsiteX54" fmla="*/ 13229 w 73553"/>
                <a:gd name="connsiteY54" fmla="*/ 28046 h 34924"/>
                <a:gd name="connsiteX55" fmla="*/ 11641 w 73553"/>
                <a:gd name="connsiteY55" fmla="*/ 29104 h 34924"/>
                <a:gd name="connsiteX56" fmla="*/ 12700 w 73553"/>
                <a:gd name="connsiteY56" fmla="*/ 30163 h 34924"/>
                <a:gd name="connsiteX57" fmla="*/ 21696 w 73553"/>
                <a:gd name="connsiteY57" fmla="*/ 30692 h 34924"/>
                <a:gd name="connsiteX58" fmla="*/ 22754 w 73553"/>
                <a:gd name="connsiteY58" fmla="*/ 30692 h 34924"/>
                <a:gd name="connsiteX59" fmla="*/ 26458 w 73553"/>
                <a:gd name="connsiteY59" fmla="*/ 31221 h 34924"/>
                <a:gd name="connsiteX60" fmla="*/ 30162 w 73553"/>
                <a:gd name="connsiteY60" fmla="*/ 33337 h 34924"/>
                <a:gd name="connsiteX61" fmla="*/ 32279 w 73553"/>
                <a:gd name="connsiteY61" fmla="*/ 33866 h 34924"/>
                <a:gd name="connsiteX62" fmla="*/ 35983 w 73553"/>
                <a:gd name="connsiteY62" fmla="*/ 34925 h 34924"/>
                <a:gd name="connsiteX63" fmla="*/ 38100 w 73553"/>
                <a:gd name="connsiteY63" fmla="*/ 34925 h 34924"/>
                <a:gd name="connsiteX64" fmla="*/ 41804 w 73553"/>
                <a:gd name="connsiteY64" fmla="*/ 34396 h 34924"/>
                <a:gd name="connsiteX65" fmla="*/ 43391 w 73553"/>
                <a:gd name="connsiteY65" fmla="*/ 33866 h 34924"/>
                <a:gd name="connsiteX66" fmla="*/ 45508 w 73553"/>
                <a:gd name="connsiteY66" fmla="*/ 31221 h 34924"/>
                <a:gd name="connsiteX67" fmla="*/ 52917 w 73553"/>
                <a:gd name="connsiteY67" fmla="*/ 30163 h 34924"/>
                <a:gd name="connsiteX68" fmla="*/ 59266 w 73553"/>
                <a:gd name="connsiteY68" fmla="*/ 26987 h 34924"/>
                <a:gd name="connsiteX69" fmla="*/ 61912 w 73553"/>
                <a:gd name="connsiteY69" fmla="*/ 24871 h 34924"/>
                <a:gd name="connsiteX70" fmla="*/ 62971 w 73553"/>
                <a:gd name="connsiteY70" fmla="*/ 25400 h 34924"/>
                <a:gd name="connsiteX71" fmla="*/ 64558 w 73553"/>
                <a:gd name="connsiteY71" fmla="*/ 25400 h 34924"/>
                <a:gd name="connsiteX72" fmla="*/ 66146 w 73553"/>
                <a:gd name="connsiteY72" fmla="*/ 24871 h 34924"/>
                <a:gd name="connsiteX73" fmla="*/ 67733 w 73553"/>
                <a:gd name="connsiteY73" fmla="*/ 22225 h 34924"/>
                <a:gd name="connsiteX74" fmla="*/ 67733 w 73553"/>
                <a:gd name="connsiteY74" fmla="*/ 20108 h 34924"/>
                <a:gd name="connsiteX75" fmla="*/ 68792 w 73553"/>
                <a:gd name="connsiteY75" fmla="*/ 19579 h 34924"/>
                <a:gd name="connsiteX76" fmla="*/ 71438 w 73553"/>
                <a:gd name="connsiteY76" fmla="*/ 19579 h 34924"/>
                <a:gd name="connsiteX77" fmla="*/ 72496 w 73553"/>
                <a:gd name="connsiteY77" fmla="*/ 19050 h 34924"/>
                <a:gd name="connsiteX78" fmla="*/ 73554 w 73553"/>
                <a:gd name="connsiteY78" fmla="*/ 16404 h 34924"/>
                <a:gd name="connsiteX79" fmla="*/ 73554 w 73553"/>
                <a:gd name="connsiteY79" fmla="*/ 14288 h 34924"/>
                <a:gd name="connsiteX80" fmla="*/ 73025 w 73553"/>
                <a:gd name="connsiteY80" fmla="*/ 11642 h 34924"/>
                <a:gd name="connsiteX81" fmla="*/ 73025 w 73553"/>
                <a:gd name="connsiteY81" fmla="*/ 11112 h 34924"/>
                <a:gd name="connsiteX82" fmla="*/ 67733 w 73553"/>
                <a:gd name="connsiteY82" fmla="*/ 10054 h 34924"/>
                <a:gd name="connsiteX83" fmla="*/ 65087 w 73553"/>
                <a:gd name="connsiteY83" fmla="*/ 8996 h 34924"/>
                <a:gd name="connsiteX84" fmla="*/ 66146 w 73553"/>
                <a:gd name="connsiteY84" fmla="*/ 5821 h 34924"/>
                <a:gd name="connsiteX85" fmla="*/ 65087 w 73553"/>
                <a:gd name="connsiteY85" fmla="*/ 4762 h 34924"/>
                <a:gd name="connsiteX86" fmla="*/ 62971 w 73553"/>
                <a:gd name="connsiteY86" fmla="*/ 4762 h 34924"/>
                <a:gd name="connsiteX87" fmla="*/ 59266 w 73553"/>
                <a:gd name="connsiteY87" fmla="*/ 3175 h 34924"/>
                <a:gd name="connsiteX88" fmla="*/ 57679 w 73553"/>
                <a:gd name="connsiteY88" fmla="*/ 529 h 34924"/>
                <a:gd name="connsiteX89" fmla="*/ 53975 w 73553"/>
                <a:gd name="connsiteY89" fmla="*/ 0 h 34924"/>
                <a:gd name="connsiteX90" fmla="*/ 53975 w 73553"/>
                <a:gd name="connsiteY90" fmla="*/ 3704 h 34924"/>
                <a:gd name="connsiteX91" fmla="*/ 52917 w 73553"/>
                <a:gd name="connsiteY91" fmla="*/ 4762 h 34924"/>
                <a:gd name="connsiteX92" fmla="*/ 50271 w 73553"/>
                <a:gd name="connsiteY92" fmla="*/ 5292 h 34924"/>
                <a:gd name="connsiteX93" fmla="*/ 45508 w 73553"/>
                <a:gd name="connsiteY93" fmla="*/ 5292 h 34924"/>
                <a:gd name="connsiteX94" fmla="*/ 42862 w 73553"/>
                <a:gd name="connsiteY94" fmla="*/ 4233 h 34924"/>
                <a:gd name="connsiteX95" fmla="*/ 43921 w 73553"/>
                <a:gd name="connsiteY95" fmla="*/ 6879 h 34924"/>
                <a:gd name="connsiteX96" fmla="*/ 43391 w 73553"/>
                <a:gd name="connsiteY96" fmla="*/ 7938 h 34924"/>
                <a:gd name="connsiteX97" fmla="*/ 41804 w 73553"/>
                <a:gd name="connsiteY97" fmla="*/ 7938 h 34924"/>
                <a:gd name="connsiteX98" fmla="*/ 40217 w 73553"/>
                <a:gd name="connsiteY98" fmla="*/ 6350 h 34924"/>
                <a:gd name="connsiteX99" fmla="*/ 38100 w 73553"/>
                <a:gd name="connsiteY99" fmla="*/ 4233 h 34924"/>
                <a:gd name="connsiteX100" fmla="*/ 35454 w 73553"/>
                <a:gd name="connsiteY100" fmla="*/ 5292 h 34924"/>
                <a:gd name="connsiteX101" fmla="*/ 34925 w 73553"/>
                <a:gd name="connsiteY101" fmla="*/ 5292 h 34924"/>
                <a:gd name="connsiteX102" fmla="*/ 33866 w 73553"/>
                <a:gd name="connsiteY102" fmla="*/ 5821 h 34924"/>
                <a:gd name="connsiteX103" fmla="*/ 34925 w 73553"/>
                <a:gd name="connsiteY103" fmla="*/ 8467 h 34924"/>
                <a:gd name="connsiteX104" fmla="*/ 34396 w 73553"/>
                <a:gd name="connsiteY104" fmla="*/ 8996 h 34924"/>
                <a:gd name="connsiteX105" fmla="*/ 33866 w 73553"/>
                <a:gd name="connsiteY105" fmla="*/ 8996 h 34924"/>
                <a:gd name="connsiteX106" fmla="*/ 32279 w 73553"/>
                <a:gd name="connsiteY106" fmla="*/ 7938 h 34924"/>
                <a:gd name="connsiteX107" fmla="*/ 30692 w 73553"/>
                <a:gd name="connsiteY107" fmla="*/ 6350 h 34924"/>
                <a:gd name="connsiteX108" fmla="*/ 29104 w 73553"/>
                <a:gd name="connsiteY108" fmla="*/ 3704 h 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3553" h="34924">
                  <a:moveTo>
                    <a:pt x="29104" y="3704"/>
                  </a:moveTo>
                  <a:lnTo>
                    <a:pt x="27516" y="5292"/>
                  </a:lnTo>
                  <a:lnTo>
                    <a:pt x="28046" y="9525"/>
                  </a:lnTo>
                  <a:lnTo>
                    <a:pt x="28046" y="10583"/>
                  </a:lnTo>
                  <a:lnTo>
                    <a:pt x="26458" y="11112"/>
                  </a:lnTo>
                  <a:lnTo>
                    <a:pt x="24342" y="11642"/>
                  </a:lnTo>
                  <a:lnTo>
                    <a:pt x="23283" y="12171"/>
                  </a:lnTo>
                  <a:lnTo>
                    <a:pt x="21696" y="14288"/>
                  </a:lnTo>
                  <a:lnTo>
                    <a:pt x="18521" y="10054"/>
                  </a:lnTo>
                  <a:lnTo>
                    <a:pt x="20108" y="8467"/>
                  </a:lnTo>
                  <a:lnTo>
                    <a:pt x="20637" y="6350"/>
                  </a:lnTo>
                  <a:lnTo>
                    <a:pt x="19050" y="3704"/>
                  </a:lnTo>
                  <a:lnTo>
                    <a:pt x="16933" y="2646"/>
                  </a:lnTo>
                  <a:lnTo>
                    <a:pt x="13758" y="2116"/>
                  </a:lnTo>
                  <a:lnTo>
                    <a:pt x="10583" y="529"/>
                  </a:lnTo>
                  <a:lnTo>
                    <a:pt x="9525" y="2116"/>
                  </a:lnTo>
                  <a:lnTo>
                    <a:pt x="11112" y="3704"/>
                  </a:lnTo>
                  <a:lnTo>
                    <a:pt x="12171" y="5292"/>
                  </a:lnTo>
                  <a:lnTo>
                    <a:pt x="11112" y="6350"/>
                  </a:lnTo>
                  <a:lnTo>
                    <a:pt x="8996" y="5821"/>
                  </a:lnTo>
                  <a:lnTo>
                    <a:pt x="5821" y="3704"/>
                  </a:lnTo>
                  <a:lnTo>
                    <a:pt x="5292" y="3704"/>
                  </a:lnTo>
                  <a:lnTo>
                    <a:pt x="4233" y="5292"/>
                  </a:lnTo>
                  <a:lnTo>
                    <a:pt x="5292" y="7408"/>
                  </a:lnTo>
                  <a:lnTo>
                    <a:pt x="6350" y="8467"/>
                  </a:lnTo>
                  <a:lnTo>
                    <a:pt x="4233" y="8996"/>
                  </a:lnTo>
                  <a:lnTo>
                    <a:pt x="1587" y="8996"/>
                  </a:lnTo>
                  <a:lnTo>
                    <a:pt x="0" y="9525"/>
                  </a:lnTo>
                  <a:lnTo>
                    <a:pt x="0" y="10583"/>
                  </a:lnTo>
                  <a:lnTo>
                    <a:pt x="529" y="11642"/>
                  </a:lnTo>
                  <a:lnTo>
                    <a:pt x="3704" y="13229"/>
                  </a:lnTo>
                  <a:lnTo>
                    <a:pt x="5821" y="12700"/>
                  </a:lnTo>
                  <a:lnTo>
                    <a:pt x="6879" y="11642"/>
                  </a:lnTo>
                  <a:lnTo>
                    <a:pt x="9525" y="11112"/>
                  </a:lnTo>
                  <a:lnTo>
                    <a:pt x="12700" y="11642"/>
                  </a:lnTo>
                  <a:lnTo>
                    <a:pt x="14287" y="12171"/>
                  </a:lnTo>
                  <a:lnTo>
                    <a:pt x="15346" y="12171"/>
                  </a:lnTo>
                  <a:lnTo>
                    <a:pt x="16404" y="13229"/>
                  </a:lnTo>
                  <a:lnTo>
                    <a:pt x="16933" y="14288"/>
                  </a:lnTo>
                  <a:lnTo>
                    <a:pt x="16404" y="16404"/>
                  </a:lnTo>
                  <a:lnTo>
                    <a:pt x="15346" y="16933"/>
                  </a:lnTo>
                  <a:lnTo>
                    <a:pt x="10054" y="17991"/>
                  </a:lnTo>
                  <a:lnTo>
                    <a:pt x="7408" y="17991"/>
                  </a:lnTo>
                  <a:lnTo>
                    <a:pt x="5292" y="18521"/>
                  </a:lnTo>
                  <a:lnTo>
                    <a:pt x="4233" y="19579"/>
                  </a:lnTo>
                  <a:lnTo>
                    <a:pt x="3704" y="20108"/>
                  </a:lnTo>
                  <a:lnTo>
                    <a:pt x="4762" y="21696"/>
                  </a:lnTo>
                  <a:lnTo>
                    <a:pt x="11641" y="20637"/>
                  </a:lnTo>
                  <a:lnTo>
                    <a:pt x="12700" y="20108"/>
                  </a:lnTo>
                  <a:lnTo>
                    <a:pt x="13229" y="20637"/>
                  </a:lnTo>
                  <a:lnTo>
                    <a:pt x="14817" y="22754"/>
                  </a:lnTo>
                  <a:lnTo>
                    <a:pt x="16404" y="23283"/>
                  </a:lnTo>
                  <a:lnTo>
                    <a:pt x="18521" y="23813"/>
                  </a:lnTo>
                  <a:lnTo>
                    <a:pt x="16404" y="26458"/>
                  </a:lnTo>
                  <a:lnTo>
                    <a:pt x="13229" y="28046"/>
                  </a:lnTo>
                  <a:lnTo>
                    <a:pt x="11641" y="29104"/>
                  </a:lnTo>
                  <a:lnTo>
                    <a:pt x="12700" y="30163"/>
                  </a:lnTo>
                  <a:lnTo>
                    <a:pt x="21696" y="30692"/>
                  </a:lnTo>
                  <a:lnTo>
                    <a:pt x="22754" y="30692"/>
                  </a:lnTo>
                  <a:lnTo>
                    <a:pt x="26458" y="31221"/>
                  </a:lnTo>
                  <a:lnTo>
                    <a:pt x="30162" y="33337"/>
                  </a:lnTo>
                  <a:lnTo>
                    <a:pt x="32279" y="33866"/>
                  </a:lnTo>
                  <a:lnTo>
                    <a:pt x="35983" y="34925"/>
                  </a:lnTo>
                  <a:lnTo>
                    <a:pt x="38100" y="34925"/>
                  </a:lnTo>
                  <a:lnTo>
                    <a:pt x="41804" y="34396"/>
                  </a:lnTo>
                  <a:lnTo>
                    <a:pt x="43391" y="33866"/>
                  </a:lnTo>
                  <a:lnTo>
                    <a:pt x="45508" y="31221"/>
                  </a:lnTo>
                  <a:lnTo>
                    <a:pt x="52917" y="30163"/>
                  </a:lnTo>
                  <a:lnTo>
                    <a:pt x="59266" y="26987"/>
                  </a:lnTo>
                  <a:lnTo>
                    <a:pt x="61912" y="24871"/>
                  </a:lnTo>
                  <a:lnTo>
                    <a:pt x="62971" y="25400"/>
                  </a:lnTo>
                  <a:lnTo>
                    <a:pt x="64558" y="25400"/>
                  </a:lnTo>
                  <a:lnTo>
                    <a:pt x="66146" y="24871"/>
                  </a:lnTo>
                  <a:lnTo>
                    <a:pt x="67733" y="22225"/>
                  </a:lnTo>
                  <a:lnTo>
                    <a:pt x="67733" y="20108"/>
                  </a:lnTo>
                  <a:lnTo>
                    <a:pt x="68792" y="19579"/>
                  </a:lnTo>
                  <a:lnTo>
                    <a:pt x="71438" y="19579"/>
                  </a:lnTo>
                  <a:lnTo>
                    <a:pt x="72496" y="19050"/>
                  </a:lnTo>
                  <a:lnTo>
                    <a:pt x="73554" y="16404"/>
                  </a:lnTo>
                  <a:lnTo>
                    <a:pt x="73554" y="14288"/>
                  </a:lnTo>
                  <a:lnTo>
                    <a:pt x="73025" y="11642"/>
                  </a:lnTo>
                  <a:lnTo>
                    <a:pt x="73025" y="11112"/>
                  </a:lnTo>
                  <a:lnTo>
                    <a:pt x="67733" y="10054"/>
                  </a:lnTo>
                  <a:lnTo>
                    <a:pt x="65087" y="8996"/>
                  </a:lnTo>
                  <a:lnTo>
                    <a:pt x="66146" y="5821"/>
                  </a:lnTo>
                  <a:lnTo>
                    <a:pt x="65087" y="4762"/>
                  </a:lnTo>
                  <a:lnTo>
                    <a:pt x="62971" y="4762"/>
                  </a:lnTo>
                  <a:lnTo>
                    <a:pt x="59266" y="3175"/>
                  </a:lnTo>
                  <a:lnTo>
                    <a:pt x="57679" y="529"/>
                  </a:lnTo>
                  <a:lnTo>
                    <a:pt x="53975" y="0"/>
                  </a:lnTo>
                  <a:lnTo>
                    <a:pt x="53975" y="3704"/>
                  </a:lnTo>
                  <a:lnTo>
                    <a:pt x="52917" y="4762"/>
                  </a:lnTo>
                  <a:lnTo>
                    <a:pt x="50271" y="5292"/>
                  </a:lnTo>
                  <a:lnTo>
                    <a:pt x="45508" y="5292"/>
                  </a:lnTo>
                  <a:lnTo>
                    <a:pt x="42862" y="4233"/>
                  </a:lnTo>
                  <a:lnTo>
                    <a:pt x="43921" y="6879"/>
                  </a:lnTo>
                  <a:lnTo>
                    <a:pt x="43391" y="7938"/>
                  </a:lnTo>
                  <a:lnTo>
                    <a:pt x="41804" y="7938"/>
                  </a:lnTo>
                  <a:lnTo>
                    <a:pt x="40217" y="6350"/>
                  </a:lnTo>
                  <a:lnTo>
                    <a:pt x="38100" y="4233"/>
                  </a:lnTo>
                  <a:lnTo>
                    <a:pt x="35454" y="5292"/>
                  </a:lnTo>
                  <a:lnTo>
                    <a:pt x="34925" y="5292"/>
                  </a:lnTo>
                  <a:lnTo>
                    <a:pt x="33866" y="5821"/>
                  </a:lnTo>
                  <a:lnTo>
                    <a:pt x="34925" y="8467"/>
                  </a:lnTo>
                  <a:lnTo>
                    <a:pt x="34396" y="8996"/>
                  </a:lnTo>
                  <a:lnTo>
                    <a:pt x="33866" y="8996"/>
                  </a:lnTo>
                  <a:lnTo>
                    <a:pt x="32279" y="7938"/>
                  </a:lnTo>
                  <a:lnTo>
                    <a:pt x="30692" y="6350"/>
                  </a:lnTo>
                  <a:lnTo>
                    <a:pt x="29104" y="3704"/>
                  </a:lnTo>
                  <a:close/>
                </a:path>
              </a:pathLst>
            </a:custGeom>
            <a:gradFill>
              <a:gsLst>
                <a:gs pos="0">
                  <a:srgbClr val="F2CB13"/>
                </a:gs>
                <a:gs pos="50000">
                  <a:srgbClr val="EAB816"/>
                </a:gs>
                <a:gs pos="100000">
                  <a:srgbClr val="E3A51A"/>
                </a:gs>
              </a:gsLst>
              <a:lin ang="0" scaled="1"/>
            </a:gradFill>
            <a:ln w="5292"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90E7029A-5052-4518-5FF3-A9320F7D62E5}"/>
                </a:ext>
              </a:extLst>
            </p:cNvPr>
            <p:cNvSpPr/>
            <p:nvPr/>
          </p:nvSpPr>
          <p:spPr>
            <a:xfrm>
              <a:off x="6534679" y="4808537"/>
              <a:ext cx="77787" cy="64029"/>
            </a:xfrm>
            <a:custGeom>
              <a:avLst/>
              <a:gdLst>
                <a:gd name="connsiteX0" fmla="*/ 67204 w 77787"/>
                <a:gd name="connsiteY0" fmla="*/ 3175 h 64029"/>
                <a:gd name="connsiteX1" fmla="*/ 66146 w 77787"/>
                <a:gd name="connsiteY1" fmla="*/ 3175 h 64029"/>
                <a:gd name="connsiteX2" fmla="*/ 65616 w 77787"/>
                <a:gd name="connsiteY2" fmla="*/ 4233 h 64029"/>
                <a:gd name="connsiteX3" fmla="*/ 65087 w 77787"/>
                <a:gd name="connsiteY3" fmla="*/ 5292 h 64029"/>
                <a:gd name="connsiteX4" fmla="*/ 62971 w 77787"/>
                <a:gd name="connsiteY4" fmla="*/ 6350 h 64029"/>
                <a:gd name="connsiteX5" fmla="*/ 63500 w 77787"/>
                <a:gd name="connsiteY5" fmla="*/ 10583 h 64029"/>
                <a:gd name="connsiteX6" fmla="*/ 62971 w 77787"/>
                <a:gd name="connsiteY6" fmla="*/ 11112 h 64029"/>
                <a:gd name="connsiteX7" fmla="*/ 62442 w 77787"/>
                <a:gd name="connsiteY7" fmla="*/ 12171 h 64029"/>
                <a:gd name="connsiteX8" fmla="*/ 62971 w 77787"/>
                <a:gd name="connsiteY8" fmla="*/ 13229 h 64029"/>
                <a:gd name="connsiteX9" fmla="*/ 64029 w 77787"/>
                <a:gd name="connsiteY9" fmla="*/ 13758 h 64029"/>
                <a:gd name="connsiteX10" fmla="*/ 64029 w 77787"/>
                <a:gd name="connsiteY10" fmla="*/ 15875 h 64029"/>
                <a:gd name="connsiteX11" fmla="*/ 62971 w 77787"/>
                <a:gd name="connsiteY11" fmla="*/ 19579 h 64029"/>
                <a:gd name="connsiteX12" fmla="*/ 61912 w 77787"/>
                <a:gd name="connsiteY12" fmla="*/ 21167 h 64029"/>
                <a:gd name="connsiteX13" fmla="*/ 61912 w 77787"/>
                <a:gd name="connsiteY13" fmla="*/ 21696 h 64029"/>
                <a:gd name="connsiteX14" fmla="*/ 60325 w 77787"/>
                <a:gd name="connsiteY14" fmla="*/ 23813 h 64029"/>
                <a:gd name="connsiteX15" fmla="*/ 59796 w 77787"/>
                <a:gd name="connsiteY15" fmla="*/ 25929 h 64029"/>
                <a:gd name="connsiteX16" fmla="*/ 59266 w 77787"/>
                <a:gd name="connsiteY16" fmla="*/ 26987 h 64029"/>
                <a:gd name="connsiteX17" fmla="*/ 58208 w 77787"/>
                <a:gd name="connsiteY17" fmla="*/ 28046 h 64029"/>
                <a:gd name="connsiteX18" fmla="*/ 56092 w 77787"/>
                <a:gd name="connsiteY18" fmla="*/ 29633 h 64029"/>
                <a:gd name="connsiteX19" fmla="*/ 54504 w 77787"/>
                <a:gd name="connsiteY19" fmla="*/ 31750 h 64029"/>
                <a:gd name="connsiteX20" fmla="*/ 53446 w 77787"/>
                <a:gd name="connsiteY20" fmla="*/ 32808 h 64029"/>
                <a:gd name="connsiteX21" fmla="*/ 46037 w 77787"/>
                <a:gd name="connsiteY21" fmla="*/ 36512 h 64029"/>
                <a:gd name="connsiteX22" fmla="*/ 44979 w 77787"/>
                <a:gd name="connsiteY22" fmla="*/ 37571 h 64029"/>
                <a:gd name="connsiteX23" fmla="*/ 44450 w 77787"/>
                <a:gd name="connsiteY23" fmla="*/ 38100 h 64029"/>
                <a:gd name="connsiteX24" fmla="*/ 43391 w 77787"/>
                <a:gd name="connsiteY24" fmla="*/ 38100 h 64029"/>
                <a:gd name="connsiteX25" fmla="*/ 42862 w 77787"/>
                <a:gd name="connsiteY25" fmla="*/ 37042 h 64029"/>
                <a:gd name="connsiteX26" fmla="*/ 43391 w 77787"/>
                <a:gd name="connsiteY26" fmla="*/ 34925 h 64029"/>
                <a:gd name="connsiteX27" fmla="*/ 43921 w 77787"/>
                <a:gd name="connsiteY27" fmla="*/ 34396 h 64029"/>
                <a:gd name="connsiteX28" fmla="*/ 45508 w 77787"/>
                <a:gd name="connsiteY28" fmla="*/ 33337 h 64029"/>
                <a:gd name="connsiteX29" fmla="*/ 44979 w 77787"/>
                <a:gd name="connsiteY29" fmla="*/ 31750 h 64029"/>
                <a:gd name="connsiteX30" fmla="*/ 41804 w 77787"/>
                <a:gd name="connsiteY30" fmla="*/ 32808 h 64029"/>
                <a:gd name="connsiteX31" fmla="*/ 41275 w 77787"/>
                <a:gd name="connsiteY31" fmla="*/ 33337 h 64029"/>
                <a:gd name="connsiteX32" fmla="*/ 40746 w 77787"/>
                <a:gd name="connsiteY32" fmla="*/ 34396 h 64029"/>
                <a:gd name="connsiteX33" fmla="*/ 40746 w 77787"/>
                <a:gd name="connsiteY33" fmla="*/ 38100 h 64029"/>
                <a:gd name="connsiteX34" fmla="*/ 39688 w 77787"/>
                <a:gd name="connsiteY34" fmla="*/ 39688 h 64029"/>
                <a:gd name="connsiteX35" fmla="*/ 37571 w 77787"/>
                <a:gd name="connsiteY35" fmla="*/ 41804 h 64029"/>
                <a:gd name="connsiteX36" fmla="*/ 35983 w 77787"/>
                <a:gd name="connsiteY36" fmla="*/ 43392 h 64029"/>
                <a:gd name="connsiteX37" fmla="*/ 35454 w 77787"/>
                <a:gd name="connsiteY37" fmla="*/ 44979 h 64029"/>
                <a:gd name="connsiteX38" fmla="*/ 35454 w 77787"/>
                <a:gd name="connsiteY38" fmla="*/ 46567 h 64029"/>
                <a:gd name="connsiteX39" fmla="*/ 34396 w 77787"/>
                <a:gd name="connsiteY39" fmla="*/ 47625 h 64029"/>
                <a:gd name="connsiteX40" fmla="*/ 32279 w 77787"/>
                <a:gd name="connsiteY40" fmla="*/ 48154 h 64029"/>
                <a:gd name="connsiteX41" fmla="*/ 31750 w 77787"/>
                <a:gd name="connsiteY41" fmla="*/ 48683 h 64029"/>
                <a:gd name="connsiteX42" fmla="*/ 30692 w 77787"/>
                <a:gd name="connsiteY42" fmla="*/ 47625 h 64029"/>
                <a:gd name="connsiteX43" fmla="*/ 30162 w 77787"/>
                <a:gd name="connsiteY43" fmla="*/ 46038 h 64029"/>
                <a:gd name="connsiteX44" fmla="*/ 27516 w 77787"/>
                <a:gd name="connsiteY44" fmla="*/ 47096 h 64029"/>
                <a:gd name="connsiteX45" fmla="*/ 16933 w 77787"/>
                <a:gd name="connsiteY45" fmla="*/ 48683 h 64029"/>
                <a:gd name="connsiteX46" fmla="*/ 15346 w 77787"/>
                <a:gd name="connsiteY46" fmla="*/ 49212 h 64029"/>
                <a:gd name="connsiteX47" fmla="*/ 15346 w 77787"/>
                <a:gd name="connsiteY47" fmla="*/ 47625 h 64029"/>
                <a:gd name="connsiteX48" fmla="*/ 13758 w 77787"/>
                <a:gd name="connsiteY48" fmla="*/ 48154 h 64029"/>
                <a:gd name="connsiteX49" fmla="*/ 13229 w 77787"/>
                <a:gd name="connsiteY49" fmla="*/ 48154 h 64029"/>
                <a:gd name="connsiteX50" fmla="*/ 6350 w 77787"/>
                <a:gd name="connsiteY50" fmla="*/ 55033 h 64029"/>
                <a:gd name="connsiteX51" fmla="*/ 3704 w 77787"/>
                <a:gd name="connsiteY51" fmla="*/ 56621 h 64029"/>
                <a:gd name="connsiteX52" fmla="*/ 2116 w 77787"/>
                <a:gd name="connsiteY52" fmla="*/ 57150 h 64029"/>
                <a:gd name="connsiteX53" fmla="*/ 1058 w 77787"/>
                <a:gd name="connsiteY53" fmla="*/ 57150 h 64029"/>
                <a:gd name="connsiteX54" fmla="*/ 529 w 77787"/>
                <a:gd name="connsiteY54" fmla="*/ 58208 h 64029"/>
                <a:gd name="connsiteX55" fmla="*/ 0 w 77787"/>
                <a:gd name="connsiteY55" fmla="*/ 59267 h 64029"/>
                <a:gd name="connsiteX56" fmla="*/ 1058 w 77787"/>
                <a:gd name="connsiteY56" fmla="*/ 59796 h 64029"/>
                <a:gd name="connsiteX57" fmla="*/ 4233 w 77787"/>
                <a:gd name="connsiteY57" fmla="*/ 59267 h 64029"/>
                <a:gd name="connsiteX58" fmla="*/ 6350 w 77787"/>
                <a:gd name="connsiteY58" fmla="*/ 59796 h 64029"/>
                <a:gd name="connsiteX59" fmla="*/ 8467 w 77787"/>
                <a:gd name="connsiteY59" fmla="*/ 60325 h 64029"/>
                <a:gd name="connsiteX60" fmla="*/ 8467 w 77787"/>
                <a:gd name="connsiteY60" fmla="*/ 58208 h 64029"/>
                <a:gd name="connsiteX61" fmla="*/ 9525 w 77787"/>
                <a:gd name="connsiteY61" fmla="*/ 56621 h 64029"/>
                <a:gd name="connsiteX62" fmla="*/ 11112 w 77787"/>
                <a:gd name="connsiteY62" fmla="*/ 56621 h 64029"/>
                <a:gd name="connsiteX63" fmla="*/ 11641 w 77787"/>
                <a:gd name="connsiteY63" fmla="*/ 57679 h 64029"/>
                <a:gd name="connsiteX64" fmla="*/ 14287 w 77787"/>
                <a:gd name="connsiteY64" fmla="*/ 56621 h 64029"/>
                <a:gd name="connsiteX65" fmla="*/ 19579 w 77787"/>
                <a:gd name="connsiteY65" fmla="*/ 55563 h 64029"/>
                <a:gd name="connsiteX66" fmla="*/ 20108 w 77787"/>
                <a:gd name="connsiteY66" fmla="*/ 55563 h 64029"/>
                <a:gd name="connsiteX67" fmla="*/ 21167 w 77787"/>
                <a:gd name="connsiteY67" fmla="*/ 56092 h 64029"/>
                <a:gd name="connsiteX68" fmla="*/ 23813 w 77787"/>
                <a:gd name="connsiteY68" fmla="*/ 54504 h 64029"/>
                <a:gd name="connsiteX69" fmla="*/ 25400 w 77787"/>
                <a:gd name="connsiteY69" fmla="*/ 53975 h 64029"/>
                <a:gd name="connsiteX70" fmla="*/ 27516 w 77787"/>
                <a:gd name="connsiteY70" fmla="*/ 54504 h 64029"/>
                <a:gd name="connsiteX71" fmla="*/ 28575 w 77787"/>
                <a:gd name="connsiteY71" fmla="*/ 54504 h 64029"/>
                <a:gd name="connsiteX72" fmla="*/ 30692 w 77787"/>
                <a:gd name="connsiteY72" fmla="*/ 53975 h 64029"/>
                <a:gd name="connsiteX73" fmla="*/ 31221 w 77787"/>
                <a:gd name="connsiteY73" fmla="*/ 53975 h 64029"/>
                <a:gd name="connsiteX74" fmla="*/ 31221 w 77787"/>
                <a:gd name="connsiteY74" fmla="*/ 55033 h 64029"/>
                <a:gd name="connsiteX75" fmla="*/ 30692 w 77787"/>
                <a:gd name="connsiteY75" fmla="*/ 56092 h 64029"/>
                <a:gd name="connsiteX76" fmla="*/ 29633 w 77787"/>
                <a:gd name="connsiteY76" fmla="*/ 57150 h 64029"/>
                <a:gd name="connsiteX77" fmla="*/ 29104 w 77787"/>
                <a:gd name="connsiteY77" fmla="*/ 57679 h 64029"/>
                <a:gd name="connsiteX78" fmla="*/ 29633 w 77787"/>
                <a:gd name="connsiteY78" fmla="*/ 61383 h 64029"/>
                <a:gd name="connsiteX79" fmla="*/ 30692 w 77787"/>
                <a:gd name="connsiteY79" fmla="*/ 61913 h 64029"/>
                <a:gd name="connsiteX80" fmla="*/ 32279 w 77787"/>
                <a:gd name="connsiteY80" fmla="*/ 62442 h 64029"/>
                <a:gd name="connsiteX81" fmla="*/ 34396 w 77787"/>
                <a:gd name="connsiteY81" fmla="*/ 64029 h 64029"/>
                <a:gd name="connsiteX82" fmla="*/ 37571 w 77787"/>
                <a:gd name="connsiteY82" fmla="*/ 58737 h 64029"/>
                <a:gd name="connsiteX83" fmla="*/ 38629 w 77787"/>
                <a:gd name="connsiteY83" fmla="*/ 58208 h 64029"/>
                <a:gd name="connsiteX84" fmla="*/ 41275 w 77787"/>
                <a:gd name="connsiteY84" fmla="*/ 57679 h 64029"/>
                <a:gd name="connsiteX85" fmla="*/ 42333 w 77787"/>
                <a:gd name="connsiteY85" fmla="*/ 56621 h 64029"/>
                <a:gd name="connsiteX86" fmla="*/ 41275 w 77787"/>
                <a:gd name="connsiteY86" fmla="*/ 55563 h 64029"/>
                <a:gd name="connsiteX87" fmla="*/ 39688 w 77787"/>
                <a:gd name="connsiteY87" fmla="*/ 55033 h 64029"/>
                <a:gd name="connsiteX88" fmla="*/ 39688 w 77787"/>
                <a:gd name="connsiteY88" fmla="*/ 55033 h 64029"/>
                <a:gd name="connsiteX89" fmla="*/ 40217 w 77787"/>
                <a:gd name="connsiteY89" fmla="*/ 53446 h 64029"/>
                <a:gd name="connsiteX90" fmla="*/ 40217 w 77787"/>
                <a:gd name="connsiteY90" fmla="*/ 52917 h 64029"/>
                <a:gd name="connsiteX91" fmla="*/ 41275 w 77787"/>
                <a:gd name="connsiteY91" fmla="*/ 51858 h 64029"/>
                <a:gd name="connsiteX92" fmla="*/ 43391 w 77787"/>
                <a:gd name="connsiteY92" fmla="*/ 53446 h 64029"/>
                <a:gd name="connsiteX93" fmla="*/ 44450 w 77787"/>
                <a:gd name="connsiteY93" fmla="*/ 55033 h 64029"/>
                <a:gd name="connsiteX94" fmla="*/ 48154 w 77787"/>
                <a:gd name="connsiteY94" fmla="*/ 54504 h 64029"/>
                <a:gd name="connsiteX95" fmla="*/ 50800 w 77787"/>
                <a:gd name="connsiteY95" fmla="*/ 54504 h 64029"/>
                <a:gd name="connsiteX96" fmla="*/ 51858 w 77787"/>
                <a:gd name="connsiteY96" fmla="*/ 52917 h 64029"/>
                <a:gd name="connsiteX97" fmla="*/ 52917 w 77787"/>
                <a:gd name="connsiteY97" fmla="*/ 51858 h 64029"/>
                <a:gd name="connsiteX98" fmla="*/ 53975 w 77787"/>
                <a:gd name="connsiteY98" fmla="*/ 51329 h 64029"/>
                <a:gd name="connsiteX99" fmla="*/ 54504 w 77787"/>
                <a:gd name="connsiteY99" fmla="*/ 51329 h 64029"/>
                <a:gd name="connsiteX100" fmla="*/ 55033 w 77787"/>
                <a:gd name="connsiteY100" fmla="*/ 51858 h 64029"/>
                <a:gd name="connsiteX101" fmla="*/ 55033 w 77787"/>
                <a:gd name="connsiteY101" fmla="*/ 53975 h 64029"/>
                <a:gd name="connsiteX102" fmla="*/ 55563 w 77787"/>
                <a:gd name="connsiteY102" fmla="*/ 54504 h 64029"/>
                <a:gd name="connsiteX103" fmla="*/ 56092 w 77787"/>
                <a:gd name="connsiteY103" fmla="*/ 54504 h 64029"/>
                <a:gd name="connsiteX104" fmla="*/ 57150 w 77787"/>
                <a:gd name="connsiteY104" fmla="*/ 53446 h 64029"/>
                <a:gd name="connsiteX105" fmla="*/ 57150 w 77787"/>
                <a:gd name="connsiteY105" fmla="*/ 50800 h 64029"/>
                <a:gd name="connsiteX106" fmla="*/ 58208 w 77787"/>
                <a:gd name="connsiteY106" fmla="*/ 49741 h 64029"/>
                <a:gd name="connsiteX107" fmla="*/ 59796 w 77787"/>
                <a:gd name="connsiteY107" fmla="*/ 49741 h 64029"/>
                <a:gd name="connsiteX108" fmla="*/ 61383 w 77787"/>
                <a:gd name="connsiteY108" fmla="*/ 47625 h 64029"/>
                <a:gd name="connsiteX109" fmla="*/ 62971 w 77787"/>
                <a:gd name="connsiteY109" fmla="*/ 46567 h 64029"/>
                <a:gd name="connsiteX110" fmla="*/ 64029 w 77787"/>
                <a:gd name="connsiteY110" fmla="*/ 47096 h 64029"/>
                <a:gd name="connsiteX111" fmla="*/ 62442 w 77787"/>
                <a:gd name="connsiteY111" fmla="*/ 51329 h 64029"/>
                <a:gd name="connsiteX112" fmla="*/ 62442 w 77787"/>
                <a:gd name="connsiteY112" fmla="*/ 52387 h 64029"/>
                <a:gd name="connsiteX113" fmla="*/ 66146 w 77787"/>
                <a:gd name="connsiteY113" fmla="*/ 50800 h 64029"/>
                <a:gd name="connsiteX114" fmla="*/ 66146 w 77787"/>
                <a:gd name="connsiteY114" fmla="*/ 47625 h 64029"/>
                <a:gd name="connsiteX115" fmla="*/ 67733 w 77787"/>
                <a:gd name="connsiteY115" fmla="*/ 46567 h 64029"/>
                <a:gd name="connsiteX116" fmla="*/ 69321 w 77787"/>
                <a:gd name="connsiteY116" fmla="*/ 46038 h 64029"/>
                <a:gd name="connsiteX117" fmla="*/ 68262 w 77787"/>
                <a:gd name="connsiteY117" fmla="*/ 44450 h 64029"/>
                <a:gd name="connsiteX118" fmla="*/ 67733 w 77787"/>
                <a:gd name="connsiteY118" fmla="*/ 43392 h 64029"/>
                <a:gd name="connsiteX119" fmla="*/ 67204 w 77787"/>
                <a:gd name="connsiteY119" fmla="*/ 40746 h 64029"/>
                <a:gd name="connsiteX120" fmla="*/ 68262 w 77787"/>
                <a:gd name="connsiteY120" fmla="*/ 38629 h 64029"/>
                <a:gd name="connsiteX121" fmla="*/ 70379 w 77787"/>
                <a:gd name="connsiteY121" fmla="*/ 35454 h 64029"/>
                <a:gd name="connsiteX122" fmla="*/ 70379 w 77787"/>
                <a:gd name="connsiteY122" fmla="*/ 33337 h 64029"/>
                <a:gd name="connsiteX123" fmla="*/ 69850 w 77787"/>
                <a:gd name="connsiteY123" fmla="*/ 28046 h 64029"/>
                <a:gd name="connsiteX124" fmla="*/ 70379 w 77787"/>
                <a:gd name="connsiteY124" fmla="*/ 26458 h 64029"/>
                <a:gd name="connsiteX125" fmla="*/ 70908 w 77787"/>
                <a:gd name="connsiteY125" fmla="*/ 25400 h 64029"/>
                <a:gd name="connsiteX126" fmla="*/ 71438 w 77787"/>
                <a:gd name="connsiteY126" fmla="*/ 25400 h 64029"/>
                <a:gd name="connsiteX127" fmla="*/ 73554 w 77787"/>
                <a:gd name="connsiteY127" fmla="*/ 24342 h 64029"/>
                <a:gd name="connsiteX128" fmla="*/ 74083 w 77787"/>
                <a:gd name="connsiteY128" fmla="*/ 23813 h 64029"/>
                <a:gd name="connsiteX129" fmla="*/ 73554 w 77787"/>
                <a:gd name="connsiteY129" fmla="*/ 22754 h 64029"/>
                <a:gd name="connsiteX130" fmla="*/ 74612 w 77787"/>
                <a:gd name="connsiteY130" fmla="*/ 21167 h 64029"/>
                <a:gd name="connsiteX131" fmla="*/ 76729 w 77787"/>
                <a:gd name="connsiteY131" fmla="*/ 18521 h 64029"/>
                <a:gd name="connsiteX132" fmla="*/ 77787 w 77787"/>
                <a:gd name="connsiteY132" fmla="*/ 15875 h 64029"/>
                <a:gd name="connsiteX133" fmla="*/ 77258 w 77787"/>
                <a:gd name="connsiteY133" fmla="*/ 13758 h 64029"/>
                <a:gd name="connsiteX134" fmla="*/ 75141 w 77787"/>
                <a:gd name="connsiteY134" fmla="*/ 8467 h 64029"/>
                <a:gd name="connsiteX135" fmla="*/ 74612 w 77787"/>
                <a:gd name="connsiteY135" fmla="*/ 7938 h 64029"/>
                <a:gd name="connsiteX136" fmla="*/ 73554 w 77787"/>
                <a:gd name="connsiteY136" fmla="*/ 6879 h 64029"/>
                <a:gd name="connsiteX137" fmla="*/ 73554 w 77787"/>
                <a:gd name="connsiteY137" fmla="*/ 1587 h 64029"/>
                <a:gd name="connsiteX138" fmla="*/ 73554 w 77787"/>
                <a:gd name="connsiteY138" fmla="*/ 1058 h 64029"/>
                <a:gd name="connsiteX139" fmla="*/ 72496 w 77787"/>
                <a:gd name="connsiteY139" fmla="*/ 0 h 64029"/>
                <a:gd name="connsiteX140" fmla="*/ 71438 w 77787"/>
                <a:gd name="connsiteY140" fmla="*/ 0 h 64029"/>
                <a:gd name="connsiteX141" fmla="*/ 69321 w 77787"/>
                <a:gd name="connsiteY141" fmla="*/ 1058 h 64029"/>
                <a:gd name="connsiteX142" fmla="*/ 70379 w 77787"/>
                <a:gd name="connsiteY142" fmla="*/ 2116 h 64029"/>
                <a:gd name="connsiteX143" fmla="*/ 71438 w 77787"/>
                <a:gd name="connsiteY143" fmla="*/ 2646 h 64029"/>
                <a:gd name="connsiteX144" fmla="*/ 71967 w 77787"/>
                <a:gd name="connsiteY144" fmla="*/ 4233 h 64029"/>
                <a:gd name="connsiteX145" fmla="*/ 68262 w 77787"/>
                <a:gd name="connsiteY145" fmla="*/ 5292 h 64029"/>
                <a:gd name="connsiteX146" fmla="*/ 67204 w 77787"/>
                <a:gd name="connsiteY146" fmla="*/ 3175 h 6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7787" h="64029">
                  <a:moveTo>
                    <a:pt x="67204" y="3175"/>
                  </a:moveTo>
                  <a:lnTo>
                    <a:pt x="66146" y="3175"/>
                  </a:lnTo>
                  <a:lnTo>
                    <a:pt x="65616" y="4233"/>
                  </a:lnTo>
                  <a:lnTo>
                    <a:pt x="65087" y="5292"/>
                  </a:lnTo>
                  <a:lnTo>
                    <a:pt x="62971" y="6350"/>
                  </a:lnTo>
                  <a:lnTo>
                    <a:pt x="63500" y="10583"/>
                  </a:lnTo>
                  <a:lnTo>
                    <a:pt x="62971" y="11112"/>
                  </a:lnTo>
                  <a:lnTo>
                    <a:pt x="62442" y="12171"/>
                  </a:lnTo>
                  <a:lnTo>
                    <a:pt x="62971" y="13229"/>
                  </a:lnTo>
                  <a:lnTo>
                    <a:pt x="64029" y="13758"/>
                  </a:lnTo>
                  <a:lnTo>
                    <a:pt x="64029" y="15875"/>
                  </a:lnTo>
                  <a:lnTo>
                    <a:pt x="62971" y="19579"/>
                  </a:lnTo>
                  <a:lnTo>
                    <a:pt x="61912" y="21167"/>
                  </a:lnTo>
                  <a:lnTo>
                    <a:pt x="61912" y="21696"/>
                  </a:lnTo>
                  <a:lnTo>
                    <a:pt x="60325" y="23813"/>
                  </a:lnTo>
                  <a:lnTo>
                    <a:pt x="59796" y="25929"/>
                  </a:lnTo>
                  <a:lnTo>
                    <a:pt x="59266" y="26987"/>
                  </a:lnTo>
                  <a:lnTo>
                    <a:pt x="58208" y="28046"/>
                  </a:lnTo>
                  <a:lnTo>
                    <a:pt x="56092" y="29633"/>
                  </a:lnTo>
                  <a:lnTo>
                    <a:pt x="54504" y="31750"/>
                  </a:lnTo>
                  <a:lnTo>
                    <a:pt x="53446" y="32808"/>
                  </a:lnTo>
                  <a:lnTo>
                    <a:pt x="46037" y="36512"/>
                  </a:lnTo>
                  <a:lnTo>
                    <a:pt x="44979" y="37571"/>
                  </a:lnTo>
                  <a:lnTo>
                    <a:pt x="44450" y="38100"/>
                  </a:lnTo>
                  <a:lnTo>
                    <a:pt x="43391" y="38100"/>
                  </a:lnTo>
                  <a:lnTo>
                    <a:pt x="42862" y="37042"/>
                  </a:lnTo>
                  <a:lnTo>
                    <a:pt x="43391" y="34925"/>
                  </a:lnTo>
                  <a:lnTo>
                    <a:pt x="43921" y="34396"/>
                  </a:lnTo>
                  <a:lnTo>
                    <a:pt x="45508" y="33337"/>
                  </a:lnTo>
                  <a:lnTo>
                    <a:pt x="44979" y="31750"/>
                  </a:lnTo>
                  <a:lnTo>
                    <a:pt x="41804" y="32808"/>
                  </a:lnTo>
                  <a:lnTo>
                    <a:pt x="41275" y="33337"/>
                  </a:lnTo>
                  <a:lnTo>
                    <a:pt x="40746" y="34396"/>
                  </a:lnTo>
                  <a:lnTo>
                    <a:pt x="40746" y="38100"/>
                  </a:lnTo>
                  <a:lnTo>
                    <a:pt x="39688" y="39688"/>
                  </a:lnTo>
                  <a:lnTo>
                    <a:pt x="37571" y="41804"/>
                  </a:lnTo>
                  <a:lnTo>
                    <a:pt x="35983" y="43392"/>
                  </a:lnTo>
                  <a:lnTo>
                    <a:pt x="35454" y="44979"/>
                  </a:lnTo>
                  <a:lnTo>
                    <a:pt x="35454" y="46567"/>
                  </a:lnTo>
                  <a:lnTo>
                    <a:pt x="34396" y="47625"/>
                  </a:lnTo>
                  <a:lnTo>
                    <a:pt x="32279" y="48154"/>
                  </a:lnTo>
                  <a:lnTo>
                    <a:pt x="31750" y="48683"/>
                  </a:lnTo>
                  <a:lnTo>
                    <a:pt x="30692" y="47625"/>
                  </a:lnTo>
                  <a:lnTo>
                    <a:pt x="30162" y="46038"/>
                  </a:lnTo>
                  <a:lnTo>
                    <a:pt x="27516" y="47096"/>
                  </a:lnTo>
                  <a:lnTo>
                    <a:pt x="16933" y="48683"/>
                  </a:lnTo>
                  <a:lnTo>
                    <a:pt x="15346" y="49212"/>
                  </a:lnTo>
                  <a:lnTo>
                    <a:pt x="15346" y="47625"/>
                  </a:lnTo>
                  <a:lnTo>
                    <a:pt x="13758" y="48154"/>
                  </a:lnTo>
                  <a:lnTo>
                    <a:pt x="13229" y="48154"/>
                  </a:lnTo>
                  <a:lnTo>
                    <a:pt x="6350" y="55033"/>
                  </a:lnTo>
                  <a:lnTo>
                    <a:pt x="3704" y="56621"/>
                  </a:lnTo>
                  <a:lnTo>
                    <a:pt x="2116" y="57150"/>
                  </a:lnTo>
                  <a:lnTo>
                    <a:pt x="1058" y="57150"/>
                  </a:lnTo>
                  <a:lnTo>
                    <a:pt x="529" y="58208"/>
                  </a:lnTo>
                  <a:lnTo>
                    <a:pt x="0" y="59267"/>
                  </a:lnTo>
                  <a:lnTo>
                    <a:pt x="1058" y="59796"/>
                  </a:lnTo>
                  <a:lnTo>
                    <a:pt x="4233" y="59267"/>
                  </a:lnTo>
                  <a:lnTo>
                    <a:pt x="6350" y="59796"/>
                  </a:lnTo>
                  <a:lnTo>
                    <a:pt x="8467" y="60325"/>
                  </a:lnTo>
                  <a:lnTo>
                    <a:pt x="8467" y="58208"/>
                  </a:lnTo>
                  <a:lnTo>
                    <a:pt x="9525" y="56621"/>
                  </a:lnTo>
                  <a:lnTo>
                    <a:pt x="11112" y="56621"/>
                  </a:lnTo>
                  <a:lnTo>
                    <a:pt x="11641" y="57679"/>
                  </a:lnTo>
                  <a:lnTo>
                    <a:pt x="14287" y="56621"/>
                  </a:lnTo>
                  <a:lnTo>
                    <a:pt x="19579" y="55563"/>
                  </a:lnTo>
                  <a:lnTo>
                    <a:pt x="20108" y="55563"/>
                  </a:lnTo>
                  <a:lnTo>
                    <a:pt x="21167" y="56092"/>
                  </a:lnTo>
                  <a:lnTo>
                    <a:pt x="23813" y="54504"/>
                  </a:lnTo>
                  <a:lnTo>
                    <a:pt x="25400" y="53975"/>
                  </a:lnTo>
                  <a:lnTo>
                    <a:pt x="27516" y="54504"/>
                  </a:lnTo>
                  <a:lnTo>
                    <a:pt x="28575" y="54504"/>
                  </a:lnTo>
                  <a:lnTo>
                    <a:pt x="30692" y="53975"/>
                  </a:lnTo>
                  <a:lnTo>
                    <a:pt x="31221" y="53975"/>
                  </a:lnTo>
                  <a:lnTo>
                    <a:pt x="31221" y="55033"/>
                  </a:lnTo>
                  <a:lnTo>
                    <a:pt x="30692" y="56092"/>
                  </a:lnTo>
                  <a:lnTo>
                    <a:pt x="29633" y="57150"/>
                  </a:lnTo>
                  <a:lnTo>
                    <a:pt x="29104" y="57679"/>
                  </a:lnTo>
                  <a:lnTo>
                    <a:pt x="29633" y="61383"/>
                  </a:lnTo>
                  <a:lnTo>
                    <a:pt x="30692" y="61913"/>
                  </a:lnTo>
                  <a:lnTo>
                    <a:pt x="32279" y="62442"/>
                  </a:lnTo>
                  <a:lnTo>
                    <a:pt x="34396" y="64029"/>
                  </a:lnTo>
                  <a:lnTo>
                    <a:pt x="37571" y="58737"/>
                  </a:lnTo>
                  <a:lnTo>
                    <a:pt x="38629" y="58208"/>
                  </a:lnTo>
                  <a:lnTo>
                    <a:pt x="41275" y="57679"/>
                  </a:lnTo>
                  <a:lnTo>
                    <a:pt x="42333" y="56621"/>
                  </a:lnTo>
                  <a:lnTo>
                    <a:pt x="41275" y="55563"/>
                  </a:lnTo>
                  <a:lnTo>
                    <a:pt x="39688" y="55033"/>
                  </a:lnTo>
                  <a:lnTo>
                    <a:pt x="39688" y="55033"/>
                  </a:lnTo>
                  <a:lnTo>
                    <a:pt x="40217" y="53446"/>
                  </a:lnTo>
                  <a:lnTo>
                    <a:pt x="40217" y="52917"/>
                  </a:lnTo>
                  <a:lnTo>
                    <a:pt x="41275" y="51858"/>
                  </a:lnTo>
                  <a:lnTo>
                    <a:pt x="43391" y="53446"/>
                  </a:lnTo>
                  <a:lnTo>
                    <a:pt x="44450" y="55033"/>
                  </a:lnTo>
                  <a:lnTo>
                    <a:pt x="48154" y="54504"/>
                  </a:lnTo>
                  <a:lnTo>
                    <a:pt x="50800" y="54504"/>
                  </a:lnTo>
                  <a:lnTo>
                    <a:pt x="51858" y="52917"/>
                  </a:lnTo>
                  <a:lnTo>
                    <a:pt x="52917" y="51858"/>
                  </a:lnTo>
                  <a:lnTo>
                    <a:pt x="53975" y="51329"/>
                  </a:lnTo>
                  <a:lnTo>
                    <a:pt x="54504" y="51329"/>
                  </a:lnTo>
                  <a:lnTo>
                    <a:pt x="55033" y="51858"/>
                  </a:lnTo>
                  <a:lnTo>
                    <a:pt x="55033" y="53975"/>
                  </a:lnTo>
                  <a:lnTo>
                    <a:pt x="55563" y="54504"/>
                  </a:lnTo>
                  <a:lnTo>
                    <a:pt x="56092" y="54504"/>
                  </a:lnTo>
                  <a:lnTo>
                    <a:pt x="57150" y="53446"/>
                  </a:lnTo>
                  <a:lnTo>
                    <a:pt x="57150" y="50800"/>
                  </a:lnTo>
                  <a:lnTo>
                    <a:pt x="58208" y="49741"/>
                  </a:lnTo>
                  <a:lnTo>
                    <a:pt x="59796" y="49741"/>
                  </a:lnTo>
                  <a:lnTo>
                    <a:pt x="61383" y="47625"/>
                  </a:lnTo>
                  <a:lnTo>
                    <a:pt x="62971" y="46567"/>
                  </a:lnTo>
                  <a:lnTo>
                    <a:pt x="64029" y="47096"/>
                  </a:lnTo>
                  <a:lnTo>
                    <a:pt x="62442" y="51329"/>
                  </a:lnTo>
                  <a:lnTo>
                    <a:pt x="62442" y="52387"/>
                  </a:lnTo>
                  <a:lnTo>
                    <a:pt x="66146" y="50800"/>
                  </a:lnTo>
                  <a:lnTo>
                    <a:pt x="66146" y="47625"/>
                  </a:lnTo>
                  <a:lnTo>
                    <a:pt x="67733" y="46567"/>
                  </a:lnTo>
                  <a:lnTo>
                    <a:pt x="69321" y="46038"/>
                  </a:lnTo>
                  <a:lnTo>
                    <a:pt x="68262" y="44450"/>
                  </a:lnTo>
                  <a:lnTo>
                    <a:pt x="67733" y="43392"/>
                  </a:lnTo>
                  <a:lnTo>
                    <a:pt x="67204" y="40746"/>
                  </a:lnTo>
                  <a:lnTo>
                    <a:pt x="68262" y="38629"/>
                  </a:lnTo>
                  <a:lnTo>
                    <a:pt x="70379" y="35454"/>
                  </a:lnTo>
                  <a:lnTo>
                    <a:pt x="70379" y="33337"/>
                  </a:lnTo>
                  <a:lnTo>
                    <a:pt x="69850" y="28046"/>
                  </a:lnTo>
                  <a:lnTo>
                    <a:pt x="70379" y="26458"/>
                  </a:lnTo>
                  <a:lnTo>
                    <a:pt x="70908" y="25400"/>
                  </a:lnTo>
                  <a:lnTo>
                    <a:pt x="71438" y="25400"/>
                  </a:lnTo>
                  <a:lnTo>
                    <a:pt x="73554" y="24342"/>
                  </a:lnTo>
                  <a:lnTo>
                    <a:pt x="74083" y="23813"/>
                  </a:lnTo>
                  <a:lnTo>
                    <a:pt x="73554" y="22754"/>
                  </a:lnTo>
                  <a:lnTo>
                    <a:pt x="74612" y="21167"/>
                  </a:lnTo>
                  <a:lnTo>
                    <a:pt x="76729" y="18521"/>
                  </a:lnTo>
                  <a:lnTo>
                    <a:pt x="77787" y="15875"/>
                  </a:lnTo>
                  <a:lnTo>
                    <a:pt x="77258" y="13758"/>
                  </a:lnTo>
                  <a:lnTo>
                    <a:pt x="75141" y="8467"/>
                  </a:lnTo>
                  <a:lnTo>
                    <a:pt x="74612" y="7938"/>
                  </a:lnTo>
                  <a:lnTo>
                    <a:pt x="73554" y="6879"/>
                  </a:lnTo>
                  <a:lnTo>
                    <a:pt x="73554" y="1587"/>
                  </a:lnTo>
                  <a:lnTo>
                    <a:pt x="73554" y="1058"/>
                  </a:lnTo>
                  <a:lnTo>
                    <a:pt x="72496" y="0"/>
                  </a:lnTo>
                  <a:lnTo>
                    <a:pt x="71438" y="0"/>
                  </a:lnTo>
                  <a:lnTo>
                    <a:pt x="69321" y="1058"/>
                  </a:lnTo>
                  <a:lnTo>
                    <a:pt x="70379" y="2116"/>
                  </a:lnTo>
                  <a:lnTo>
                    <a:pt x="71438" y="2646"/>
                  </a:lnTo>
                  <a:lnTo>
                    <a:pt x="71967" y="4233"/>
                  </a:lnTo>
                  <a:lnTo>
                    <a:pt x="68262" y="5292"/>
                  </a:lnTo>
                  <a:lnTo>
                    <a:pt x="67204" y="3175"/>
                  </a:lnTo>
                  <a:close/>
                </a:path>
              </a:pathLst>
            </a:custGeom>
            <a:gradFill>
              <a:gsLst>
                <a:gs pos="0">
                  <a:srgbClr val="F2CB13"/>
                </a:gs>
                <a:gs pos="50000">
                  <a:srgbClr val="EAB816"/>
                </a:gs>
                <a:gs pos="100000">
                  <a:srgbClr val="E3A51A"/>
                </a:gs>
              </a:gsLst>
              <a:lin ang="0" scaled="1"/>
            </a:gradFill>
            <a:ln w="5292" cap="flat">
              <a:noFill/>
              <a:prstDash val="solid"/>
              <a:miter/>
            </a:ln>
          </p:spPr>
          <p:txBody>
            <a:bodyPr rtlCol="0" anchor="ctr"/>
            <a:lstStyle/>
            <a:p>
              <a:endParaRPr lang="en-GB"/>
            </a:p>
          </p:txBody>
        </p:sp>
        <p:sp>
          <p:nvSpPr>
            <p:cNvPr id="25" name="Forme libre 24">
              <a:extLst>
                <a:ext uri="{FF2B5EF4-FFF2-40B4-BE49-F238E27FC236}">
                  <a16:creationId xmlns:a16="http://schemas.microsoft.com/office/drawing/2014/main" id="{45CC38BF-3441-853A-9542-5AB308C802A6}"/>
                </a:ext>
              </a:extLst>
            </p:cNvPr>
            <p:cNvSpPr/>
            <p:nvPr/>
          </p:nvSpPr>
          <p:spPr>
            <a:xfrm>
              <a:off x="6141508" y="4801129"/>
              <a:ext cx="44979" cy="23283"/>
            </a:xfrm>
            <a:custGeom>
              <a:avLst/>
              <a:gdLst>
                <a:gd name="connsiteX0" fmla="*/ 44979 w 44979"/>
                <a:gd name="connsiteY0" fmla="*/ 0 h 23283"/>
                <a:gd name="connsiteX1" fmla="*/ 44979 w 44979"/>
                <a:gd name="connsiteY1" fmla="*/ 1587 h 23283"/>
                <a:gd name="connsiteX2" fmla="*/ 43921 w 44979"/>
                <a:gd name="connsiteY2" fmla="*/ 2117 h 23283"/>
                <a:gd name="connsiteX3" fmla="*/ 34925 w 44979"/>
                <a:gd name="connsiteY3" fmla="*/ 4763 h 23283"/>
                <a:gd name="connsiteX4" fmla="*/ 33867 w 44979"/>
                <a:gd name="connsiteY4" fmla="*/ 5821 h 23283"/>
                <a:gd name="connsiteX5" fmla="*/ 31750 w 44979"/>
                <a:gd name="connsiteY5" fmla="*/ 8467 h 23283"/>
                <a:gd name="connsiteX6" fmla="*/ 30163 w 44979"/>
                <a:gd name="connsiteY6" fmla="*/ 10054 h 23283"/>
                <a:gd name="connsiteX7" fmla="*/ 28575 w 44979"/>
                <a:gd name="connsiteY7" fmla="*/ 10054 h 23283"/>
                <a:gd name="connsiteX8" fmla="*/ 26988 w 44979"/>
                <a:gd name="connsiteY8" fmla="*/ 10583 h 23283"/>
                <a:gd name="connsiteX9" fmla="*/ 23283 w 44979"/>
                <a:gd name="connsiteY9" fmla="*/ 9525 h 23283"/>
                <a:gd name="connsiteX10" fmla="*/ 22225 w 44979"/>
                <a:gd name="connsiteY10" fmla="*/ 10054 h 23283"/>
                <a:gd name="connsiteX11" fmla="*/ 21167 w 44979"/>
                <a:gd name="connsiteY11" fmla="*/ 11113 h 23283"/>
                <a:gd name="connsiteX12" fmla="*/ 19579 w 44979"/>
                <a:gd name="connsiteY12" fmla="*/ 14288 h 23283"/>
                <a:gd name="connsiteX13" fmla="*/ 18521 w 44979"/>
                <a:gd name="connsiteY13" fmla="*/ 15346 h 23283"/>
                <a:gd name="connsiteX14" fmla="*/ 15875 w 44979"/>
                <a:gd name="connsiteY14" fmla="*/ 15346 h 23283"/>
                <a:gd name="connsiteX15" fmla="*/ 14288 w 44979"/>
                <a:gd name="connsiteY15" fmla="*/ 15875 h 23283"/>
                <a:gd name="connsiteX16" fmla="*/ 13229 w 44979"/>
                <a:gd name="connsiteY16" fmla="*/ 15875 h 23283"/>
                <a:gd name="connsiteX17" fmla="*/ 12700 w 44979"/>
                <a:gd name="connsiteY17" fmla="*/ 13759 h 23283"/>
                <a:gd name="connsiteX18" fmla="*/ 12700 w 44979"/>
                <a:gd name="connsiteY18" fmla="*/ 13759 h 23283"/>
                <a:gd name="connsiteX19" fmla="*/ 11642 w 44979"/>
                <a:gd name="connsiteY19" fmla="*/ 13759 h 23283"/>
                <a:gd name="connsiteX20" fmla="*/ 529 w 44979"/>
                <a:gd name="connsiteY20" fmla="*/ 19579 h 23283"/>
                <a:gd name="connsiteX21" fmla="*/ 529 w 44979"/>
                <a:gd name="connsiteY21" fmla="*/ 20638 h 23283"/>
                <a:gd name="connsiteX22" fmla="*/ 0 w 44979"/>
                <a:gd name="connsiteY22" fmla="*/ 23283 h 2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979" h="23283">
                  <a:moveTo>
                    <a:pt x="44979" y="0"/>
                  </a:moveTo>
                  <a:lnTo>
                    <a:pt x="44979" y="1587"/>
                  </a:lnTo>
                  <a:lnTo>
                    <a:pt x="43921" y="2117"/>
                  </a:lnTo>
                  <a:lnTo>
                    <a:pt x="34925" y="4763"/>
                  </a:lnTo>
                  <a:lnTo>
                    <a:pt x="33867" y="5821"/>
                  </a:lnTo>
                  <a:lnTo>
                    <a:pt x="31750" y="8467"/>
                  </a:lnTo>
                  <a:lnTo>
                    <a:pt x="30163" y="10054"/>
                  </a:lnTo>
                  <a:lnTo>
                    <a:pt x="28575" y="10054"/>
                  </a:lnTo>
                  <a:lnTo>
                    <a:pt x="26988" y="10583"/>
                  </a:lnTo>
                  <a:lnTo>
                    <a:pt x="23283" y="9525"/>
                  </a:lnTo>
                  <a:lnTo>
                    <a:pt x="22225" y="10054"/>
                  </a:lnTo>
                  <a:lnTo>
                    <a:pt x="21167" y="11113"/>
                  </a:lnTo>
                  <a:lnTo>
                    <a:pt x="19579" y="14288"/>
                  </a:lnTo>
                  <a:lnTo>
                    <a:pt x="18521" y="15346"/>
                  </a:lnTo>
                  <a:lnTo>
                    <a:pt x="15875" y="15346"/>
                  </a:lnTo>
                  <a:lnTo>
                    <a:pt x="14288" y="15875"/>
                  </a:lnTo>
                  <a:lnTo>
                    <a:pt x="13229" y="15875"/>
                  </a:lnTo>
                  <a:lnTo>
                    <a:pt x="12700" y="13759"/>
                  </a:lnTo>
                  <a:lnTo>
                    <a:pt x="12700" y="13759"/>
                  </a:lnTo>
                  <a:lnTo>
                    <a:pt x="11642" y="13759"/>
                  </a:lnTo>
                  <a:lnTo>
                    <a:pt x="529" y="19579"/>
                  </a:lnTo>
                  <a:lnTo>
                    <a:pt x="529" y="20638"/>
                  </a:lnTo>
                  <a:lnTo>
                    <a:pt x="0" y="23283"/>
                  </a:lnTo>
                </a:path>
              </a:pathLst>
            </a:custGeom>
            <a:noFill/>
            <a:ln w="0" cap="rnd">
              <a:solidFill>
                <a:srgbClr val="F2CB13"/>
              </a:solidFill>
              <a:prstDash val="solid"/>
              <a:round/>
            </a:ln>
          </p:spPr>
          <p:txBody>
            <a:bodyPr rtlCol="0" anchor="ctr"/>
            <a:lstStyle/>
            <a:p>
              <a:endParaRPr lang="en-GB"/>
            </a:p>
          </p:txBody>
        </p:sp>
        <p:sp>
          <p:nvSpPr>
            <p:cNvPr id="26" name="Forme libre 25">
              <a:extLst>
                <a:ext uri="{FF2B5EF4-FFF2-40B4-BE49-F238E27FC236}">
                  <a16:creationId xmlns:a16="http://schemas.microsoft.com/office/drawing/2014/main" id="{0BB86B02-6D1F-0700-452E-624E73AC46A1}"/>
                </a:ext>
              </a:extLst>
            </p:cNvPr>
            <p:cNvSpPr/>
            <p:nvPr/>
          </p:nvSpPr>
          <p:spPr>
            <a:xfrm>
              <a:off x="6140979" y="4824412"/>
              <a:ext cx="8995" cy="17991"/>
            </a:xfrm>
            <a:custGeom>
              <a:avLst/>
              <a:gdLst>
                <a:gd name="connsiteX0" fmla="*/ 529 w 8995"/>
                <a:gd name="connsiteY0" fmla="*/ 0 h 17991"/>
                <a:gd name="connsiteX1" fmla="*/ 529 w 8995"/>
                <a:gd name="connsiteY1" fmla="*/ 3704 h 17991"/>
                <a:gd name="connsiteX2" fmla="*/ 0 w 8995"/>
                <a:gd name="connsiteY2" fmla="*/ 4762 h 17991"/>
                <a:gd name="connsiteX3" fmla="*/ 0 w 8995"/>
                <a:gd name="connsiteY3" fmla="*/ 5821 h 17991"/>
                <a:gd name="connsiteX4" fmla="*/ 1058 w 8995"/>
                <a:gd name="connsiteY4" fmla="*/ 7408 h 17991"/>
                <a:gd name="connsiteX5" fmla="*/ 2646 w 8995"/>
                <a:gd name="connsiteY5" fmla="*/ 6879 h 17991"/>
                <a:gd name="connsiteX6" fmla="*/ 3175 w 8995"/>
                <a:gd name="connsiteY6" fmla="*/ 6350 h 17991"/>
                <a:gd name="connsiteX7" fmla="*/ 3704 w 8995"/>
                <a:gd name="connsiteY7" fmla="*/ 6879 h 17991"/>
                <a:gd name="connsiteX8" fmla="*/ 5821 w 8995"/>
                <a:gd name="connsiteY8" fmla="*/ 6879 h 17991"/>
                <a:gd name="connsiteX9" fmla="*/ 6879 w 8995"/>
                <a:gd name="connsiteY9" fmla="*/ 7408 h 17991"/>
                <a:gd name="connsiteX10" fmla="*/ 7938 w 8995"/>
                <a:gd name="connsiteY10" fmla="*/ 8996 h 17991"/>
                <a:gd name="connsiteX11" fmla="*/ 7938 w 8995"/>
                <a:gd name="connsiteY11" fmla="*/ 11112 h 17991"/>
                <a:gd name="connsiteX12" fmla="*/ 8467 w 8995"/>
                <a:gd name="connsiteY12" fmla="*/ 11112 h 17991"/>
                <a:gd name="connsiteX13" fmla="*/ 8467 w 8995"/>
                <a:gd name="connsiteY13" fmla="*/ 11642 h 17991"/>
                <a:gd name="connsiteX14" fmla="*/ 7938 w 8995"/>
                <a:gd name="connsiteY14" fmla="*/ 13229 h 17991"/>
                <a:gd name="connsiteX15" fmla="*/ 8996 w 8995"/>
                <a:gd name="connsiteY15" fmla="*/ 13758 h 17991"/>
                <a:gd name="connsiteX16" fmla="*/ 8467 w 8995"/>
                <a:gd name="connsiteY16" fmla="*/ 15346 h 17991"/>
                <a:gd name="connsiteX17" fmla="*/ 8996 w 8995"/>
                <a:gd name="connsiteY17" fmla="*/ 15875 h 17991"/>
                <a:gd name="connsiteX18" fmla="*/ 8467 w 8995"/>
                <a:gd name="connsiteY18" fmla="*/ 16404 h 17991"/>
                <a:gd name="connsiteX19" fmla="*/ 8467 w 8995"/>
                <a:gd name="connsiteY19" fmla="*/ 17462 h 17991"/>
                <a:gd name="connsiteX20" fmla="*/ 6879 w 8995"/>
                <a:gd name="connsiteY20" fmla="*/ 17991 h 1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5" h="17991">
                  <a:moveTo>
                    <a:pt x="529" y="0"/>
                  </a:moveTo>
                  <a:lnTo>
                    <a:pt x="529" y="3704"/>
                  </a:lnTo>
                  <a:lnTo>
                    <a:pt x="0" y="4762"/>
                  </a:lnTo>
                  <a:lnTo>
                    <a:pt x="0" y="5821"/>
                  </a:lnTo>
                  <a:lnTo>
                    <a:pt x="1058" y="7408"/>
                  </a:lnTo>
                  <a:lnTo>
                    <a:pt x="2646" y="6879"/>
                  </a:lnTo>
                  <a:lnTo>
                    <a:pt x="3175" y="6350"/>
                  </a:lnTo>
                  <a:lnTo>
                    <a:pt x="3704" y="6879"/>
                  </a:lnTo>
                  <a:lnTo>
                    <a:pt x="5821" y="6879"/>
                  </a:lnTo>
                  <a:lnTo>
                    <a:pt x="6879" y="7408"/>
                  </a:lnTo>
                  <a:lnTo>
                    <a:pt x="7938" y="8996"/>
                  </a:lnTo>
                  <a:lnTo>
                    <a:pt x="7938" y="11112"/>
                  </a:lnTo>
                  <a:lnTo>
                    <a:pt x="8467" y="11112"/>
                  </a:lnTo>
                  <a:lnTo>
                    <a:pt x="8467" y="11642"/>
                  </a:lnTo>
                  <a:lnTo>
                    <a:pt x="7938" y="13229"/>
                  </a:lnTo>
                  <a:lnTo>
                    <a:pt x="8996" y="13758"/>
                  </a:lnTo>
                  <a:lnTo>
                    <a:pt x="8467" y="15346"/>
                  </a:lnTo>
                  <a:lnTo>
                    <a:pt x="8996" y="15875"/>
                  </a:lnTo>
                  <a:lnTo>
                    <a:pt x="8467" y="16404"/>
                  </a:lnTo>
                  <a:lnTo>
                    <a:pt x="8467" y="17462"/>
                  </a:lnTo>
                  <a:lnTo>
                    <a:pt x="6879" y="17991"/>
                  </a:lnTo>
                </a:path>
              </a:pathLst>
            </a:custGeom>
            <a:noFill/>
            <a:ln w="0" cap="rnd">
              <a:solidFill>
                <a:srgbClr val="F2CB13"/>
              </a:solidFill>
              <a:prstDash val="solid"/>
              <a:round/>
            </a:ln>
          </p:spPr>
          <p:txBody>
            <a:bodyPr rtlCol="0" anchor="ctr"/>
            <a:lstStyle/>
            <a:p>
              <a:endParaRPr lang="en-GB"/>
            </a:p>
          </p:txBody>
        </p:sp>
        <p:sp>
          <p:nvSpPr>
            <p:cNvPr id="27" name="Forme libre 26">
              <a:extLst>
                <a:ext uri="{FF2B5EF4-FFF2-40B4-BE49-F238E27FC236}">
                  <a16:creationId xmlns:a16="http://schemas.microsoft.com/office/drawing/2014/main" id="{BCD1C4AE-5914-CC69-317D-001BCE4C8E26}"/>
                </a:ext>
              </a:extLst>
            </p:cNvPr>
            <p:cNvSpPr/>
            <p:nvPr/>
          </p:nvSpPr>
          <p:spPr>
            <a:xfrm>
              <a:off x="6145741" y="4842404"/>
              <a:ext cx="2116" cy="1587"/>
            </a:xfrm>
            <a:custGeom>
              <a:avLst/>
              <a:gdLst>
                <a:gd name="connsiteX0" fmla="*/ 2116 w 2116"/>
                <a:gd name="connsiteY0" fmla="*/ 0 h 1587"/>
                <a:gd name="connsiteX1" fmla="*/ 1587 w 2116"/>
                <a:gd name="connsiteY1" fmla="*/ 529 h 1587"/>
                <a:gd name="connsiteX2" fmla="*/ 0 w 2116"/>
                <a:gd name="connsiteY2" fmla="*/ 529 h 1587"/>
                <a:gd name="connsiteX3" fmla="*/ 0 w 2116"/>
                <a:gd name="connsiteY3" fmla="*/ 1058 h 1587"/>
                <a:gd name="connsiteX4" fmla="*/ 529 w 2116"/>
                <a:gd name="connsiteY4" fmla="*/ 1058 h 1587"/>
                <a:gd name="connsiteX5" fmla="*/ 1058 w 2116"/>
                <a:gd name="connsiteY5" fmla="*/ 1588 h 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 h="1587">
                  <a:moveTo>
                    <a:pt x="2116" y="0"/>
                  </a:moveTo>
                  <a:lnTo>
                    <a:pt x="1587" y="529"/>
                  </a:lnTo>
                  <a:lnTo>
                    <a:pt x="0" y="529"/>
                  </a:lnTo>
                  <a:lnTo>
                    <a:pt x="0" y="1058"/>
                  </a:lnTo>
                  <a:lnTo>
                    <a:pt x="529" y="1058"/>
                  </a:lnTo>
                  <a:lnTo>
                    <a:pt x="1058" y="1588"/>
                  </a:lnTo>
                </a:path>
              </a:pathLst>
            </a:custGeom>
            <a:noFill/>
            <a:ln w="0" cap="rnd">
              <a:solidFill>
                <a:srgbClr val="F2CB13"/>
              </a:solidFill>
              <a:prstDash val="solid"/>
              <a:round/>
            </a:ln>
          </p:spPr>
          <p:txBody>
            <a:bodyPr rtlCol="0" anchor="ctr"/>
            <a:lstStyle/>
            <a:p>
              <a:endParaRPr lang="en-GB"/>
            </a:p>
          </p:txBody>
        </p:sp>
        <p:sp>
          <p:nvSpPr>
            <p:cNvPr id="28" name="Forme libre 27">
              <a:extLst>
                <a:ext uri="{FF2B5EF4-FFF2-40B4-BE49-F238E27FC236}">
                  <a16:creationId xmlns:a16="http://schemas.microsoft.com/office/drawing/2014/main" id="{E1460E3F-B4DF-3257-DDD4-44459CA0B477}"/>
                </a:ext>
              </a:extLst>
            </p:cNvPr>
            <p:cNvSpPr/>
            <p:nvPr/>
          </p:nvSpPr>
          <p:spPr>
            <a:xfrm>
              <a:off x="6146799" y="4843991"/>
              <a:ext cx="21166" cy="12170"/>
            </a:xfrm>
            <a:custGeom>
              <a:avLst/>
              <a:gdLst>
                <a:gd name="connsiteX0" fmla="*/ 0 w 21166"/>
                <a:gd name="connsiteY0" fmla="*/ 0 h 12170"/>
                <a:gd name="connsiteX1" fmla="*/ 1058 w 21166"/>
                <a:gd name="connsiteY1" fmla="*/ 529 h 12170"/>
                <a:gd name="connsiteX2" fmla="*/ 1058 w 21166"/>
                <a:gd name="connsiteY2" fmla="*/ 529 h 12170"/>
                <a:gd name="connsiteX3" fmla="*/ 2117 w 21166"/>
                <a:gd name="connsiteY3" fmla="*/ 0 h 12170"/>
                <a:gd name="connsiteX4" fmla="*/ 4763 w 21166"/>
                <a:gd name="connsiteY4" fmla="*/ 529 h 12170"/>
                <a:gd name="connsiteX5" fmla="*/ 4763 w 21166"/>
                <a:gd name="connsiteY5" fmla="*/ 2116 h 12170"/>
                <a:gd name="connsiteX6" fmla="*/ 5292 w 21166"/>
                <a:gd name="connsiteY6" fmla="*/ 1587 h 12170"/>
                <a:gd name="connsiteX7" fmla="*/ 7408 w 21166"/>
                <a:gd name="connsiteY7" fmla="*/ 1587 h 12170"/>
                <a:gd name="connsiteX8" fmla="*/ 9525 w 21166"/>
                <a:gd name="connsiteY8" fmla="*/ 4233 h 12170"/>
                <a:gd name="connsiteX9" fmla="*/ 9525 w 21166"/>
                <a:gd name="connsiteY9" fmla="*/ 5292 h 12170"/>
                <a:gd name="connsiteX10" fmla="*/ 8467 w 21166"/>
                <a:gd name="connsiteY10" fmla="*/ 7408 h 12170"/>
                <a:gd name="connsiteX11" fmla="*/ 9525 w 21166"/>
                <a:gd name="connsiteY11" fmla="*/ 7408 h 12170"/>
                <a:gd name="connsiteX12" fmla="*/ 10583 w 21166"/>
                <a:gd name="connsiteY12" fmla="*/ 9525 h 12170"/>
                <a:gd name="connsiteX13" fmla="*/ 12171 w 21166"/>
                <a:gd name="connsiteY13" fmla="*/ 8467 h 12170"/>
                <a:gd name="connsiteX14" fmla="*/ 13229 w 21166"/>
                <a:gd name="connsiteY14" fmla="*/ 8467 h 12170"/>
                <a:gd name="connsiteX15" fmla="*/ 13229 w 21166"/>
                <a:gd name="connsiteY15" fmla="*/ 9525 h 12170"/>
                <a:gd name="connsiteX16" fmla="*/ 15875 w 21166"/>
                <a:gd name="connsiteY16" fmla="*/ 11112 h 12170"/>
                <a:gd name="connsiteX17" fmla="*/ 19579 w 21166"/>
                <a:gd name="connsiteY17" fmla="*/ 11641 h 12170"/>
                <a:gd name="connsiteX18" fmla="*/ 20638 w 21166"/>
                <a:gd name="connsiteY18" fmla="*/ 12171 h 12170"/>
                <a:gd name="connsiteX19" fmla="*/ 21167 w 21166"/>
                <a:gd name="connsiteY19" fmla="*/ 12171 h 1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66" h="12170">
                  <a:moveTo>
                    <a:pt x="0" y="0"/>
                  </a:moveTo>
                  <a:lnTo>
                    <a:pt x="1058" y="529"/>
                  </a:lnTo>
                  <a:lnTo>
                    <a:pt x="1058" y="529"/>
                  </a:lnTo>
                  <a:lnTo>
                    <a:pt x="2117" y="0"/>
                  </a:lnTo>
                  <a:lnTo>
                    <a:pt x="4763" y="529"/>
                  </a:lnTo>
                  <a:lnTo>
                    <a:pt x="4763" y="2116"/>
                  </a:lnTo>
                  <a:lnTo>
                    <a:pt x="5292" y="1587"/>
                  </a:lnTo>
                  <a:lnTo>
                    <a:pt x="7408" y="1587"/>
                  </a:lnTo>
                  <a:lnTo>
                    <a:pt x="9525" y="4233"/>
                  </a:lnTo>
                  <a:lnTo>
                    <a:pt x="9525" y="5292"/>
                  </a:lnTo>
                  <a:lnTo>
                    <a:pt x="8467" y="7408"/>
                  </a:lnTo>
                  <a:lnTo>
                    <a:pt x="9525" y="7408"/>
                  </a:lnTo>
                  <a:lnTo>
                    <a:pt x="10583" y="9525"/>
                  </a:lnTo>
                  <a:lnTo>
                    <a:pt x="12171" y="8467"/>
                  </a:lnTo>
                  <a:lnTo>
                    <a:pt x="13229" y="8467"/>
                  </a:lnTo>
                  <a:lnTo>
                    <a:pt x="13229" y="9525"/>
                  </a:lnTo>
                  <a:lnTo>
                    <a:pt x="15875" y="11112"/>
                  </a:lnTo>
                  <a:lnTo>
                    <a:pt x="19579" y="11641"/>
                  </a:lnTo>
                  <a:lnTo>
                    <a:pt x="20638" y="12171"/>
                  </a:lnTo>
                  <a:lnTo>
                    <a:pt x="21167" y="12171"/>
                  </a:lnTo>
                </a:path>
              </a:pathLst>
            </a:custGeom>
            <a:noFill/>
            <a:ln w="0" cap="rnd">
              <a:solidFill>
                <a:srgbClr val="F2CB13"/>
              </a:solidFill>
              <a:prstDash val="solid"/>
              <a:round/>
            </a:ln>
          </p:spPr>
          <p:txBody>
            <a:bodyPr rtlCol="0" anchor="ctr"/>
            <a:lstStyle/>
            <a:p>
              <a:endParaRPr lang="en-GB"/>
            </a:p>
          </p:txBody>
        </p:sp>
        <p:sp>
          <p:nvSpPr>
            <p:cNvPr id="29" name="Forme libre 28">
              <a:extLst>
                <a:ext uri="{FF2B5EF4-FFF2-40B4-BE49-F238E27FC236}">
                  <a16:creationId xmlns:a16="http://schemas.microsoft.com/office/drawing/2014/main" id="{03E14A0E-FD5A-CE22-E160-A4939F0D4714}"/>
                </a:ext>
              </a:extLst>
            </p:cNvPr>
            <p:cNvSpPr/>
            <p:nvPr/>
          </p:nvSpPr>
          <p:spPr>
            <a:xfrm>
              <a:off x="6167966" y="4855633"/>
              <a:ext cx="23283" cy="40745"/>
            </a:xfrm>
            <a:custGeom>
              <a:avLst/>
              <a:gdLst>
                <a:gd name="connsiteX0" fmla="*/ 0 w 23283"/>
                <a:gd name="connsiteY0" fmla="*/ 529 h 40745"/>
                <a:gd name="connsiteX1" fmla="*/ 1588 w 23283"/>
                <a:gd name="connsiteY1" fmla="*/ 0 h 40745"/>
                <a:gd name="connsiteX2" fmla="*/ 1588 w 23283"/>
                <a:gd name="connsiteY2" fmla="*/ 2117 h 40745"/>
                <a:gd name="connsiteX3" fmla="*/ 3704 w 23283"/>
                <a:gd name="connsiteY3" fmla="*/ 7408 h 40745"/>
                <a:gd name="connsiteX4" fmla="*/ 6350 w 23283"/>
                <a:gd name="connsiteY4" fmla="*/ 7938 h 40745"/>
                <a:gd name="connsiteX5" fmla="*/ 8467 w 23283"/>
                <a:gd name="connsiteY5" fmla="*/ 10054 h 40745"/>
                <a:gd name="connsiteX6" fmla="*/ 7408 w 23283"/>
                <a:gd name="connsiteY6" fmla="*/ 11113 h 40745"/>
                <a:gd name="connsiteX7" fmla="*/ 6879 w 23283"/>
                <a:gd name="connsiteY7" fmla="*/ 11642 h 40745"/>
                <a:gd name="connsiteX8" fmla="*/ 6879 w 23283"/>
                <a:gd name="connsiteY8" fmla="*/ 15346 h 40745"/>
                <a:gd name="connsiteX9" fmla="*/ 7938 w 23283"/>
                <a:gd name="connsiteY9" fmla="*/ 16404 h 40745"/>
                <a:gd name="connsiteX10" fmla="*/ 10054 w 23283"/>
                <a:gd name="connsiteY10" fmla="*/ 16933 h 40745"/>
                <a:gd name="connsiteX11" fmla="*/ 10583 w 23283"/>
                <a:gd name="connsiteY11" fmla="*/ 16933 h 40745"/>
                <a:gd name="connsiteX12" fmla="*/ 10583 w 23283"/>
                <a:gd name="connsiteY12" fmla="*/ 17463 h 40745"/>
                <a:gd name="connsiteX13" fmla="*/ 12700 w 23283"/>
                <a:gd name="connsiteY13" fmla="*/ 17992 h 40745"/>
                <a:gd name="connsiteX14" fmla="*/ 12171 w 23283"/>
                <a:gd name="connsiteY14" fmla="*/ 19579 h 40745"/>
                <a:gd name="connsiteX15" fmla="*/ 13229 w 23283"/>
                <a:gd name="connsiteY15" fmla="*/ 21696 h 40745"/>
                <a:gd name="connsiteX16" fmla="*/ 10583 w 23283"/>
                <a:gd name="connsiteY16" fmla="*/ 23813 h 40745"/>
                <a:gd name="connsiteX17" fmla="*/ 9525 w 23283"/>
                <a:gd name="connsiteY17" fmla="*/ 24342 h 40745"/>
                <a:gd name="connsiteX18" fmla="*/ 8467 w 23283"/>
                <a:gd name="connsiteY18" fmla="*/ 23283 h 40745"/>
                <a:gd name="connsiteX19" fmla="*/ 8467 w 23283"/>
                <a:gd name="connsiteY19" fmla="*/ 22225 h 40745"/>
                <a:gd name="connsiteX20" fmla="*/ 5821 w 23283"/>
                <a:gd name="connsiteY20" fmla="*/ 22754 h 40745"/>
                <a:gd name="connsiteX21" fmla="*/ 6350 w 23283"/>
                <a:gd name="connsiteY21" fmla="*/ 24871 h 40745"/>
                <a:gd name="connsiteX22" fmla="*/ 7938 w 23283"/>
                <a:gd name="connsiteY22" fmla="*/ 26988 h 40745"/>
                <a:gd name="connsiteX23" fmla="*/ 7938 w 23283"/>
                <a:gd name="connsiteY23" fmla="*/ 28575 h 40745"/>
                <a:gd name="connsiteX24" fmla="*/ 8467 w 23283"/>
                <a:gd name="connsiteY24" fmla="*/ 30163 h 40745"/>
                <a:gd name="connsiteX25" fmla="*/ 7938 w 23283"/>
                <a:gd name="connsiteY25" fmla="*/ 30692 h 40745"/>
                <a:gd name="connsiteX26" fmla="*/ 8467 w 23283"/>
                <a:gd name="connsiteY26" fmla="*/ 32279 h 40745"/>
                <a:gd name="connsiteX27" fmla="*/ 8996 w 23283"/>
                <a:gd name="connsiteY27" fmla="*/ 32279 h 40745"/>
                <a:gd name="connsiteX28" fmla="*/ 10583 w 23283"/>
                <a:gd name="connsiteY28" fmla="*/ 31221 h 40745"/>
                <a:gd name="connsiteX29" fmla="*/ 11642 w 23283"/>
                <a:gd name="connsiteY29" fmla="*/ 32279 h 40745"/>
                <a:gd name="connsiteX30" fmla="*/ 13759 w 23283"/>
                <a:gd name="connsiteY30" fmla="*/ 34925 h 40745"/>
                <a:gd name="connsiteX31" fmla="*/ 14817 w 23283"/>
                <a:gd name="connsiteY31" fmla="*/ 34925 h 40745"/>
                <a:gd name="connsiteX32" fmla="*/ 18521 w 23283"/>
                <a:gd name="connsiteY32" fmla="*/ 36513 h 40745"/>
                <a:gd name="connsiteX33" fmla="*/ 17992 w 23283"/>
                <a:gd name="connsiteY33" fmla="*/ 38100 h 40745"/>
                <a:gd name="connsiteX34" fmla="*/ 20109 w 23283"/>
                <a:gd name="connsiteY34" fmla="*/ 38629 h 40745"/>
                <a:gd name="connsiteX35" fmla="*/ 20638 w 23283"/>
                <a:gd name="connsiteY35" fmla="*/ 38629 h 40745"/>
                <a:gd name="connsiteX36" fmla="*/ 23283 w 23283"/>
                <a:gd name="connsiteY36" fmla="*/ 40746 h 4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283" h="40745">
                  <a:moveTo>
                    <a:pt x="0" y="529"/>
                  </a:moveTo>
                  <a:lnTo>
                    <a:pt x="1588" y="0"/>
                  </a:lnTo>
                  <a:lnTo>
                    <a:pt x="1588" y="2117"/>
                  </a:lnTo>
                  <a:lnTo>
                    <a:pt x="3704" y="7408"/>
                  </a:lnTo>
                  <a:lnTo>
                    <a:pt x="6350" y="7938"/>
                  </a:lnTo>
                  <a:lnTo>
                    <a:pt x="8467" y="10054"/>
                  </a:lnTo>
                  <a:lnTo>
                    <a:pt x="7408" y="11113"/>
                  </a:lnTo>
                  <a:lnTo>
                    <a:pt x="6879" y="11642"/>
                  </a:lnTo>
                  <a:lnTo>
                    <a:pt x="6879" y="15346"/>
                  </a:lnTo>
                  <a:lnTo>
                    <a:pt x="7938" y="16404"/>
                  </a:lnTo>
                  <a:lnTo>
                    <a:pt x="10054" y="16933"/>
                  </a:lnTo>
                  <a:lnTo>
                    <a:pt x="10583" y="16933"/>
                  </a:lnTo>
                  <a:lnTo>
                    <a:pt x="10583" y="17463"/>
                  </a:lnTo>
                  <a:lnTo>
                    <a:pt x="12700" y="17992"/>
                  </a:lnTo>
                  <a:lnTo>
                    <a:pt x="12171" y="19579"/>
                  </a:lnTo>
                  <a:lnTo>
                    <a:pt x="13229" y="21696"/>
                  </a:lnTo>
                  <a:lnTo>
                    <a:pt x="10583" y="23813"/>
                  </a:lnTo>
                  <a:lnTo>
                    <a:pt x="9525" y="24342"/>
                  </a:lnTo>
                  <a:lnTo>
                    <a:pt x="8467" y="23283"/>
                  </a:lnTo>
                  <a:lnTo>
                    <a:pt x="8467" y="22225"/>
                  </a:lnTo>
                  <a:lnTo>
                    <a:pt x="5821" y="22754"/>
                  </a:lnTo>
                  <a:lnTo>
                    <a:pt x="6350" y="24871"/>
                  </a:lnTo>
                  <a:lnTo>
                    <a:pt x="7938" y="26988"/>
                  </a:lnTo>
                  <a:lnTo>
                    <a:pt x="7938" y="28575"/>
                  </a:lnTo>
                  <a:lnTo>
                    <a:pt x="8467" y="30163"/>
                  </a:lnTo>
                  <a:lnTo>
                    <a:pt x="7938" y="30692"/>
                  </a:lnTo>
                  <a:lnTo>
                    <a:pt x="8467" y="32279"/>
                  </a:lnTo>
                  <a:lnTo>
                    <a:pt x="8996" y="32279"/>
                  </a:lnTo>
                  <a:lnTo>
                    <a:pt x="10583" y="31221"/>
                  </a:lnTo>
                  <a:lnTo>
                    <a:pt x="11642" y="32279"/>
                  </a:lnTo>
                  <a:lnTo>
                    <a:pt x="13759" y="34925"/>
                  </a:lnTo>
                  <a:lnTo>
                    <a:pt x="14817" y="34925"/>
                  </a:lnTo>
                  <a:lnTo>
                    <a:pt x="18521" y="36513"/>
                  </a:lnTo>
                  <a:lnTo>
                    <a:pt x="17992" y="38100"/>
                  </a:lnTo>
                  <a:lnTo>
                    <a:pt x="20109" y="38629"/>
                  </a:lnTo>
                  <a:lnTo>
                    <a:pt x="20638" y="38629"/>
                  </a:lnTo>
                  <a:lnTo>
                    <a:pt x="23283" y="40746"/>
                  </a:lnTo>
                </a:path>
              </a:pathLst>
            </a:custGeom>
            <a:noFill/>
            <a:ln w="0" cap="rnd">
              <a:solidFill>
                <a:srgbClr val="F2CB13"/>
              </a:solidFill>
              <a:prstDash val="solid"/>
              <a:round/>
            </a:ln>
          </p:spPr>
          <p:txBody>
            <a:bodyPr rtlCol="0" anchor="ctr"/>
            <a:lstStyle/>
            <a:p>
              <a:endParaRPr lang="en-GB"/>
            </a:p>
          </p:txBody>
        </p:sp>
        <p:sp>
          <p:nvSpPr>
            <p:cNvPr id="30" name="Forme libre 29">
              <a:extLst>
                <a:ext uri="{FF2B5EF4-FFF2-40B4-BE49-F238E27FC236}">
                  <a16:creationId xmlns:a16="http://schemas.microsoft.com/office/drawing/2014/main" id="{D0FCD00B-FE7B-C3D1-7706-8B01A6D9E9DA}"/>
                </a:ext>
              </a:extLst>
            </p:cNvPr>
            <p:cNvSpPr/>
            <p:nvPr/>
          </p:nvSpPr>
          <p:spPr>
            <a:xfrm>
              <a:off x="6230937" y="4737100"/>
              <a:ext cx="529" cy="529"/>
            </a:xfrm>
            <a:custGeom>
              <a:avLst/>
              <a:gdLst>
                <a:gd name="connsiteX0" fmla="*/ 529 w 529"/>
                <a:gd name="connsiteY0" fmla="*/ 529 h 529"/>
                <a:gd name="connsiteX1" fmla="*/ 0 w 529"/>
                <a:gd name="connsiteY1" fmla="*/ 529 h 529"/>
                <a:gd name="connsiteX2" fmla="*/ 529 w 529"/>
                <a:gd name="connsiteY2" fmla="*/ 0 h 529"/>
              </a:gdLst>
              <a:ahLst/>
              <a:cxnLst>
                <a:cxn ang="0">
                  <a:pos x="connsiteX0" y="connsiteY0"/>
                </a:cxn>
                <a:cxn ang="0">
                  <a:pos x="connsiteX1" y="connsiteY1"/>
                </a:cxn>
                <a:cxn ang="0">
                  <a:pos x="connsiteX2" y="connsiteY2"/>
                </a:cxn>
              </a:cxnLst>
              <a:rect l="l" t="t" r="r" b="b"/>
              <a:pathLst>
                <a:path w="529" h="529">
                  <a:moveTo>
                    <a:pt x="529" y="529"/>
                  </a:moveTo>
                  <a:lnTo>
                    <a:pt x="0" y="529"/>
                  </a:lnTo>
                  <a:lnTo>
                    <a:pt x="529" y="0"/>
                  </a:lnTo>
                </a:path>
              </a:pathLst>
            </a:custGeom>
            <a:noFill/>
            <a:ln w="0" cap="rnd">
              <a:solidFill>
                <a:srgbClr val="F2CB13"/>
              </a:solidFill>
              <a:prstDash val="solid"/>
              <a:round/>
            </a:ln>
          </p:spPr>
          <p:txBody>
            <a:bodyPr rtlCol="0" anchor="ctr"/>
            <a:lstStyle/>
            <a:p>
              <a:endParaRPr lang="en-GB"/>
            </a:p>
          </p:txBody>
        </p:sp>
        <p:sp>
          <p:nvSpPr>
            <p:cNvPr id="31" name="Forme libre 30">
              <a:extLst>
                <a:ext uri="{FF2B5EF4-FFF2-40B4-BE49-F238E27FC236}">
                  <a16:creationId xmlns:a16="http://schemas.microsoft.com/office/drawing/2014/main" id="{B2400FD4-A67C-C84C-D172-2ED678CEC89E}"/>
                </a:ext>
              </a:extLst>
            </p:cNvPr>
            <p:cNvSpPr/>
            <p:nvPr/>
          </p:nvSpPr>
          <p:spPr>
            <a:xfrm>
              <a:off x="6231466" y="4737100"/>
              <a:ext cx="5291" cy="529"/>
            </a:xfrm>
            <a:custGeom>
              <a:avLst/>
              <a:gdLst>
                <a:gd name="connsiteX0" fmla="*/ 0 w 5291"/>
                <a:gd name="connsiteY0" fmla="*/ 0 h 529"/>
                <a:gd name="connsiteX1" fmla="*/ 0 w 5291"/>
                <a:gd name="connsiteY1" fmla="*/ 529 h 529"/>
              </a:gdLst>
              <a:ahLst/>
              <a:cxnLst>
                <a:cxn ang="0">
                  <a:pos x="connsiteX0" y="connsiteY0"/>
                </a:cxn>
                <a:cxn ang="0">
                  <a:pos x="connsiteX1" y="connsiteY1"/>
                </a:cxn>
              </a:cxnLst>
              <a:rect l="l" t="t" r="r" b="b"/>
              <a:pathLst>
                <a:path w="5291" h="529">
                  <a:moveTo>
                    <a:pt x="0" y="0"/>
                  </a:moveTo>
                  <a:lnTo>
                    <a:pt x="0" y="529"/>
                  </a:lnTo>
                </a:path>
              </a:pathLst>
            </a:custGeom>
            <a:ln w="0" cap="rnd">
              <a:solidFill>
                <a:srgbClr val="F2CB13"/>
              </a:solidFill>
              <a:prstDash val="solid"/>
              <a:round/>
            </a:ln>
          </p:spPr>
          <p:txBody>
            <a:bodyPr rtlCol="0" anchor="ctr"/>
            <a:lstStyle/>
            <a:p>
              <a:endParaRPr lang="en-GB"/>
            </a:p>
          </p:txBody>
        </p:sp>
        <p:sp>
          <p:nvSpPr>
            <p:cNvPr id="32" name="Forme libre 31">
              <a:extLst>
                <a:ext uri="{FF2B5EF4-FFF2-40B4-BE49-F238E27FC236}">
                  <a16:creationId xmlns:a16="http://schemas.microsoft.com/office/drawing/2014/main" id="{C685B6B1-9630-DF10-E7D6-A83301BCAD6D}"/>
                </a:ext>
              </a:extLst>
            </p:cNvPr>
            <p:cNvSpPr/>
            <p:nvPr/>
          </p:nvSpPr>
          <p:spPr>
            <a:xfrm>
              <a:off x="6235700" y="4741333"/>
              <a:ext cx="3174" cy="529"/>
            </a:xfrm>
            <a:custGeom>
              <a:avLst/>
              <a:gdLst>
                <a:gd name="connsiteX0" fmla="*/ 0 w 3174"/>
                <a:gd name="connsiteY0" fmla="*/ 0 h 529"/>
                <a:gd name="connsiteX1" fmla="*/ 0 w 3174"/>
                <a:gd name="connsiteY1" fmla="*/ 529 h 529"/>
                <a:gd name="connsiteX2" fmla="*/ 2116 w 3174"/>
                <a:gd name="connsiteY2" fmla="*/ 529 h 529"/>
                <a:gd name="connsiteX3" fmla="*/ 3175 w 3174"/>
                <a:gd name="connsiteY3" fmla="*/ 0 h 529"/>
              </a:gdLst>
              <a:ahLst/>
              <a:cxnLst>
                <a:cxn ang="0">
                  <a:pos x="connsiteX0" y="connsiteY0"/>
                </a:cxn>
                <a:cxn ang="0">
                  <a:pos x="connsiteX1" y="connsiteY1"/>
                </a:cxn>
                <a:cxn ang="0">
                  <a:pos x="connsiteX2" y="connsiteY2"/>
                </a:cxn>
                <a:cxn ang="0">
                  <a:pos x="connsiteX3" y="connsiteY3"/>
                </a:cxn>
              </a:cxnLst>
              <a:rect l="l" t="t" r="r" b="b"/>
              <a:pathLst>
                <a:path w="3174" h="529">
                  <a:moveTo>
                    <a:pt x="0" y="0"/>
                  </a:moveTo>
                  <a:lnTo>
                    <a:pt x="0" y="529"/>
                  </a:lnTo>
                  <a:lnTo>
                    <a:pt x="2116" y="529"/>
                  </a:lnTo>
                  <a:lnTo>
                    <a:pt x="3175" y="0"/>
                  </a:lnTo>
                </a:path>
              </a:pathLst>
            </a:custGeom>
            <a:noFill/>
            <a:ln w="0" cap="rnd">
              <a:solidFill>
                <a:srgbClr val="F2CB13"/>
              </a:solidFill>
              <a:prstDash val="solid"/>
              <a:round/>
            </a:ln>
          </p:spPr>
          <p:txBody>
            <a:bodyPr rtlCol="0" anchor="ctr"/>
            <a:lstStyle/>
            <a:p>
              <a:endParaRPr lang="en-GB"/>
            </a:p>
          </p:txBody>
        </p:sp>
        <p:sp>
          <p:nvSpPr>
            <p:cNvPr id="33" name="Forme libre 32">
              <a:extLst>
                <a:ext uri="{FF2B5EF4-FFF2-40B4-BE49-F238E27FC236}">
                  <a16:creationId xmlns:a16="http://schemas.microsoft.com/office/drawing/2014/main" id="{86C9A713-578C-DF6C-33DC-E550C13BD663}"/>
                </a:ext>
              </a:extLst>
            </p:cNvPr>
            <p:cNvSpPr/>
            <p:nvPr/>
          </p:nvSpPr>
          <p:spPr>
            <a:xfrm>
              <a:off x="6231466" y="4737629"/>
              <a:ext cx="4233" cy="3704"/>
            </a:xfrm>
            <a:custGeom>
              <a:avLst/>
              <a:gdLst>
                <a:gd name="connsiteX0" fmla="*/ 0 w 4233"/>
                <a:gd name="connsiteY0" fmla="*/ 0 h 3704"/>
                <a:gd name="connsiteX1" fmla="*/ 1058 w 4233"/>
                <a:gd name="connsiteY1" fmla="*/ 1587 h 3704"/>
                <a:gd name="connsiteX2" fmla="*/ 2117 w 4233"/>
                <a:gd name="connsiteY2" fmla="*/ 3704 h 3704"/>
                <a:gd name="connsiteX3" fmla="*/ 3704 w 4233"/>
                <a:gd name="connsiteY3" fmla="*/ 3704 h 3704"/>
                <a:gd name="connsiteX4" fmla="*/ 4234 w 4233"/>
                <a:gd name="connsiteY4" fmla="*/ 3704 h 3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 h="3704">
                  <a:moveTo>
                    <a:pt x="0" y="0"/>
                  </a:moveTo>
                  <a:lnTo>
                    <a:pt x="1058" y="1587"/>
                  </a:lnTo>
                  <a:lnTo>
                    <a:pt x="2117" y="3704"/>
                  </a:lnTo>
                  <a:lnTo>
                    <a:pt x="3704" y="3704"/>
                  </a:lnTo>
                  <a:lnTo>
                    <a:pt x="4234" y="3704"/>
                  </a:lnTo>
                </a:path>
              </a:pathLst>
            </a:custGeom>
            <a:noFill/>
            <a:ln w="0" cap="rnd">
              <a:solidFill>
                <a:srgbClr val="F2CB13"/>
              </a:solidFill>
              <a:prstDash val="solid"/>
              <a:round/>
            </a:ln>
          </p:spPr>
          <p:txBody>
            <a:bodyPr rtlCol="0" anchor="ctr"/>
            <a:lstStyle/>
            <a:p>
              <a:endParaRPr lang="en-GB"/>
            </a:p>
          </p:txBody>
        </p:sp>
        <p:sp>
          <p:nvSpPr>
            <p:cNvPr id="34" name="Forme libre 33">
              <a:extLst>
                <a:ext uri="{FF2B5EF4-FFF2-40B4-BE49-F238E27FC236}">
                  <a16:creationId xmlns:a16="http://schemas.microsoft.com/office/drawing/2014/main" id="{CBD93A8B-E494-6A08-03BC-C0FC94C6074A}"/>
                </a:ext>
              </a:extLst>
            </p:cNvPr>
            <p:cNvSpPr/>
            <p:nvPr/>
          </p:nvSpPr>
          <p:spPr>
            <a:xfrm>
              <a:off x="6183841" y="4741333"/>
              <a:ext cx="51858" cy="59795"/>
            </a:xfrm>
            <a:custGeom>
              <a:avLst/>
              <a:gdLst>
                <a:gd name="connsiteX0" fmla="*/ 51859 w 51858"/>
                <a:gd name="connsiteY0" fmla="*/ 0 h 59795"/>
                <a:gd name="connsiteX1" fmla="*/ 49742 w 51858"/>
                <a:gd name="connsiteY1" fmla="*/ 529 h 59795"/>
                <a:gd name="connsiteX2" fmla="*/ 48154 w 51858"/>
                <a:gd name="connsiteY2" fmla="*/ 1058 h 59795"/>
                <a:gd name="connsiteX3" fmla="*/ 47096 w 51858"/>
                <a:gd name="connsiteY3" fmla="*/ 2117 h 59795"/>
                <a:gd name="connsiteX4" fmla="*/ 47096 w 51858"/>
                <a:gd name="connsiteY4" fmla="*/ 5292 h 59795"/>
                <a:gd name="connsiteX5" fmla="*/ 46567 w 51858"/>
                <a:gd name="connsiteY5" fmla="*/ 6350 h 59795"/>
                <a:gd name="connsiteX6" fmla="*/ 41804 w 51858"/>
                <a:gd name="connsiteY6" fmla="*/ 6350 h 59795"/>
                <a:gd name="connsiteX7" fmla="*/ 40217 w 51858"/>
                <a:gd name="connsiteY7" fmla="*/ 7408 h 59795"/>
                <a:gd name="connsiteX8" fmla="*/ 39158 w 51858"/>
                <a:gd name="connsiteY8" fmla="*/ 10054 h 59795"/>
                <a:gd name="connsiteX9" fmla="*/ 39688 w 51858"/>
                <a:gd name="connsiteY9" fmla="*/ 13229 h 59795"/>
                <a:gd name="connsiteX10" fmla="*/ 40217 w 51858"/>
                <a:gd name="connsiteY10" fmla="*/ 15875 h 59795"/>
                <a:gd name="connsiteX11" fmla="*/ 39688 w 51858"/>
                <a:gd name="connsiteY11" fmla="*/ 17462 h 59795"/>
                <a:gd name="connsiteX12" fmla="*/ 38629 w 51858"/>
                <a:gd name="connsiteY12" fmla="*/ 19050 h 59795"/>
                <a:gd name="connsiteX13" fmla="*/ 37042 w 51858"/>
                <a:gd name="connsiteY13" fmla="*/ 19579 h 59795"/>
                <a:gd name="connsiteX14" fmla="*/ 34925 w 51858"/>
                <a:gd name="connsiteY14" fmla="*/ 19579 h 59795"/>
                <a:gd name="connsiteX15" fmla="*/ 30692 w 51858"/>
                <a:gd name="connsiteY15" fmla="*/ 19579 h 59795"/>
                <a:gd name="connsiteX16" fmla="*/ 23283 w 51858"/>
                <a:gd name="connsiteY16" fmla="*/ 16933 h 59795"/>
                <a:gd name="connsiteX17" fmla="*/ 21696 w 51858"/>
                <a:gd name="connsiteY17" fmla="*/ 19050 h 59795"/>
                <a:gd name="connsiteX18" fmla="*/ 17992 w 51858"/>
                <a:gd name="connsiteY18" fmla="*/ 29104 h 59795"/>
                <a:gd name="connsiteX19" fmla="*/ 17463 w 51858"/>
                <a:gd name="connsiteY19" fmla="*/ 30692 h 59795"/>
                <a:gd name="connsiteX20" fmla="*/ 19579 w 51858"/>
                <a:gd name="connsiteY20" fmla="*/ 32808 h 59795"/>
                <a:gd name="connsiteX21" fmla="*/ 19579 w 51858"/>
                <a:gd name="connsiteY21" fmla="*/ 33867 h 59795"/>
                <a:gd name="connsiteX22" fmla="*/ 19050 w 51858"/>
                <a:gd name="connsiteY22" fmla="*/ 34396 h 59795"/>
                <a:gd name="connsiteX23" fmla="*/ 18521 w 51858"/>
                <a:gd name="connsiteY23" fmla="*/ 35454 h 59795"/>
                <a:gd name="connsiteX24" fmla="*/ 17463 w 51858"/>
                <a:gd name="connsiteY24" fmla="*/ 35454 h 59795"/>
                <a:gd name="connsiteX25" fmla="*/ 13759 w 51858"/>
                <a:gd name="connsiteY25" fmla="*/ 34396 h 59795"/>
                <a:gd name="connsiteX26" fmla="*/ 12171 w 51858"/>
                <a:gd name="connsiteY26" fmla="*/ 33867 h 59795"/>
                <a:gd name="connsiteX27" fmla="*/ 2117 w 51858"/>
                <a:gd name="connsiteY27" fmla="*/ 35983 h 59795"/>
                <a:gd name="connsiteX28" fmla="*/ 1058 w 51858"/>
                <a:gd name="connsiteY28" fmla="*/ 36513 h 59795"/>
                <a:gd name="connsiteX29" fmla="*/ 529 w 51858"/>
                <a:gd name="connsiteY29" fmla="*/ 38100 h 59795"/>
                <a:gd name="connsiteX30" fmla="*/ 0 w 51858"/>
                <a:gd name="connsiteY30" fmla="*/ 38629 h 59795"/>
                <a:gd name="connsiteX31" fmla="*/ 1058 w 51858"/>
                <a:gd name="connsiteY31" fmla="*/ 39158 h 59795"/>
                <a:gd name="connsiteX32" fmla="*/ 2117 w 51858"/>
                <a:gd name="connsiteY32" fmla="*/ 39158 h 59795"/>
                <a:gd name="connsiteX33" fmla="*/ 3704 w 51858"/>
                <a:gd name="connsiteY33" fmla="*/ 39688 h 59795"/>
                <a:gd name="connsiteX34" fmla="*/ 3704 w 51858"/>
                <a:gd name="connsiteY34" fmla="*/ 44450 h 59795"/>
                <a:gd name="connsiteX35" fmla="*/ 5292 w 51858"/>
                <a:gd name="connsiteY35" fmla="*/ 48683 h 59795"/>
                <a:gd name="connsiteX36" fmla="*/ 5821 w 51858"/>
                <a:gd name="connsiteY36" fmla="*/ 50271 h 59795"/>
                <a:gd name="connsiteX37" fmla="*/ 5292 w 51858"/>
                <a:gd name="connsiteY37" fmla="*/ 51858 h 59795"/>
                <a:gd name="connsiteX38" fmla="*/ 3175 w 51858"/>
                <a:gd name="connsiteY38" fmla="*/ 53975 h 59795"/>
                <a:gd name="connsiteX39" fmla="*/ 2117 w 51858"/>
                <a:gd name="connsiteY39" fmla="*/ 55563 h 59795"/>
                <a:gd name="connsiteX40" fmla="*/ 2117 w 51858"/>
                <a:gd name="connsiteY40" fmla="*/ 56621 h 59795"/>
                <a:gd name="connsiteX41" fmla="*/ 2646 w 51858"/>
                <a:gd name="connsiteY41" fmla="*/ 59796 h 5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1858" h="59795">
                  <a:moveTo>
                    <a:pt x="51859" y="0"/>
                  </a:moveTo>
                  <a:lnTo>
                    <a:pt x="49742" y="529"/>
                  </a:lnTo>
                  <a:lnTo>
                    <a:pt x="48154" y="1058"/>
                  </a:lnTo>
                  <a:lnTo>
                    <a:pt x="47096" y="2117"/>
                  </a:lnTo>
                  <a:lnTo>
                    <a:pt x="47096" y="5292"/>
                  </a:lnTo>
                  <a:lnTo>
                    <a:pt x="46567" y="6350"/>
                  </a:lnTo>
                  <a:lnTo>
                    <a:pt x="41804" y="6350"/>
                  </a:lnTo>
                  <a:lnTo>
                    <a:pt x="40217" y="7408"/>
                  </a:lnTo>
                  <a:lnTo>
                    <a:pt x="39158" y="10054"/>
                  </a:lnTo>
                  <a:lnTo>
                    <a:pt x="39688" y="13229"/>
                  </a:lnTo>
                  <a:lnTo>
                    <a:pt x="40217" y="15875"/>
                  </a:lnTo>
                  <a:lnTo>
                    <a:pt x="39688" y="17462"/>
                  </a:lnTo>
                  <a:lnTo>
                    <a:pt x="38629" y="19050"/>
                  </a:lnTo>
                  <a:lnTo>
                    <a:pt x="37042" y="19579"/>
                  </a:lnTo>
                  <a:lnTo>
                    <a:pt x="34925" y="19579"/>
                  </a:lnTo>
                  <a:lnTo>
                    <a:pt x="30692" y="19579"/>
                  </a:lnTo>
                  <a:lnTo>
                    <a:pt x="23283" y="16933"/>
                  </a:lnTo>
                  <a:lnTo>
                    <a:pt x="21696" y="19050"/>
                  </a:lnTo>
                  <a:lnTo>
                    <a:pt x="17992" y="29104"/>
                  </a:lnTo>
                  <a:lnTo>
                    <a:pt x="17463" y="30692"/>
                  </a:lnTo>
                  <a:lnTo>
                    <a:pt x="19579" y="32808"/>
                  </a:lnTo>
                  <a:lnTo>
                    <a:pt x="19579" y="33867"/>
                  </a:lnTo>
                  <a:lnTo>
                    <a:pt x="19050" y="34396"/>
                  </a:lnTo>
                  <a:lnTo>
                    <a:pt x="18521" y="35454"/>
                  </a:lnTo>
                  <a:lnTo>
                    <a:pt x="17463" y="35454"/>
                  </a:lnTo>
                  <a:lnTo>
                    <a:pt x="13759" y="34396"/>
                  </a:lnTo>
                  <a:lnTo>
                    <a:pt x="12171" y="33867"/>
                  </a:lnTo>
                  <a:lnTo>
                    <a:pt x="2117" y="35983"/>
                  </a:lnTo>
                  <a:lnTo>
                    <a:pt x="1058" y="36513"/>
                  </a:lnTo>
                  <a:lnTo>
                    <a:pt x="529" y="38100"/>
                  </a:lnTo>
                  <a:lnTo>
                    <a:pt x="0" y="38629"/>
                  </a:lnTo>
                  <a:lnTo>
                    <a:pt x="1058" y="39158"/>
                  </a:lnTo>
                  <a:lnTo>
                    <a:pt x="2117" y="39158"/>
                  </a:lnTo>
                  <a:lnTo>
                    <a:pt x="3704" y="39688"/>
                  </a:lnTo>
                  <a:lnTo>
                    <a:pt x="3704" y="44450"/>
                  </a:lnTo>
                  <a:lnTo>
                    <a:pt x="5292" y="48683"/>
                  </a:lnTo>
                  <a:lnTo>
                    <a:pt x="5821" y="50271"/>
                  </a:lnTo>
                  <a:lnTo>
                    <a:pt x="5292" y="51858"/>
                  </a:lnTo>
                  <a:lnTo>
                    <a:pt x="3175" y="53975"/>
                  </a:lnTo>
                  <a:lnTo>
                    <a:pt x="2117" y="55563"/>
                  </a:lnTo>
                  <a:lnTo>
                    <a:pt x="2117" y="56621"/>
                  </a:lnTo>
                  <a:lnTo>
                    <a:pt x="2646" y="59796"/>
                  </a:lnTo>
                </a:path>
              </a:pathLst>
            </a:custGeom>
            <a:noFill/>
            <a:ln w="0" cap="rnd">
              <a:solidFill>
                <a:srgbClr val="F2CB13"/>
              </a:solidFill>
              <a:prstDash val="solid"/>
              <a:round/>
            </a:ln>
          </p:spPr>
          <p:txBody>
            <a:bodyPr rtlCol="0" anchor="ctr"/>
            <a:lstStyle/>
            <a:p>
              <a:endParaRPr lang="en-GB"/>
            </a:p>
          </p:txBody>
        </p:sp>
        <p:sp>
          <p:nvSpPr>
            <p:cNvPr id="36" name="Forme libre 35">
              <a:extLst>
                <a:ext uri="{FF2B5EF4-FFF2-40B4-BE49-F238E27FC236}">
                  <a16:creationId xmlns:a16="http://schemas.microsoft.com/office/drawing/2014/main" id="{1B7FE05E-4B1B-254D-082D-9A4F5F8B1D2D}"/>
                </a:ext>
              </a:extLst>
            </p:cNvPr>
            <p:cNvSpPr/>
            <p:nvPr/>
          </p:nvSpPr>
          <p:spPr>
            <a:xfrm>
              <a:off x="6191250" y="4894791"/>
              <a:ext cx="49741" cy="19579"/>
            </a:xfrm>
            <a:custGeom>
              <a:avLst/>
              <a:gdLst>
                <a:gd name="connsiteX0" fmla="*/ 0 w 49741"/>
                <a:gd name="connsiteY0" fmla="*/ 1587 h 19579"/>
                <a:gd name="connsiteX1" fmla="*/ 1058 w 49741"/>
                <a:gd name="connsiteY1" fmla="*/ 2646 h 19579"/>
                <a:gd name="connsiteX2" fmla="*/ 2117 w 49741"/>
                <a:gd name="connsiteY2" fmla="*/ 3175 h 19579"/>
                <a:gd name="connsiteX3" fmla="*/ 2646 w 49741"/>
                <a:gd name="connsiteY3" fmla="*/ 2117 h 19579"/>
                <a:gd name="connsiteX4" fmla="*/ 3175 w 49741"/>
                <a:gd name="connsiteY4" fmla="*/ 0 h 19579"/>
                <a:gd name="connsiteX5" fmla="*/ 4233 w 49741"/>
                <a:gd name="connsiteY5" fmla="*/ 529 h 19579"/>
                <a:gd name="connsiteX6" fmla="*/ 4763 w 49741"/>
                <a:gd name="connsiteY6" fmla="*/ 0 h 19579"/>
                <a:gd name="connsiteX7" fmla="*/ 7938 w 49741"/>
                <a:gd name="connsiteY7" fmla="*/ 529 h 19579"/>
                <a:gd name="connsiteX8" fmla="*/ 8467 w 49741"/>
                <a:gd name="connsiteY8" fmla="*/ 2646 h 19579"/>
                <a:gd name="connsiteX9" fmla="*/ 11112 w 49741"/>
                <a:gd name="connsiteY9" fmla="*/ 3175 h 19579"/>
                <a:gd name="connsiteX10" fmla="*/ 13229 w 49741"/>
                <a:gd name="connsiteY10" fmla="*/ 5292 h 19579"/>
                <a:gd name="connsiteX11" fmla="*/ 14817 w 49741"/>
                <a:gd name="connsiteY11" fmla="*/ 6350 h 19579"/>
                <a:gd name="connsiteX12" fmla="*/ 15346 w 49741"/>
                <a:gd name="connsiteY12" fmla="*/ 5821 h 19579"/>
                <a:gd name="connsiteX13" fmla="*/ 16933 w 49741"/>
                <a:gd name="connsiteY13" fmla="*/ 6879 h 19579"/>
                <a:gd name="connsiteX14" fmla="*/ 18521 w 49741"/>
                <a:gd name="connsiteY14" fmla="*/ 9525 h 19579"/>
                <a:gd name="connsiteX15" fmla="*/ 19050 w 49741"/>
                <a:gd name="connsiteY15" fmla="*/ 8996 h 19579"/>
                <a:gd name="connsiteX16" fmla="*/ 21167 w 49741"/>
                <a:gd name="connsiteY16" fmla="*/ 8467 h 19579"/>
                <a:gd name="connsiteX17" fmla="*/ 22225 w 49741"/>
                <a:gd name="connsiteY17" fmla="*/ 8996 h 19579"/>
                <a:gd name="connsiteX18" fmla="*/ 22754 w 49741"/>
                <a:gd name="connsiteY18" fmla="*/ 10054 h 19579"/>
                <a:gd name="connsiteX19" fmla="*/ 22754 w 49741"/>
                <a:gd name="connsiteY19" fmla="*/ 11112 h 19579"/>
                <a:gd name="connsiteX20" fmla="*/ 26987 w 49741"/>
                <a:gd name="connsiteY20" fmla="*/ 14288 h 19579"/>
                <a:gd name="connsiteX21" fmla="*/ 28046 w 49741"/>
                <a:gd name="connsiteY21" fmla="*/ 13229 h 19579"/>
                <a:gd name="connsiteX22" fmla="*/ 29104 w 49741"/>
                <a:gd name="connsiteY22" fmla="*/ 13229 h 19579"/>
                <a:gd name="connsiteX23" fmla="*/ 28575 w 49741"/>
                <a:gd name="connsiteY23" fmla="*/ 14817 h 19579"/>
                <a:gd name="connsiteX24" fmla="*/ 28575 w 49741"/>
                <a:gd name="connsiteY24" fmla="*/ 15875 h 19579"/>
                <a:gd name="connsiteX25" fmla="*/ 31750 w 49741"/>
                <a:gd name="connsiteY25" fmla="*/ 15875 h 19579"/>
                <a:gd name="connsiteX26" fmla="*/ 32808 w 49741"/>
                <a:gd name="connsiteY26" fmla="*/ 15875 h 19579"/>
                <a:gd name="connsiteX27" fmla="*/ 34396 w 49741"/>
                <a:gd name="connsiteY27" fmla="*/ 17462 h 19579"/>
                <a:gd name="connsiteX28" fmla="*/ 34925 w 49741"/>
                <a:gd name="connsiteY28" fmla="*/ 19050 h 19579"/>
                <a:gd name="connsiteX29" fmla="*/ 35454 w 49741"/>
                <a:gd name="connsiteY29" fmla="*/ 18521 h 19579"/>
                <a:gd name="connsiteX30" fmla="*/ 35454 w 49741"/>
                <a:gd name="connsiteY30" fmla="*/ 17462 h 19579"/>
                <a:gd name="connsiteX31" fmla="*/ 37571 w 49741"/>
                <a:gd name="connsiteY31" fmla="*/ 18521 h 19579"/>
                <a:gd name="connsiteX32" fmla="*/ 38629 w 49741"/>
                <a:gd name="connsiteY32" fmla="*/ 18521 h 19579"/>
                <a:gd name="connsiteX33" fmla="*/ 38629 w 49741"/>
                <a:gd name="connsiteY33" fmla="*/ 16933 h 19579"/>
                <a:gd name="connsiteX34" fmla="*/ 40217 w 49741"/>
                <a:gd name="connsiteY34" fmla="*/ 16933 h 19579"/>
                <a:gd name="connsiteX35" fmla="*/ 41804 w 49741"/>
                <a:gd name="connsiteY35" fmla="*/ 17992 h 19579"/>
                <a:gd name="connsiteX36" fmla="*/ 42862 w 49741"/>
                <a:gd name="connsiteY36" fmla="*/ 19579 h 19579"/>
                <a:gd name="connsiteX37" fmla="*/ 45508 w 49741"/>
                <a:gd name="connsiteY37" fmla="*/ 19050 h 19579"/>
                <a:gd name="connsiteX38" fmla="*/ 46567 w 49741"/>
                <a:gd name="connsiteY38" fmla="*/ 19579 h 19579"/>
                <a:gd name="connsiteX39" fmla="*/ 47625 w 49741"/>
                <a:gd name="connsiteY39" fmla="*/ 18521 h 19579"/>
                <a:gd name="connsiteX40" fmla="*/ 49742 w 49741"/>
                <a:gd name="connsiteY40" fmla="*/ 19050 h 1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9741" h="19579">
                  <a:moveTo>
                    <a:pt x="0" y="1587"/>
                  </a:moveTo>
                  <a:lnTo>
                    <a:pt x="1058" y="2646"/>
                  </a:lnTo>
                  <a:lnTo>
                    <a:pt x="2117" y="3175"/>
                  </a:lnTo>
                  <a:lnTo>
                    <a:pt x="2646" y="2117"/>
                  </a:lnTo>
                  <a:lnTo>
                    <a:pt x="3175" y="0"/>
                  </a:lnTo>
                  <a:lnTo>
                    <a:pt x="4233" y="529"/>
                  </a:lnTo>
                  <a:lnTo>
                    <a:pt x="4763" y="0"/>
                  </a:lnTo>
                  <a:lnTo>
                    <a:pt x="7938" y="529"/>
                  </a:lnTo>
                  <a:lnTo>
                    <a:pt x="8467" y="2646"/>
                  </a:lnTo>
                  <a:lnTo>
                    <a:pt x="11112" y="3175"/>
                  </a:lnTo>
                  <a:lnTo>
                    <a:pt x="13229" y="5292"/>
                  </a:lnTo>
                  <a:lnTo>
                    <a:pt x="14817" y="6350"/>
                  </a:lnTo>
                  <a:lnTo>
                    <a:pt x="15346" y="5821"/>
                  </a:lnTo>
                  <a:lnTo>
                    <a:pt x="16933" y="6879"/>
                  </a:lnTo>
                  <a:lnTo>
                    <a:pt x="18521" y="9525"/>
                  </a:lnTo>
                  <a:lnTo>
                    <a:pt x="19050" y="8996"/>
                  </a:lnTo>
                  <a:lnTo>
                    <a:pt x="21167" y="8467"/>
                  </a:lnTo>
                  <a:lnTo>
                    <a:pt x="22225" y="8996"/>
                  </a:lnTo>
                  <a:lnTo>
                    <a:pt x="22754" y="10054"/>
                  </a:lnTo>
                  <a:lnTo>
                    <a:pt x="22754" y="11112"/>
                  </a:lnTo>
                  <a:lnTo>
                    <a:pt x="26987" y="14288"/>
                  </a:lnTo>
                  <a:lnTo>
                    <a:pt x="28046" y="13229"/>
                  </a:lnTo>
                  <a:lnTo>
                    <a:pt x="29104" y="13229"/>
                  </a:lnTo>
                  <a:lnTo>
                    <a:pt x="28575" y="14817"/>
                  </a:lnTo>
                  <a:lnTo>
                    <a:pt x="28575" y="15875"/>
                  </a:lnTo>
                  <a:lnTo>
                    <a:pt x="31750" y="15875"/>
                  </a:lnTo>
                  <a:lnTo>
                    <a:pt x="32808" y="15875"/>
                  </a:lnTo>
                  <a:lnTo>
                    <a:pt x="34396" y="17462"/>
                  </a:lnTo>
                  <a:lnTo>
                    <a:pt x="34925" y="19050"/>
                  </a:lnTo>
                  <a:lnTo>
                    <a:pt x="35454" y="18521"/>
                  </a:lnTo>
                  <a:lnTo>
                    <a:pt x="35454" y="17462"/>
                  </a:lnTo>
                  <a:lnTo>
                    <a:pt x="37571" y="18521"/>
                  </a:lnTo>
                  <a:lnTo>
                    <a:pt x="38629" y="18521"/>
                  </a:lnTo>
                  <a:lnTo>
                    <a:pt x="38629" y="16933"/>
                  </a:lnTo>
                  <a:lnTo>
                    <a:pt x="40217" y="16933"/>
                  </a:lnTo>
                  <a:lnTo>
                    <a:pt x="41804" y="17992"/>
                  </a:lnTo>
                  <a:lnTo>
                    <a:pt x="42862" y="19579"/>
                  </a:lnTo>
                  <a:lnTo>
                    <a:pt x="45508" y="19050"/>
                  </a:lnTo>
                  <a:lnTo>
                    <a:pt x="46567" y="19579"/>
                  </a:lnTo>
                  <a:lnTo>
                    <a:pt x="47625" y="18521"/>
                  </a:lnTo>
                  <a:lnTo>
                    <a:pt x="49742" y="19050"/>
                  </a:lnTo>
                </a:path>
              </a:pathLst>
            </a:custGeom>
            <a:noFill/>
            <a:ln w="0" cap="rnd">
              <a:solidFill>
                <a:srgbClr val="F2CB13"/>
              </a:solidFill>
              <a:prstDash val="solid"/>
              <a:round/>
            </a:ln>
          </p:spPr>
          <p:txBody>
            <a:bodyPr rtlCol="0" anchor="ctr"/>
            <a:lstStyle/>
            <a:p>
              <a:endParaRPr lang="en-GB"/>
            </a:p>
          </p:txBody>
        </p:sp>
        <p:sp>
          <p:nvSpPr>
            <p:cNvPr id="37" name="Forme libre 36">
              <a:extLst>
                <a:ext uri="{FF2B5EF4-FFF2-40B4-BE49-F238E27FC236}">
                  <a16:creationId xmlns:a16="http://schemas.microsoft.com/office/drawing/2014/main" id="{BB23CBF3-1A71-933E-D655-48E3A24189D3}"/>
                </a:ext>
              </a:extLst>
            </p:cNvPr>
            <p:cNvSpPr/>
            <p:nvPr/>
          </p:nvSpPr>
          <p:spPr>
            <a:xfrm>
              <a:off x="6264804" y="4902729"/>
              <a:ext cx="39158" cy="13229"/>
            </a:xfrm>
            <a:custGeom>
              <a:avLst/>
              <a:gdLst>
                <a:gd name="connsiteX0" fmla="*/ 0 w 39158"/>
                <a:gd name="connsiteY0" fmla="*/ 13229 h 13229"/>
                <a:gd name="connsiteX1" fmla="*/ 529 w 39158"/>
                <a:gd name="connsiteY1" fmla="*/ 12700 h 13229"/>
                <a:gd name="connsiteX2" fmla="*/ 2646 w 39158"/>
                <a:gd name="connsiteY2" fmla="*/ 12700 h 13229"/>
                <a:gd name="connsiteX3" fmla="*/ 4762 w 39158"/>
                <a:gd name="connsiteY3" fmla="*/ 11642 h 13229"/>
                <a:gd name="connsiteX4" fmla="*/ 6350 w 39158"/>
                <a:gd name="connsiteY4" fmla="*/ 11112 h 13229"/>
                <a:gd name="connsiteX5" fmla="*/ 9525 w 39158"/>
                <a:gd name="connsiteY5" fmla="*/ 7408 h 13229"/>
                <a:gd name="connsiteX6" fmla="*/ 11112 w 39158"/>
                <a:gd name="connsiteY6" fmla="*/ 5821 h 13229"/>
                <a:gd name="connsiteX7" fmla="*/ 13758 w 39158"/>
                <a:gd name="connsiteY7" fmla="*/ 5292 h 13229"/>
                <a:gd name="connsiteX8" fmla="*/ 17462 w 39158"/>
                <a:gd name="connsiteY8" fmla="*/ 2646 h 13229"/>
                <a:gd name="connsiteX9" fmla="*/ 19050 w 39158"/>
                <a:gd name="connsiteY9" fmla="*/ 1587 h 13229"/>
                <a:gd name="connsiteX10" fmla="*/ 20108 w 39158"/>
                <a:gd name="connsiteY10" fmla="*/ 1587 h 13229"/>
                <a:gd name="connsiteX11" fmla="*/ 21167 w 39158"/>
                <a:gd name="connsiteY11" fmla="*/ 2117 h 13229"/>
                <a:gd name="connsiteX12" fmla="*/ 23813 w 39158"/>
                <a:gd name="connsiteY12" fmla="*/ 2646 h 13229"/>
                <a:gd name="connsiteX13" fmla="*/ 25400 w 39158"/>
                <a:gd name="connsiteY13" fmla="*/ 2646 h 13229"/>
                <a:gd name="connsiteX14" fmla="*/ 29633 w 39158"/>
                <a:gd name="connsiteY14" fmla="*/ 0 h 13229"/>
                <a:gd name="connsiteX15" fmla="*/ 33337 w 39158"/>
                <a:gd name="connsiteY15" fmla="*/ 3704 h 13229"/>
                <a:gd name="connsiteX16" fmla="*/ 33337 w 39158"/>
                <a:gd name="connsiteY16" fmla="*/ 4763 h 13229"/>
                <a:gd name="connsiteX17" fmla="*/ 32279 w 39158"/>
                <a:gd name="connsiteY17" fmla="*/ 6350 h 13229"/>
                <a:gd name="connsiteX18" fmla="*/ 31750 w 39158"/>
                <a:gd name="connsiteY18" fmla="*/ 7408 h 13229"/>
                <a:gd name="connsiteX19" fmla="*/ 32279 w 39158"/>
                <a:gd name="connsiteY19" fmla="*/ 7408 h 13229"/>
                <a:gd name="connsiteX20" fmla="*/ 39158 w 39158"/>
                <a:gd name="connsiteY20" fmla="*/ 8996 h 1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158" h="13229">
                  <a:moveTo>
                    <a:pt x="0" y="13229"/>
                  </a:moveTo>
                  <a:lnTo>
                    <a:pt x="529" y="12700"/>
                  </a:lnTo>
                  <a:lnTo>
                    <a:pt x="2646" y="12700"/>
                  </a:lnTo>
                  <a:lnTo>
                    <a:pt x="4762" y="11642"/>
                  </a:lnTo>
                  <a:lnTo>
                    <a:pt x="6350" y="11112"/>
                  </a:lnTo>
                  <a:lnTo>
                    <a:pt x="9525" y="7408"/>
                  </a:lnTo>
                  <a:lnTo>
                    <a:pt x="11112" y="5821"/>
                  </a:lnTo>
                  <a:lnTo>
                    <a:pt x="13758" y="5292"/>
                  </a:lnTo>
                  <a:lnTo>
                    <a:pt x="17462" y="2646"/>
                  </a:lnTo>
                  <a:lnTo>
                    <a:pt x="19050" y="1587"/>
                  </a:lnTo>
                  <a:lnTo>
                    <a:pt x="20108" y="1587"/>
                  </a:lnTo>
                  <a:lnTo>
                    <a:pt x="21167" y="2117"/>
                  </a:lnTo>
                  <a:lnTo>
                    <a:pt x="23813" y="2646"/>
                  </a:lnTo>
                  <a:lnTo>
                    <a:pt x="25400" y="2646"/>
                  </a:lnTo>
                  <a:lnTo>
                    <a:pt x="29633" y="0"/>
                  </a:lnTo>
                  <a:lnTo>
                    <a:pt x="33337" y="3704"/>
                  </a:lnTo>
                  <a:lnTo>
                    <a:pt x="33337" y="4763"/>
                  </a:lnTo>
                  <a:lnTo>
                    <a:pt x="32279" y="6350"/>
                  </a:lnTo>
                  <a:lnTo>
                    <a:pt x="31750" y="7408"/>
                  </a:lnTo>
                  <a:lnTo>
                    <a:pt x="32279" y="7408"/>
                  </a:lnTo>
                  <a:lnTo>
                    <a:pt x="39158" y="8996"/>
                  </a:lnTo>
                </a:path>
              </a:pathLst>
            </a:custGeom>
            <a:noFill/>
            <a:ln w="0" cap="rnd">
              <a:solidFill>
                <a:srgbClr val="F2CB13"/>
              </a:solidFill>
              <a:prstDash val="solid"/>
              <a:round/>
            </a:ln>
          </p:spPr>
          <p:txBody>
            <a:bodyPr rtlCol="0" anchor="ctr"/>
            <a:lstStyle/>
            <a:p>
              <a:endParaRPr lang="en-GB"/>
            </a:p>
          </p:txBody>
        </p:sp>
        <p:sp>
          <p:nvSpPr>
            <p:cNvPr id="39" name="Forme libre 38">
              <a:extLst>
                <a:ext uri="{FF2B5EF4-FFF2-40B4-BE49-F238E27FC236}">
                  <a16:creationId xmlns:a16="http://schemas.microsoft.com/office/drawing/2014/main" id="{E8BD07EC-5517-2564-DF6A-17E707130DC8}"/>
                </a:ext>
              </a:extLst>
            </p:cNvPr>
            <p:cNvSpPr/>
            <p:nvPr/>
          </p:nvSpPr>
          <p:spPr>
            <a:xfrm>
              <a:off x="6460066" y="4702174"/>
              <a:ext cx="102129" cy="54504"/>
            </a:xfrm>
            <a:custGeom>
              <a:avLst/>
              <a:gdLst>
                <a:gd name="connsiteX0" fmla="*/ 0 w 102129"/>
                <a:gd name="connsiteY0" fmla="*/ 8467 h 54504"/>
                <a:gd name="connsiteX1" fmla="*/ 529 w 102129"/>
                <a:gd name="connsiteY1" fmla="*/ 7408 h 54504"/>
                <a:gd name="connsiteX2" fmla="*/ 5292 w 102129"/>
                <a:gd name="connsiteY2" fmla="*/ 3175 h 54504"/>
                <a:gd name="connsiteX3" fmla="*/ 8467 w 102129"/>
                <a:gd name="connsiteY3" fmla="*/ 1588 h 54504"/>
                <a:gd name="connsiteX4" fmla="*/ 23283 w 102129"/>
                <a:gd name="connsiteY4" fmla="*/ 0 h 54504"/>
                <a:gd name="connsiteX5" fmla="*/ 26988 w 102129"/>
                <a:gd name="connsiteY5" fmla="*/ 1058 h 54504"/>
                <a:gd name="connsiteX6" fmla="*/ 30163 w 102129"/>
                <a:gd name="connsiteY6" fmla="*/ 3175 h 54504"/>
                <a:gd name="connsiteX7" fmla="*/ 32279 w 102129"/>
                <a:gd name="connsiteY7" fmla="*/ 3704 h 54504"/>
                <a:gd name="connsiteX8" fmla="*/ 36513 w 102129"/>
                <a:gd name="connsiteY8" fmla="*/ 3175 h 54504"/>
                <a:gd name="connsiteX9" fmla="*/ 38629 w 102129"/>
                <a:gd name="connsiteY9" fmla="*/ 3175 h 54504"/>
                <a:gd name="connsiteX10" fmla="*/ 40746 w 102129"/>
                <a:gd name="connsiteY10" fmla="*/ 5292 h 54504"/>
                <a:gd name="connsiteX11" fmla="*/ 42863 w 102129"/>
                <a:gd name="connsiteY11" fmla="*/ 9525 h 54504"/>
                <a:gd name="connsiteX12" fmla="*/ 52388 w 102129"/>
                <a:gd name="connsiteY12" fmla="*/ 33338 h 54504"/>
                <a:gd name="connsiteX13" fmla="*/ 53446 w 102129"/>
                <a:gd name="connsiteY13" fmla="*/ 34925 h 54504"/>
                <a:gd name="connsiteX14" fmla="*/ 59267 w 102129"/>
                <a:gd name="connsiteY14" fmla="*/ 37571 h 54504"/>
                <a:gd name="connsiteX15" fmla="*/ 63500 w 102129"/>
                <a:gd name="connsiteY15" fmla="*/ 38100 h 54504"/>
                <a:gd name="connsiteX16" fmla="*/ 71967 w 102129"/>
                <a:gd name="connsiteY16" fmla="*/ 41804 h 54504"/>
                <a:gd name="connsiteX17" fmla="*/ 72496 w 102129"/>
                <a:gd name="connsiteY17" fmla="*/ 42333 h 54504"/>
                <a:gd name="connsiteX18" fmla="*/ 75142 w 102129"/>
                <a:gd name="connsiteY18" fmla="*/ 50800 h 54504"/>
                <a:gd name="connsiteX19" fmla="*/ 75671 w 102129"/>
                <a:gd name="connsiteY19" fmla="*/ 52388 h 54504"/>
                <a:gd name="connsiteX20" fmla="*/ 85196 w 102129"/>
                <a:gd name="connsiteY20" fmla="*/ 51859 h 54504"/>
                <a:gd name="connsiteX21" fmla="*/ 89958 w 102129"/>
                <a:gd name="connsiteY21" fmla="*/ 49742 h 54504"/>
                <a:gd name="connsiteX22" fmla="*/ 97896 w 102129"/>
                <a:gd name="connsiteY22" fmla="*/ 48154 h 54504"/>
                <a:gd name="connsiteX23" fmla="*/ 100542 w 102129"/>
                <a:gd name="connsiteY23" fmla="*/ 48154 h 54504"/>
                <a:gd name="connsiteX24" fmla="*/ 101071 w 102129"/>
                <a:gd name="connsiteY24" fmla="*/ 48154 h 54504"/>
                <a:gd name="connsiteX25" fmla="*/ 101600 w 102129"/>
                <a:gd name="connsiteY25" fmla="*/ 50800 h 54504"/>
                <a:gd name="connsiteX26" fmla="*/ 102129 w 102129"/>
                <a:gd name="connsiteY26" fmla="*/ 52917 h 54504"/>
                <a:gd name="connsiteX27" fmla="*/ 99483 w 102129"/>
                <a:gd name="connsiteY27" fmla="*/ 54504 h 5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129" h="54504">
                  <a:moveTo>
                    <a:pt x="0" y="8467"/>
                  </a:moveTo>
                  <a:lnTo>
                    <a:pt x="529" y="7408"/>
                  </a:lnTo>
                  <a:lnTo>
                    <a:pt x="5292" y="3175"/>
                  </a:lnTo>
                  <a:lnTo>
                    <a:pt x="8467" y="1588"/>
                  </a:lnTo>
                  <a:lnTo>
                    <a:pt x="23283" y="0"/>
                  </a:lnTo>
                  <a:lnTo>
                    <a:pt x="26988" y="1058"/>
                  </a:lnTo>
                  <a:lnTo>
                    <a:pt x="30163" y="3175"/>
                  </a:lnTo>
                  <a:lnTo>
                    <a:pt x="32279" y="3704"/>
                  </a:lnTo>
                  <a:lnTo>
                    <a:pt x="36513" y="3175"/>
                  </a:lnTo>
                  <a:lnTo>
                    <a:pt x="38629" y="3175"/>
                  </a:lnTo>
                  <a:lnTo>
                    <a:pt x="40746" y="5292"/>
                  </a:lnTo>
                  <a:lnTo>
                    <a:pt x="42863" y="9525"/>
                  </a:lnTo>
                  <a:lnTo>
                    <a:pt x="52388" y="33338"/>
                  </a:lnTo>
                  <a:lnTo>
                    <a:pt x="53446" y="34925"/>
                  </a:lnTo>
                  <a:lnTo>
                    <a:pt x="59267" y="37571"/>
                  </a:lnTo>
                  <a:lnTo>
                    <a:pt x="63500" y="38100"/>
                  </a:lnTo>
                  <a:lnTo>
                    <a:pt x="71967" y="41804"/>
                  </a:lnTo>
                  <a:lnTo>
                    <a:pt x="72496" y="42333"/>
                  </a:lnTo>
                  <a:lnTo>
                    <a:pt x="75142" y="50800"/>
                  </a:lnTo>
                  <a:lnTo>
                    <a:pt x="75671" y="52388"/>
                  </a:lnTo>
                  <a:lnTo>
                    <a:pt x="85196" y="51859"/>
                  </a:lnTo>
                  <a:lnTo>
                    <a:pt x="89958" y="49742"/>
                  </a:lnTo>
                  <a:lnTo>
                    <a:pt x="97896" y="48154"/>
                  </a:lnTo>
                  <a:lnTo>
                    <a:pt x="100542" y="48154"/>
                  </a:lnTo>
                  <a:lnTo>
                    <a:pt x="101071" y="48154"/>
                  </a:lnTo>
                  <a:lnTo>
                    <a:pt x="101600" y="50800"/>
                  </a:lnTo>
                  <a:lnTo>
                    <a:pt x="102129" y="52917"/>
                  </a:lnTo>
                  <a:lnTo>
                    <a:pt x="99483" y="54504"/>
                  </a:lnTo>
                </a:path>
              </a:pathLst>
            </a:custGeom>
            <a:noFill/>
            <a:ln w="0" cap="rnd">
              <a:solidFill>
                <a:srgbClr val="F2CB13"/>
              </a:solidFill>
              <a:prstDash val="solid"/>
              <a:round/>
            </a:ln>
          </p:spPr>
          <p:txBody>
            <a:bodyPr rtlCol="0" anchor="ctr"/>
            <a:lstStyle/>
            <a:p>
              <a:endParaRPr lang="en-GB"/>
            </a:p>
          </p:txBody>
        </p:sp>
        <p:sp>
          <p:nvSpPr>
            <p:cNvPr id="40" name="Forme libre 39">
              <a:extLst>
                <a:ext uri="{FF2B5EF4-FFF2-40B4-BE49-F238E27FC236}">
                  <a16:creationId xmlns:a16="http://schemas.microsoft.com/office/drawing/2014/main" id="{517F9957-CC72-8B71-E6B8-37BD42A0FB31}"/>
                </a:ext>
              </a:extLst>
            </p:cNvPr>
            <p:cNvSpPr/>
            <p:nvPr/>
          </p:nvSpPr>
          <p:spPr>
            <a:xfrm>
              <a:off x="6536266" y="4776258"/>
              <a:ext cx="13758" cy="3704"/>
            </a:xfrm>
            <a:custGeom>
              <a:avLst/>
              <a:gdLst>
                <a:gd name="connsiteX0" fmla="*/ 13758 w 13758"/>
                <a:gd name="connsiteY0" fmla="*/ 529 h 3704"/>
                <a:gd name="connsiteX1" fmla="*/ 12171 w 13758"/>
                <a:gd name="connsiteY1" fmla="*/ 2117 h 3704"/>
                <a:gd name="connsiteX2" fmla="*/ 10583 w 13758"/>
                <a:gd name="connsiteY2" fmla="*/ 1588 h 3704"/>
                <a:gd name="connsiteX3" fmla="*/ 6350 w 13758"/>
                <a:gd name="connsiteY3" fmla="*/ 0 h 3704"/>
                <a:gd name="connsiteX4" fmla="*/ 5292 w 13758"/>
                <a:gd name="connsiteY4" fmla="*/ 0 h 3704"/>
                <a:gd name="connsiteX5" fmla="*/ 0 w 13758"/>
                <a:gd name="connsiteY5" fmla="*/ 3704 h 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58" h="3704">
                  <a:moveTo>
                    <a:pt x="13758" y="529"/>
                  </a:moveTo>
                  <a:lnTo>
                    <a:pt x="12171" y="2117"/>
                  </a:lnTo>
                  <a:lnTo>
                    <a:pt x="10583" y="1588"/>
                  </a:lnTo>
                  <a:lnTo>
                    <a:pt x="6350" y="0"/>
                  </a:lnTo>
                  <a:lnTo>
                    <a:pt x="5292" y="0"/>
                  </a:lnTo>
                  <a:lnTo>
                    <a:pt x="0" y="3704"/>
                  </a:lnTo>
                </a:path>
              </a:pathLst>
            </a:custGeom>
            <a:noFill/>
            <a:ln w="0" cap="rnd">
              <a:solidFill>
                <a:srgbClr val="F2CB13"/>
              </a:solidFill>
              <a:prstDash val="solid"/>
              <a:round/>
            </a:ln>
          </p:spPr>
          <p:txBody>
            <a:bodyPr rtlCol="0" anchor="ctr"/>
            <a:lstStyle/>
            <a:p>
              <a:endParaRPr lang="en-GB"/>
            </a:p>
          </p:txBody>
        </p:sp>
        <p:sp>
          <p:nvSpPr>
            <p:cNvPr id="41" name="Forme libre 40">
              <a:extLst>
                <a:ext uri="{FF2B5EF4-FFF2-40B4-BE49-F238E27FC236}">
                  <a16:creationId xmlns:a16="http://schemas.microsoft.com/office/drawing/2014/main" id="{CD7AB814-86E2-FF72-F0DA-AF34741BC12D}"/>
                </a:ext>
              </a:extLst>
            </p:cNvPr>
            <p:cNvSpPr/>
            <p:nvPr/>
          </p:nvSpPr>
          <p:spPr>
            <a:xfrm>
              <a:off x="6536266" y="4775729"/>
              <a:ext cx="13758" cy="4233"/>
            </a:xfrm>
            <a:custGeom>
              <a:avLst/>
              <a:gdLst>
                <a:gd name="connsiteX0" fmla="*/ 0 w 13758"/>
                <a:gd name="connsiteY0" fmla="*/ 4233 h 4233"/>
                <a:gd name="connsiteX1" fmla="*/ 5292 w 13758"/>
                <a:gd name="connsiteY1" fmla="*/ 0 h 4233"/>
                <a:gd name="connsiteX2" fmla="*/ 6350 w 13758"/>
                <a:gd name="connsiteY2" fmla="*/ 529 h 4233"/>
                <a:gd name="connsiteX3" fmla="*/ 10583 w 13758"/>
                <a:gd name="connsiteY3" fmla="*/ 2117 h 4233"/>
                <a:gd name="connsiteX4" fmla="*/ 12171 w 13758"/>
                <a:gd name="connsiteY4" fmla="*/ 2646 h 4233"/>
                <a:gd name="connsiteX5" fmla="*/ 13758 w 13758"/>
                <a:gd name="connsiteY5" fmla="*/ 1058 h 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58" h="4233">
                  <a:moveTo>
                    <a:pt x="0" y="4233"/>
                  </a:moveTo>
                  <a:lnTo>
                    <a:pt x="5292" y="0"/>
                  </a:lnTo>
                  <a:lnTo>
                    <a:pt x="6350" y="529"/>
                  </a:lnTo>
                  <a:lnTo>
                    <a:pt x="10583" y="2117"/>
                  </a:lnTo>
                  <a:lnTo>
                    <a:pt x="12171" y="2646"/>
                  </a:lnTo>
                  <a:lnTo>
                    <a:pt x="13758" y="1058"/>
                  </a:lnTo>
                </a:path>
              </a:pathLst>
            </a:custGeom>
            <a:noFill/>
            <a:ln w="0" cap="rnd">
              <a:solidFill>
                <a:srgbClr val="F2CB13"/>
              </a:solidFill>
              <a:prstDash val="solid"/>
              <a:round/>
            </a:ln>
          </p:spPr>
          <p:txBody>
            <a:bodyPr rtlCol="0" anchor="ctr"/>
            <a:lstStyle/>
            <a:p>
              <a:endParaRPr lang="en-GB"/>
            </a:p>
          </p:txBody>
        </p:sp>
        <p:sp>
          <p:nvSpPr>
            <p:cNvPr id="42" name="Forme libre 41">
              <a:extLst>
                <a:ext uri="{FF2B5EF4-FFF2-40B4-BE49-F238E27FC236}">
                  <a16:creationId xmlns:a16="http://schemas.microsoft.com/office/drawing/2014/main" id="{C9C46501-F0C8-09C8-E1B2-5BC38D3ED8D2}"/>
                </a:ext>
              </a:extLst>
            </p:cNvPr>
            <p:cNvSpPr/>
            <p:nvPr/>
          </p:nvSpPr>
          <p:spPr>
            <a:xfrm>
              <a:off x="6555316" y="4756679"/>
              <a:ext cx="4233" cy="10053"/>
            </a:xfrm>
            <a:custGeom>
              <a:avLst/>
              <a:gdLst>
                <a:gd name="connsiteX0" fmla="*/ 4233 w 4233"/>
                <a:gd name="connsiteY0" fmla="*/ 0 h 10053"/>
                <a:gd name="connsiteX1" fmla="*/ 2646 w 4233"/>
                <a:gd name="connsiteY1" fmla="*/ 1587 h 10053"/>
                <a:gd name="connsiteX2" fmla="*/ 1058 w 4233"/>
                <a:gd name="connsiteY2" fmla="*/ 7938 h 10053"/>
                <a:gd name="connsiteX3" fmla="*/ 0 w 4233"/>
                <a:gd name="connsiteY3" fmla="*/ 10054 h 10053"/>
              </a:gdLst>
              <a:ahLst/>
              <a:cxnLst>
                <a:cxn ang="0">
                  <a:pos x="connsiteX0" y="connsiteY0"/>
                </a:cxn>
                <a:cxn ang="0">
                  <a:pos x="connsiteX1" y="connsiteY1"/>
                </a:cxn>
                <a:cxn ang="0">
                  <a:pos x="connsiteX2" y="connsiteY2"/>
                </a:cxn>
                <a:cxn ang="0">
                  <a:pos x="connsiteX3" y="connsiteY3"/>
                </a:cxn>
              </a:cxnLst>
              <a:rect l="l" t="t" r="r" b="b"/>
              <a:pathLst>
                <a:path w="4233" h="10053">
                  <a:moveTo>
                    <a:pt x="4233" y="0"/>
                  </a:moveTo>
                  <a:lnTo>
                    <a:pt x="2646" y="1587"/>
                  </a:lnTo>
                  <a:lnTo>
                    <a:pt x="1058" y="7938"/>
                  </a:lnTo>
                  <a:lnTo>
                    <a:pt x="0" y="10054"/>
                  </a:lnTo>
                </a:path>
              </a:pathLst>
            </a:custGeom>
            <a:noFill/>
            <a:ln w="0" cap="rnd">
              <a:solidFill>
                <a:srgbClr val="F2CB13"/>
              </a:solidFill>
              <a:prstDash val="solid"/>
              <a:round/>
            </a:ln>
          </p:spPr>
          <p:txBody>
            <a:bodyPr rtlCol="0" anchor="ctr"/>
            <a:lstStyle/>
            <a:p>
              <a:endParaRPr lang="en-GB"/>
            </a:p>
          </p:txBody>
        </p:sp>
        <p:sp>
          <p:nvSpPr>
            <p:cNvPr id="43" name="Forme libre 42">
              <a:extLst>
                <a:ext uri="{FF2B5EF4-FFF2-40B4-BE49-F238E27FC236}">
                  <a16:creationId xmlns:a16="http://schemas.microsoft.com/office/drawing/2014/main" id="{C47F1CC7-EB06-143F-0C2C-8E83D36B51C1}"/>
                </a:ext>
              </a:extLst>
            </p:cNvPr>
            <p:cNvSpPr/>
            <p:nvPr/>
          </p:nvSpPr>
          <p:spPr>
            <a:xfrm>
              <a:off x="6555316" y="4756679"/>
              <a:ext cx="4233" cy="10053"/>
            </a:xfrm>
            <a:custGeom>
              <a:avLst/>
              <a:gdLst>
                <a:gd name="connsiteX0" fmla="*/ 0 w 4233"/>
                <a:gd name="connsiteY0" fmla="*/ 10054 h 10053"/>
                <a:gd name="connsiteX1" fmla="*/ 1058 w 4233"/>
                <a:gd name="connsiteY1" fmla="*/ 7408 h 10053"/>
                <a:gd name="connsiteX2" fmla="*/ 2646 w 4233"/>
                <a:gd name="connsiteY2" fmla="*/ 1587 h 10053"/>
                <a:gd name="connsiteX3" fmla="*/ 4233 w 4233"/>
                <a:gd name="connsiteY3" fmla="*/ 0 h 10053"/>
              </a:gdLst>
              <a:ahLst/>
              <a:cxnLst>
                <a:cxn ang="0">
                  <a:pos x="connsiteX0" y="connsiteY0"/>
                </a:cxn>
                <a:cxn ang="0">
                  <a:pos x="connsiteX1" y="connsiteY1"/>
                </a:cxn>
                <a:cxn ang="0">
                  <a:pos x="connsiteX2" y="connsiteY2"/>
                </a:cxn>
                <a:cxn ang="0">
                  <a:pos x="connsiteX3" y="connsiteY3"/>
                </a:cxn>
              </a:cxnLst>
              <a:rect l="l" t="t" r="r" b="b"/>
              <a:pathLst>
                <a:path w="4233" h="10053">
                  <a:moveTo>
                    <a:pt x="0" y="10054"/>
                  </a:moveTo>
                  <a:lnTo>
                    <a:pt x="1058" y="7408"/>
                  </a:lnTo>
                  <a:lnTo>
                    <a:pt x="2646" y="1587"/>
                  </a:lnTo>
                  <a:lnTo>
                    <a:pt x="4233" y="0"/>
                  </a:lnTo>
                </a:path>
              </a:pathLst>
            </a:custGeom>
            <a:noFill/>
            <a:ln w="0" cap="rnd">
              <a:solidFill>
                <a:srgbClr val="F2CB13"/>
              </a:solidFill>
              <a:prstDash val="solid"/>
              <a:round/>
            </a:ln>
          </p:spPr>
          <p:txBody>
            <a:bodyPr rtlCol="0" anchor="ctr"/>
            <a:lstStyle/>
            <a:p>
              <a:endParaRPr lang="en-GB"/>
            </a:p>
          </p:txBody>
        </p:sp>
        <p:sp>
          <p:nvSpPr>
            <p:cNvPr id="44" name="Forme libre 43">
              <a:extLst>
                <a:ext uri="{FF2B5EF4-FFF2-40B4-BE49-F238E27FC236}">
                  <a16:creationId xmlns:a16="http://schemas.microsoft.com/office/drawing/2014/main" id="{3C0E1B18-9178-4A88-030C-790C94B3D940}"/>
                </a:ext>
              </a:extLst>
            </p:cNvPr>
            <p:cNvSpPr/>
            <p:nvPr/>
          </p:nvSpPr>
          <p:spPr>
            <a:xfrm>
              <a:off x="6550024" y="4766733"/>
              <a:ext cx="5291" cy="10054"/>
            </a:xfrm>
            <a:custGeom>
              <a:avLst/>
              <a:gdLst>
                <a:gd name="connsiteX0" fmla="*/ 5292 w 5291"/>
                <a:gd name="connsiteY0" fmla="*/ 0 h 10054"/>
                <a:gd name="connsiteX1" fmla="*/ 4763 w 5291"/>
                <a:gd name="connsiteY1" fmla="*/ 529 h 10054"/>
                <a:gd name="connsiteX2" fmla="*/ 2646 w 5291"/>
                <a:gd name="connsiteY2" fmla="*/ 5821 h 10054"/>
                <a:gd name="connsiteX3" fmla="*/ 0 w 5291"/>
                <a:gd name="connsiteY3" fmla="*/ 10054 h 10054"/>
              </a:gdLst>
              <a:ahLst/>
              <a:cxnLst>
                <a:cxn ang="0">
                  <a:pos x="connsiteX0" y="connsiteY0"/>
                </a:cxn>
                <a:cxn ang="0">
                  <a:pos x="connsiteX1" y="connsiteY1"/>
                </a:cxn>
                <a:cxn ang="0">
                  <a:pos x="connsiteX2" y="connsiteY2"/>
                </a:cxn>
                <a:cxn ang="0">
                  <a:pos x="connsiteX3" y="connsiteY3"/>
                </a:cxn>
              </a:cxnLst>
              <a:rect l="l" t="t" r="r" b="b"/>
              <a:pathLst>
                <a:path w="5291" h="10054">
                  <a:moveTo>
                    <a:pt x="5292" y="0"/>
                  </a:moveTo>
                  <a:lnTo>
                    <a:pt x="4763" y="529"/>
                  </a:lnTo>
                  <a:lnTo>
                    <a:pt x="2646" y="5821"/>
                  </a:lnTo>
                  <a:lnTo>
                    <a:pt x="0" y="10054"/>
                  </a:lnTo>
                </a:path>
              </a:pathLst>
            </a:custGeom>
            <a:noFill/>
            <a:ln w="0" cap="rnd">
              <a:solidFill>
                <a:srgbClr val="F2CB13"/>
              </a:solidFill>
              <a:prstDash val="solid"/>
              <a:round/>
            </a:ln>
          </p:spPr>
          <p:txBody>
            <a:bodyPr rtlCol="0" anchor="ctr"/>
            <a:lstStyle/>
            <a:p>
              <a:endParaRPr lang="en-GB"/>
            </a:p>
          </p:txBody>
        </p:sp>
        <p:sp>
          <p:nvSpPr>
            <p:cNvPr id="46" name="Forme libre 45">
              <a:extLst>
                <a:ext uri="{FF2B5EF4-FFF2-40B4-BE49-F238E27FC236}">
                  <a16:creationId xmlns:a16="http://schemas.microsoft.com/office/drawing/2014/main" id="{C7F19A72-C856-68EA-1516-9B5F32EC4CA3}"/>
                </a:ext>
              </a:extLst>
            </p:cNvPr>
            <p:cNvSpPr/>
            <p:nvPr/>
          </p:nvSpPr>
          <p:spPr>
            <a:xfrm>
              <a:off x="6460066" y="4710641"/>
              <a:ext cx="5821" cy="1058"/>
            </a:xfrm>
            <a:custGeom>
              <a:avLst/>
              <a:gdLst>
                <a:gd name="connsiteX0" fmla="*/ 5821 w 5821"/>
                <a:gd name="connsiteY0" fmla="*/ 1058 h 1058"/>
                <a:gd name="connsiteX1" fmla="*/ 4233 w 5821"/>
                <a:gd name="connsiteY1" fmla="*/ 0 h 1058"/>
                <a:gd name="connsiteX2" fmla="*/ 2646 w 5821"/>
                <a:gd name="connsiteY2" fmla="*/ 0 h 1058"/>
                <a:gd name="connsiteX3" fmla="*/ 0 w 5821"/>
                <a:gd name="connsiteY3" fmla="*/ 0 h 1058"/>
                <a:gd name="connsiteX4" fmla="*/ 0 w 5821"/>
                <a:gd name="connsiteY4" fmla="*/ 0 h 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 h="1058">
                  <a:moveTo>
                    <a:pt x="5821" y="1058"/>
                  </a:moveTo>
                  <a:lnTo>
                    <a:pt x="4233" y="0"/>
                  </a:lnTo>
                  <a:lnTo>
                    <a:pt x="2646" y="0"/>
                  </a:lnTo>
                  <a:lnTo>
                    <a:pt x="0" y="0"/>
                  </a:lnTo>
                  <a:lnTo>
                    <a:pt x="0" y="0"/>
                  </a:lnTo>
                </a:path>
              </a:pathLst>
            </a:custGeom>
            <a:noFill/>
            <a:ln w="0" cap="rnd">
              <a:solidFill>
                <a:srgbClr val="F2CB13"/>
              </a:solidFill>
              <a:prstDash val="solid"/>
              <a:round/>
            </a:ln>
          </p:spPr>
          <p:txBody>
            <a:bodyPr rtlCol="0" anchor="ctr"/>
            <a:lstStyle/>
            <a:p>
              <a:endParaRPr lang="en-GB"/>
            </a:p>
          </p:txBody>
        </p:sp>
        <p:sp>
          <p:nvSpPr>
            <p:cNvPr id="47" name="Forme libre 46">
              <a:extLst>
                <a:ext uri="{FF2B5EF4-FFF2-40B4-BE49-F238E27FC236}">
                  <a16:creationId xmlns:a16="http://schemas.microsoft.com/office/drawing/2014/main" id="{7651B695-20A2-68D7-213A-639BD3EE69F2}"/>
                </a:ext>
              </a:extLst>
            </p:cNvPr>
            <p:cNvSpPr/>
            <p:nvPr/>
          </p:nvSpPr>
          <p:spPr>
            <a:xfrm>
              <a:off x="6460066" y="4710112"/>
              <a:ext cx="5821" cy="1587"/>
            </a:xfrm>
            <a:custGeom>
              <a:avLst/>
              <a:gdLst>
                <a:gd name="connsiteX0" fmla="*/ 5821 w 5821"/>
                <a:gd name="connsiteY0" fmla="*/ 1588 h 1587"/>
                <a:gd name="connsiteX1" fmla="*/ 4233 w 5821"/>
                <a:gd name="connsiteY1" fmla="*/ 529 h 1587"/>
                <a:gd name="connsiteX2" fmla="*/ 2646 w 5821"/>
                <a:gd name="connsiteY2" fmla="*/ 0 h 1587"/>
                <a:gd name="connsiteX3" fmla="*/ 0 w 5821"/>
                <a:gd name="connsiteY3" fmla="*/ 529 h 1587"/>
              </a:gdLst>
              <a:ahLst/>
              <a:cxnLst>
                <a:cxn ang="0">
                  <a:pos x="connsiteX0" y="connsiteY0"/>
                </a:cxn>
                <a:cxn ang="0">
                  <a:pos x="connsiteX1" y="connsiteY1"/>
                </a:cxn>
                <a:cxn ang="0">
                  <a:pos x="connsiteX2" y="connsiteY2"/>
                </a:cxn>
                <a:cxn ang="0">
                  <a:pos x="connsiteX3" y="connsiteY3"/>
                </a:cxn>
              </a:cxnLst>
              <a:rect l="l" t="t" r="r" b="b"/>
              <a:pathLst>
                <a:path w="5821" h="1587">
                  <a:moveTo>
                    <a:pt x="5821" y="1588"/>
                  </a:moveTo>
                  <a:lnTo>
                    <a:pt x="4233" y="529"/>
                  </a:lnTo>
                  <a:lnTo>
                    <a:pt x="2646" y="0"/>
                  </a:lnTo>
                  <a:lnTo>
                    <a:pt x="0" y="529"/>
                  </a:lnTo>
                </a:path>
              </a:pathLst>
            </a:custGeom>
            <a:noFill/>
            <a:ln w="0" cap="rnd">
              <a:solidFill>
                <a:srgbClr val="F2CB13"/>
              </a:solidFill>
              <a:prstDash val="solid"/>
              <a:round/>
            </a:ln>
          </p:spPr>
          <p:txBody>
            <a:bodyPr rtlCol="0" anchor="ctr"/>
            <a:lstStyle/>
            <a:p>
              <a:endParaRPr lang="en-GB"/>
            </a:p>
          </p:txBody>
        </p:sp>
        <p:sp>
          <p:nvSpPr>
            <p:cNvPr id="48" name="Forme libre 47">
              <a:extLst>
                <a:ext uri="{FF2B5EF4-FFF2-40B4-BE49-F238E27FC236}">
                  <a16:creationId xmlns:a16="http://schemas.microsoft.com/office/drawing/2014/main" id="{94F4AD8F-7FD7-8C5C-63B6-B557C4EDFB2B}"/>
                </a:ext>
              </a:extLst>
            </p:cNvPr>
            <p:cNvSpPr/>
            <p:nvPr/>
          </p:nvSpPr>
          <p:spPr>
            <a:xfrm>
              <a:off x="6437841" y="4711700"/>
              <a:ext cx="28575" cy="26458"/>
            </a:xfrm>
            <a:custGeom>
              <a:avLst/>
              <a:gdLst>
                <a:gd name="connsiteX0" fmla="*/ 0 w 28575"/>
                <a:gd name="connsiteY0" fmla="*/ 23283 h 26458"/>
                <a:gd name="connsiteX1" fmla="*/ 1588 w 28575"/>
                <a:gd name="connsiteY1" fmla="*/ 24342 h 26458"/>
                <a:gd name="connsiteX2" fmla="*/ 5292 w 28575"/>
                <a:gd name="connsiteY2" fmla="*/ 26458 h 26458"/>
                <a:gd name="connsiteX3" fmla="*/ 6350 w 28575"/>
                <a:gd name="connsiteY3" fmla="*/ 26458 h 26458"/>
                <a:gd name="connsiteX4" fmla="*/ 7938 w 28575"/>
                <a:gd name="connsiteY4" fmla="*/ 25929 h 26458"/>
                <a:gd name="connsiteX5" fmla="*/ 15346 w 28575"/>
                <a:gd name="connsiteY5" fmla="*/ 22754 h 26458"/>
                <a:gd name="connsiteX6" fmla="*/ 17992 w 28575"/>
                <a:gd name="connsiteY6" fmla="*/ 21696 h 26458"/>
                <a:gd name="connsiteX7" fmla="*/ 17992 w 28575"/>
                <a:gd name="connsiteY7" fmla="*/ 20637 h 26458"/>
                <a:gd name="connsiteX8" fmla="*/ 17992 w 28575"/>
                <a:gd name="connsiteY8" fmla="*/ 19579 h 26458"/>
                <a:gd name="connsiteX9" fmla="*/ 16933 w 28575"/>
                <a:gd name="connsiteY9" fmla="*/ 17991 h 26458"/>
                <a:gd name="connsiteX10" fmla="*/ 16933 w 28575"/>
                <a:gd name="connsiteY10" fmla="*/ 17991 h 26458"/>
                <a:gd name="connsiteX11" fmla="*/ 16404 w 28575"/>
                <a:gd name="connsiteY11" fmla="*/ 17462 h 26458"/>
                <a:gd name="connsiteX12" fmla="*/ 16933 w 28575"/>
                <a:gd name="connsiteY12" fmla="*/ 16404 h 26458"/>
                <a:gd name="connsiteX13" fmla="*/ 21696 w 28575"/>
                <a:gd name="connsiteY13" fmla="*/ 9525 h 26458"/>
                <a:gd name="connsiteX14" fmla="*/ 23283 w 28575"/>
                <a:gd name="connsiteY14" fmla="*/ 6879 h 26458"/>
                <a:gd name="connsiteX15" fmla="*/ 28046 w 28575"/>
                <a:gd name="connsiteY15" fmla="*/ 4233 h 26458"/>
                <a:gd name="connsiteX16" fmla="*/ 28575 w 28575"/>
                <a:gd name="connsiteY16" fmla="*/ 1058 h 26458"/>
                <a:gd name="connsiteX17" fmla="*/ 28046 w 28575"/>
                <a:gd name="connsiteY17" fmla="*/ 0 h 2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75" h="26458">
                  <a:moveTo>
                    <a:pt x="0" y="23283"/>
                  </a:moveTo>
                  <a:lnTo>
                    <a:pt x="1588" y="24342"/>
                  </a:lnTo>
                  <a:lnTo>
                    <a:pt x="5292" y="26458"/>
                  </a:lnTo>
                  <a:lnTo>
                    <a:pt x="6350" y="26458"/>
                  </a:lnTo>
                  <a:lnTo>
                    <a:pt x="7938" y="25929"/>
                  </a:lnTo>
                  <a:lnTo>
                    <a:pt x="15346" y="22754"/>
                  </a:lnTo>
                  <a:lnTo>
                    <a:pt x="17992" y="21696"/>
                  </a:lnTo>
                  <a:lnTo>
                    <a:pt x="17992" y="20637"/>
                  </a:lnTo>
                  <a:lnTo>
                    <a:pt x="17992" y="19579"/>
                  </a:lnTo>
                  <a:lnTo>
                    <a:pt x="16933" y="17991"/>
                  </a:lnTo>
                  <a:lnTo>
                    <a:pt x="16933" y="17991"/>
                  </a:lnTo>
                  <a:lnTo>
                    <a:pt x="16404" y="17462"/>
                  </a:lnTo>
                  <a:lnTo>
                    <a:pt x="16933" y="16404"/>
                  </a:lnTo>
                  <a:lnTo>
                    <a:pt x="21696" y="9525"/>
                  </a:lnTo>
                  <a:lnTo>
                    <a:pt x="23283" y="6879"/>
                  </a:lnTo>
                  <a:lnTo>
                    <a:pt x="28046" y="4233"/>
                  </a:lnTo>
                  <a:lnTo>
                    <a:pt x="28575" y="1058"/>
                  </a:lnTo>
                  <a:lnTo>
                    <a:pt x="28046" y="0"/>
                  </a:lnTo>
                </a:path>
              </a:pathLst>
            </a:custGeom>
            <a:noFill/>
            <a:ln w="0" cap="rnd">
              <a:solidFill>
                <a:srgbClr val="F2CB13"/>
              </a:solidFill>
              <a:prstDash val="solid"/>
              <a:round/>
            </a:ln>
          </p:spPr>
          <p:txBody>
            <a:bodyPr rtlCol="0" anchor="ctr"/>
            <a:lstStyle/>
            <a:p>
              <a:endParaRPr lang="en-GB"/>
            </a:p>
          </p:txBody>
        </p:sp>
        <p:sp>
          <p:nvSpPr>
            <p:cNvPr id="52" name="Forme libre 51">
              <a:extLst>
                <a:ext uri="{FF2B5EF4-FFF2-40B4-BE49-F238E27FC236}">
                  <a16:creationId xmlns:a16="http://schemas.microsoft.com/office/drawing/2014/main" id="{40DCF797-F197-7859-A2CE-DAC6FDDD1DF1}"/>
                </a:ext>
              </a:extLst>
            </p:cNvPr>
            <p:cNvSpPr/>
            <p:nvPr/>
          </p:nvSpPr>
          <p:spPr>
            <a:xfrm>
              <a:off x="6534679" y="4808537"/>
              <a:ext cx="77787" cy="64029"/>
            </a:xfrm>
            <a:custGeom>
              <a:avLst/>
              <a:gdLst>
                <a:gd name="connsiteX0" fmla="*/ 66146 w 77787"/>
                <a:gd name="connsiteY0" fmla="*/ 3175 h 64029"/>
                <a:gd name="connsiteX1" fmla="*/ 65616 w 77787"/>
                <a:gd name="connsiteY1" fmla="*/ 4233 h 64029"/>
                <a:gd name="connsiteX2" fmla="*/ 65087 w 77787"/>
                <a:gd name="connsiteY2" fmla="*/ 5292 h 64029"/>
                <a:gd name="connsiteX3" fmla="*/ 62971 w 77787"/>
                <a:gd name="connsiteY3" fmla="*/ 6350 h 64029"/>
                <a:gd name="connsiteX4" fmla="*/ 63500 w 77787"/>
                <a:gd name="connsiteY4" fmla="*/ 10583 h 64029"/>
                <a:gd name="connsiteX5" fmla="*/ 62971 w 77787"/>
                <a:gd name="connsiteY5" fmla="*/ 11112 h 64029"/>
                <a:gd name="connsiteX6" fmla="*/ 62442 w 77787"/>
                <a:gd name="connsiteY6" fmla="*/ 12171 h 64029"/>
                <a:gd name="connsiteX7" fmla="*/ 62971 w 77787"/>
                <a:gd name="connsiteY7" fmla="*/ 13229 h 64029"/>
                <a:gd name="connsiteX8" fmla="*/ 64029 w 77787"/>
                <a:gd name="connsiteY8" fmla="*/ 13758 h 64029"/>
                <a:gd name="connsiteX9" fmla="*/ 64029 w 77787"/>
                <a:gd name="connsiteY9" fmla="*/ 15875 h 64029"/>
                <a:gd name="connsiteX10" fmla="*/ 62971 w 77787"/>
                <a:gd name="connsiteY10" fmla="*/ 19579 h 64029"/>
                <a:gd name="connsiteX11" fmla="*/ 61912 w 77787"/>
                <a:gd name="connsiteY11" fmla="*/ 21167 h 64029"/>
                <a:gd name="connsiteX12" fmla="*/ 61912 w 77787"/>
                <a:gd name="connsiteY12" fmla="*/ 21696 h 64029"/>
                <a:gd name="connsiteX13" fmla="*/ 60325 w 77787"/>
                <a:gd name="connsiteY13" fmla="*/ 23813 h 64029"/>
                <a:gd name="connsiteX14" fmla="*/ 59796 w 77787"/>
                <a:gd name="connsiteY14" fmla="*/ 25929 h 64029"/>
                <a:gd name="connsiteX15" fmla="*/ 59266 w 77787"/>
                <a:gd name="connsiteY15" fmla="*/ 26987 h 64029"/>
                <a:gd name="connsiteX16" fmla="*/ 58208 w 77787"/>
                <a:gd name="connsiteY16" fmla="*/ 28046 h 64029"/>
                <a:gd name="connsiteX17" fmla="*/ 56092 w 77787"/>
                <a:gd name="connsiteY17" fmla="*/ 29633 h 64029"/>
                <a:gd name="connsiteX18" fmla="*/ 54504 w 77787"/>
                <a:gd name="connsiteY18" fmla="*/ 31750 h 64029"/>
                <a:gd name="connsiteX19" fmla="*/ 53446 w 77787"/>
                <a:gd name="connsiteY19" fmla="*/ 32808 h 64029"/>
                <a:gd name="connsiteX20" fmla="*/ 46037 w 77787"/>
                <a:gd name="connsiteY20" fmla="*/ 36512 h 64029"/>
                <a:gd name="connsiteX21" fmla="*/ 44979 w 77787"/>
                <a:gd name="connsiteY21" fmla="*/ 37571 h 64029"/>
                <a:gd name="connsiteX22" fmla="*/ 44450 w 77787"/>
                <a:gd name="connsiteY22" fmla="*/ 38100 h 64029"/>
                <a:gd name="connsiteX23" fmla="*/ 43391 w 77787"/>
                <a:gd name="connsiteY23" fmla="*/ 38100 h 64029"/>
                <a:gd name="connsiteX24" fmla="*/ 42862 w 77787"/>
                <a:gd name="connsiteY24" fmla="*/ 37042 h 64029"/>
                <a:gd name="connsiteX25" fmla="*/ 43391 w 77787"/>
                <a:gd name="connsiteY25" fmla="*/ 34925 h 64029"/>
                <a:gd name="connsiteX26" fmla="*/ 43921 w 77787"/>
                <a:gd name="connsiteY26" fmla="*/ 34396 h 64029"/>
                <a:gd name="connsiteX27" fmla="*/ 45508 w 77787"/>
                <a:gd name="connsiteY27" fmla="*/ 33337 h 64029"/>
                <a:gd name="connsiteX28" fmla="*/ 44979 w 77787"/>
                <a:gd name="connsiteY28" fmla="*/ 31750 h 64029"/>
                <a:gd name="connsiteX29" fmla="*/ 41804 w 77787"/>
                <a:gd name="connsiteY29" fmla="*/ 32808 h 64029"/>
                <a:gd name="connsiteX30" fmla="*/ 41275 w 77787"/>
                <a:gd name="connsiteY30" fmla="*/ 33337 h 64029"/>
                <a:gd name="connsiteX31" fmla="*/ 40746 w 77787"/>
                <a:gd name="connsiteY31" fmla="*/ 34396 h 64029"/>
                <a:gd name="connsiteX32" fmla="*/ 40746 w 77787"/>
                <a:gd name="connsiteY32" fmla="*/ 38100 h 64029"/>
                <a:gd name="connsiteX33" fmla="*/ 39688 w 77787"/>
                <a:gd name="connsiteY33" fmla="*/ 39688 h 64029"/>
                <a:gd name="connsiteX34" fmla="*/ 37571 w 77787"/>
                <a:gd name="connsiteY34" fmla="*/ 41804 h 64029"/>
                <a:gd name="connsiteX35" fmla="*/ 35983 w 77787"/>
                <a:gd name="connsiteY35" fmla="*/ 43392 h 64029"/>
                <a:gd name="connsiteX36" fmla="*/ 35454 w 77787"/>
                <a:gd name="connsiteY36" fmla="*/ 44979 h 64029"/>
                <a:gd name="connsiteX37" fmla="*/ 35454 w 77787"/>
                <a:gd name="connsiteY37" fmla="*/ 46567 h 64029"/>
                <a:gd name="connsiteX38" fmla="*/ 34396 w 77787"/>
                <a:gd name="connsiteY38" fmla="*/ 47625 h 64029"/>
                <a:gd name="connsiteX39" fmla="*/ 32279 w 77787"/>
                <a:gd name="connsiteY39" fmla="*/ 48154 h 64029"/>
                <a:gd name="connsiteX40" fmla="*/ 31750 w 77787"/>
                <a:gd name="connsiteY40" fmla="*/ 48683 h 64029"/>
                <a:gd name="connsiteX41" fmla="*/ 30692 w 77787"/>
                <a:gd name="connsiteY41" fmla="*/ 47625 h 64029"/>
                <a:gd name="connsiteX42" fmla="*/ 30162 w 77787"/>
                <a:gd name="connsiteY42" fmla="*/ 46038 h 64029"/>
                <a:gd name="connsiteX43" fmla="*/ 27516 w 77787"/>
                <a:gd name="connsiteY43" fmla="*/ 47096 h 64029"/>
                <a:gd name="connsiteX44" fmla="*/ 16933 w 77787"/>
                <a:gd name="connsiteY44" fmla="*/ 48683 h 64029"/>
                <a:gd name="connsiteX45" fmla="*/ 15346 w 77787"/>
                <a:gd name="connsiteY45" fmla="*/ 49212 h 64029"/>
                <a:gd name="connsiteX46" fmla="*/ 15346 w 77787"/>
                <a:gd name="connsiteY46" fmla="*/ 47625 h 64029"/>
                <a:gd name="connsiteX47" fmla="*/ 13758 w 77787"/>
                <a:gd name="connsiteY47" fmla="*/ 48154 h 64029"/>
                <a:gd name="connsiteX48" fmla="*/ 13229 w 77787"/>
                <a:gd name="connsiteY48" fmla="*/ 48154 h 64029"/>
                <a:gd name="connsiteX49" fmla="*/ 6350 w 77787"/>
                <a:gd name="connsiteY49" fmla="*/ 55033 h 64029"/>
                <a:gd name="connsiteX50" fmla="*/ 3704 w 77787"/>
                <a:gd name="connsiteY50" fmla="*/ 56621 h 64029"/>
                <a:gd name="connsiteX51" fmla="*/ 2116 w 77787"/>
                <a:gd name="connsiteY51" fmla="*/ 57150 h 64029"/>
                <a:gd name="connsiteX52" fmla="*/ 1058 w 77787"/>
                <a:gd name="connsiteY52" fmla="*/ 57150 h 64029"/>
                <a:gd name="connsiteX53" fmla="*/ 529 w 77787"/>
                <a:gd name="connsiteY53" fmla="*/ 58208 h 64029"/>
                <a:gd name="connsiteX54" fmla="*/ 0 w 77787"/>
                <a:gd name="connsiteY54" fmla="*/ 59267 h 64029"/>
                <a:gd name="connsiteX55" fmla="*/ 1058 w 77787"/>
                <a:gd name="connsiteY55" fmla="*/ 59796 h 64029"/>
                <a:gd name="connsiteX56" fmla="*/ 4233 w 77787"/>
                <a:gd name="connsiteY56" fmla="*/ 59267 h 64029"/>
                <a:gd name="connsiteX57" fmla="*/ 6350 w 77787"/>
                <a:gd name="connsiteY57" fmla="*/ 59796 h 64029"/>
                <a:gd name="connsiteX58" fmla="*/ 8467 w 77787"/>
                <a:gd name="connsiteY58" fmla="*/ 60325 h 64029"/>
                <a:gd name="connsiteX59" fmla="*/ 8467 w 77787"/>
                <a:gd name="connsiteY59" fmla="*/ 58208 h 64029"/>
                <a:gd name="connsiteX60" fmla="*/ 9525 w 77787"/>
                <a:gd name="connsiteY60" fmla="*/ 56621 h 64029"/>
                <a:gd name="connsiteX61" fmla="*/ 11112 w 77787"/>
                <a:gd name="connsiteY61" fmla="*/ 56621 h 64029"/>
                <a:gd name="connsiteX62" fmla="*/ 11641 w 77787"/>
                <a:gd name="connsiteY62" fmla="*/ 57679 h 64029"/>
                <a:gd name="connsiteX63" fmla="*/ 14287 w 77787"/>
                <a:gd name="connsiteY63" fmla="*/ 56621 h 64029"/>
                <a:gd name="connsiteX64" fmla="*/ 19579 w 77787"/>
                <a:gd name="connsiteY64" fmla="*/ 55563 h 64029"/>
                <a:gd name="connsiteX65" fmla="*/ 20108 w 77787"/>
                <a:gd name="connsiteY65" fmla="*/ 55563 h 64029"/>
                <a:gd name="connsiteX66" fmla="*/ 21167 w 77787"/>
                <a:gd name="connsiteY66" fmla="*/ 56092 h 64029"/>
                <a:gd name="connsiteX67" fmla="*/ 23813 w 77787"/>
                <a:gd name="connsiteY67" fmla="*/ 54504 h 64029"/>
                <a:gd name="connsiteX68" fmla="*/ 25400 w 77787"/>
                <a:gd name="connsiteY68" fmla="*/ 53975 h 64029"/>
                <a:gd name="connsiteX69" fmla="*/ 27516 w 77787"/>
                <a:gd name="connsiteY69" fmla="*/ 54504 h 64029"/>
                <a:gd name="connsiteX70" fmla="*/ 28575 w 77787"/>
                <a:gd name="connsiteY70" fmla="*/ 54504 h 64029"/>
                <a:gd name="connsiteX71" fmla="*/ 30692 w 77787"/>
                <a:gd name="connsiteY71" fmla="*/ 53975 h 64029"/>
                <a:gd name="connsiteX72" fmla="*/ 31221 w 77787"/>
                <a:gd name="connsiteY72" fmla="*/ 53975 h 64029"/>
                <a:gd name="connsiteX73" fmla="*/ 31221 w 77787"/>
                <a:gd name="connsiteY73" fmla="*/ 55033 h 64029"/>
                <a:gd name="connsiteX74" fmla="*/ 30692 w 77787"/>
                <a:gd name="connsiteY74" fmla="*/ 56092 h 64029"/>
                <a:gd name="connsiteX75" fmla="*/ 29633 w 77787"/>
                <a:gd name="connsiteY75" fmla="*/ 57150 h 64029"/>
                <a:gd name="connsiteX76" fmla="*/ 29104 w 77787"/>
                <a:gd name="connsiteY76" fmla="*/ 57679 h 64029"/>
                <a:gd name="connsiteX77" fmla="*/ 29633 w 77787"/>
                <a:gd name="connsiteY77" fmla="*/ 61383 h 64029"/>
                <a:gd name="connsiteX78" fmla="*/ 30692 w 77787"/>
                <a:gd name="connsiteY78" fmla="*/ 61913 h 64029"/>
                <a:gd name="connsiteX79" fmla="*/ 32279 w 77787"/>
                <a:gd name="connsiteY79" fmla="*/ 62442 h 64029"/>
                <a:gd name="connsiteX80" fmla="*/ 34396 w 77787"/>
                <a:gd name="connsiteY80" fmla="*/ 64029 h 64029"/>
                <a:gd name="connsiteX81" fmla="*/ 37571 w 77787"/>
                <a:gd name="connsiteY81" fmla="*/ 58737 h 64029"/>
                <a:gd name="connsiteX82" fmla="*/ 38629 w 77787"/>
                <a:gd name="connsiteY82" fmla="*/ 58208 h 64029"/>
                <a:gd name="connsiteX83" fmla="*/ 41275 w 77787"/>
                <a:gd name="connsiteY83" fmla="*/ 57679 h 64029"/>
                <a:gd name="connsiteX84" fmla="*/ 42333 w 77787"/>
                <a:gd name="connsiteY84" fmla="*/ 56621 h 64029"/>
                <a:gd name="connsiteX85" fmla="*/ 41275 w 77787"/>
                <a:gd name="connsiteY85" fmla="*/ 55563 h 64029"/>
                <a:gd name="connsiteX86" fmla="*/ 39688 w 77787"/>
                <a:gd name="connsiteY86" fmla="*/ 55033 h 64029"/>
                <a:gd name="connsiteX87" fmla="*/ 39688 w 77787"/>
                <a:gd name="connsiteY87" fmla="*/ 55033 h 64029"/>
                <a:gd name="connsiteX88" fmla="*/ 40217 w 77787"/>
                <a:gd name="connsiteY88" fmla="*/ 53446 h 64029"/>
                <a:gd name="connsiteX89" fmla="*/ 40217 w 77787"/>
                <a:gd name="connsiteY89" fmla="*/ 52917 h 64029"/>
                <a:gd name="connsiteX90" fmla="*/ 41275 w 77787"/>
                <a:gd name="connsiteY90" fmla="*/ 51858 h 64029"/>
                <a:gd name="connsiteX91" fmla="*/ 43391 w 77787"/>
                <a:gd name="connsiteY91" fmla="*/ 53446 h 64029"/>
                <a:gd name="connsiteX92" fmla="*/ 44450 w 77787"/>
                <a:gd name="connsiteY92" fmla="*/ 55033 h 64029"/>
                <a:gd name="connsiteX93" fmla="*/ 48154 w 77787"/>
                <a:gd name="connsiteY93" fmla="*/ 54504 h 64029"/>
                <a:gd name="connsiteX94" fmla="*/ 50800 w 77787"/>
                <a:gd name="connsiteY94" fmla="*/ 54504 h 64029"/>
                <a:gd name="connsiteX95" fmla="*/ 51858 w 77787"/>
                <a:gd name="connsiteY95" fmla="*/ 52917 h 64029"/>
                <a:gd name="connsiteX96" fmla="*/ 52917 w 77787"/>
                <a:gd name="connsiteY96" fmla="*/ 51858 h 64029"/>
                <a:gd name="connsiteX97" fmla="*/ 53975 w 77787"/>
                <a:gd name="connsiteY97" fmla="*/ 51329 h 64029"/>
                <a:gd name="connsiteX98" fmla="*/ 54504 w 77787"/>
                <a:gd name="connsiteY98" fmla="*/ 51329 h 64029"/>
                <a:gd name="connsiteX99" fmla="*/ 55033 w 77787"/>
                <a:gd name="connsiteY99" fmla="*/ 51858 h 64029"/>
                <a:gd name="connsiteX100" fmla="*/ 55033 w 77787"/>
                <a:gd name="connsiteY100" fmla="*/ 53975 h 64029"/>
                <a:gd name="connsiteX101" fmla="*/ 55563 w 77787"/>
                <a:gd name="connsiteY101" fmla="*/ 54504 h 64029"/>
                <a:gd name="connsiteX102" fmla="*/ 56092 w 77787"/>
                <a:gd name="connsiteY102" fmla="*/ 54504 h 64029"/>
                <a:gd name="connsiteX103" fmla="*/ 57150 w 77787"/>
                <a:gd name="connsiteY103" fmla="*/ 53446 h 64029"/>
                <a:gd name="connsiteX104" fmla="*/ 57150 w 77787"/>
                <a:gd name="connsiteY104" fmla="*/ 50800 h 64029"/>
                <a:gd name="connsiteX105" fmla="*/ 58208 w 77787"/>
                <a:gd name="connsiteY105" fmla="*/ 49741 h 64029"/>
                <a:gd name="connsiteX106" fmla="*/ 59796 w 77787"/>
                <a:gd name="connsiteY106" fmla="*/ 49741 h 64029"/>
                <a:gd name="connsiteX107" fmla="*/ 61383 w 77787"/>
                <a:gd name="connsiteY107" fmla="*/ 47625 h 64029"/>
                <a:gd name="connsiteX108" fmla="*/ 62971 w 77787"/>
                <a:gd name="connsiteY108" fmla="*/ 46567 h 64029"/>
                <a:gd name="connsiteX109" fmla="*/ 64029 w 77787"/>
                <a:gd name="connsiteY109" fmla="*/ 47096 h 64029"/>
                <a:gd name="connsiteX110" fmla="*/ 62442 w 77787"/>
                <a:gd name="connsiteY110" fmla="*/ 51329 h 64029"/>
                <a:gd name="connsiteX111" fmla="*/ 62442 w 77787"/>
                <a:gd name="connsiteY111" fmla="*/ 52387 h 64029"/>
                <a:gd name="connsiteX112" fmla="*/ 66146 w 77787"/>
                <a:gd name="connsiteY112" fmla="*/ 50800 h 64029"/>
                <a:gd name="connsiteX113" fmla="*/ 66146 w 77787"/>
                <a:gd name="connsiteY113" fmla="*/ 47625 h 64029"/>
                <a:gd name="connsiteX114" fmla="*/ 67733 w 77787"/>
                <a:gd name="connsiteY114" fmla="*/ 46567 h 64029"/>
                <a:gd name="connsiteX115" fmla="*/ 69321 w 77787"/>
                <a:gd name="connsiteY115" fmla="*/ 46038 h 64029"/>
                <a:gd name="connsiteX116" fmla="*/ 68262 w 77787"/>
                <a:gd name="connsiteY116" fmla="*/ 44450 h 64029"/>
                <a:gd name="connsiteX117" fmla="*/ 67733 w 77787"/>
                <a:gd name="connsiteY117" fmla="*/ 43392 h 64029"/>
                <a:gd name="connsiteX118" fmla="*/ 67204 w 77787"/>
                <a:gd name="connsiteY118" fmla="*/ 40746 h 64029"/>
                <a:gd name="connsiteX119" fmla="*/ 68262 w 77787"/>
                <a:gd name="connsiteY119" fmla="*/ 38629 h 64029"/>
                <a:gd name="connsiteX120" fmla="*/ 70379 w 77787"/>
                <a:gd name="connsiteY120" fmla="*/ 35454 h 64029"/>
                <a:gd name="connsiteX121" fmla="*/ 70379 w 77787"/>
                <a:gd name="connsiteY121" fmla="*/ 33337 h 64029"/>
                <a:gd name="connsiteX122" fmla="*/ 69850 w 77787"/>
                <a:gd name="connsiteY122" fmla="*/ 28046 h 64029"/>
                <a:gd name="connsiteX123" fmla="*/ 70379 w 77787"/>
                <a:gd name="connsiteY123" fmla="*/ 26458 h 64029"/>
                <a:gd name="connsiteX124" fmla="*/ 70908 w 77787"/>
                <a:gd name="connsiteY124" fmla="*/ 25400 h 64029"/>
                <a:gd name="connsiteX125" fmla="*/ 71438 w 77787"/>
                <a:gd name="connsiteY125" fmla="*/ 25400 h 64029"/>
                <a:gd name="connsiteX126" fmla="*/ 73554 w 77787"/>
                <a:gd name="connsiteY126" fmla="*/ 24342 h 64029"/>
                <a:gd name="connsiteX127" fmla="*/ 74083 w 77787"/>
                <a:gd name="connsiteY127" fmla="*/ 23813 h 64029"/>
                <a:gd name="connsiteX128" fmla="*/ 73554 w 77787"/>
                <a:gd name="connsiteY128" fmla="*/ 22754 h 64029"/>
                <a:gd name="connsiteX129" fmla="*/ 74612 w 77787"/>
                <a:gd name="connsiteY129" fmla="*/ 21167 h 64029"/>
                <a:gd name="connsiteX130" fmla="*/ 76729 w 77787"/>
                <a:gd name="connsiteY130" fmla="*/ 18521 h 64029"/>
                <a:gd name="connsiteX131" fmla="*/ 77787 w 77787"/>
                <a:gd name="connsiteY131" fmla="*/ 15875 h 64029"/>
                <a:gd name="connsiteX132" fmla="*/ 77258 w 77787"/>
                <a:gd name="connsiteY132" fmla="*/ 13758 h 64029"/>
                <a:gd name="connsiteX133" fmla="*/ 75141 w 77787"/>
                <a:gd name="connsiteY133" fmla="*/ 8467 h 64029"/>
                <a:gd name="connsiteX134" fmla="*/ 74612 w 77787"/>
                <a:gd name="connsiteY134" fmla="*/ 7938 h 64029"/>
                <a:gd name="connsiteX135" fmla="*/ 73554 w 77787"/>
                <a:gd name="connsiteY135" fmla="*/ 6879 h 64029"/>
                <a:gd name="connsiteX136" fmla="*/ 73554 w 77787"/>
                <a:gd name="connsiteY136" fmla="*/ 1587 h 64029"/>
                <a:gd name="connsiteX137" fmla="*/ 73554 w 77787"/>
                <a:gd name="connsiteY137" fmla="*/ 1058 h 64029"/>
                <a:gd name="connsiteX138" fmla="*/ 72496 w 77787"/>
                <a:gd name="connsiteY138" fmla="*/ 0 h 64029"/>
                <a:gd name="connsiteX139" fmla="*/ 71438 w 77787"/>
                <a:gd name="connsiteY139" fmla="*/ 0 h 64029"/>
                <a:gd name="connsiteX140" fmla="*/ 69321 w 77787"/>
                <a:gd name="connsiteY140" fmla="*/ 1058 h 64029"/>
                <a:gd name="connsiteX141" fmla="*/ 70379 w 77787"/>
                <a:gd name="connsiteY141" fmla="*/ 2116 h 64029"/>
                <a:gd name="connsiteX142" fmla="*/ 71438 w 77787"/>
                <a:gd name="connsiteY142" fmla="*/ 2646 h 64029"/>
                <a:gd name="connsiteX143" fmla="*/ 71967 w 77787"/>
                <a:gd name="connsiteY143" fmla="*/ 4233 h 64029"/>
                <a:gd name="connsiteX144" fmla="*/ 68262 w 77787"/>
                <a:gd name="connsiteY144" fmla="*/ 5292 h 64029"/>
                <a:gd name="connsiteX145" fmla="*/ 67204 w 77787"/>
                <a:gd name="connsiteY145" fmla="*/ 3175 h 64029"/>
                <a:gd name="connsiteX146" fmla="*/ 66146 w 77787"/>
                <a:gd name="connsiteY146" fmla="*/ 3175 h 6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7787" h="64029">
                  <a:moveTo>
                    <a:pt x="66146" y="3175"/>
                  </a:moveTo>
                  <a:lnTo>
                    <a:pt x="65616" y="4233"/>
                  </a:lnTo>
                  <a:lnTo>
                    <a:pt x="65087" y="5292"/>
                  </a:lnTo>
                  <a:lnTo>
                    <a:pt x="62971" y="6350"/>
                  </a:lnTo>
                  <a:lnTo>
                    <a:pt x="63500" y="10583"/>
                  </a:lnTo>
                  <a:lnTo>
                    <a:pt x="62971" y="11112"/>
                  </a:lnTo>
                  <a:lnTo>
                    <a:pt x="62442" y="12171"/>
                  </a:lnTo>
                  <a:lnTo>
                    <a:pt x="62971" y="13229"/>
                  </a:lnTo>
                  <a:lnTo>
                    <a:pt x="64029" y="13758"/>
                  </a:lnTo>
                  <a:lnTo>
                    <a:pt x="64029" y="15875"/>
                  </a:lnTo>
                  <a:lnTo>
                    <a:pt x="62971" y="19579"/>
                  </a:lnTo>
                  <a:lnTo>
                    <a:pt x="61912" y="21167"/>
                  </a:lnTo>
                  <a:lnTo>
                    <a:pt x="61912" y="21696"/>
                  </a:lnTo>
                  <a:lnTo>
                    <a:pt x="60325" y="23813"/>
                  </a:lnTo>
                  <a:lnTo>
                    <a:pt x="59796" y="25929"/>
                  </a:lnTo>
                  <a:lnTo>
                    <a:pt x="59266" y="26987"/>
                  </a:lnTo>
                  <a:lnTo>
                    <a:pt x="58208" y="28046"/>
                  </a:lnTo>
                  <a:lnTo>
                    <a:pt x="56092" y="29633"/>
                  </a:lnTo>
                  <a:lnTo>
                    <a:pt x="54504" y="31750"/>
                  </a:lnTo>
                  <a:lnTo>
                    <a:pt x="53446" y="32808"/>
                  </a:lnTo>
                  <a:lnTo>
                    <a:pt x="46037" y="36512"/>
                  </a:lnTo>
                  <a:lnTo>
                    <a:pt x="44979" y="37571"/>
                  </a:lnTo>
                  <a:lnTo>
                    <a:pt x="44450" y="38100"/>
                  </a:lnTo>
                  <a:lnTo>
                    <a:pt x="43391" y="38100"/>
                  </a:lnTo>
                  <a:lnTo>
                    <a:pt x="42862" y="37042"/>
                  </a:lnTo>
                  <a:lnTo>
                    <a:pt x="43391" y="34925"/>
                  </a:lnTo>
                  <a:lnTo>
                    <a:pt x="43921" y="34396"/>
                  </a:lnTo>
                  <a:lnTo>
                    <a:pt x="45508" y="33337"/>
                  </a:lnTo>
                  <a:lnTo>
                    <a:pt x="44979" y="31750"/>
                  </a:lnTo>
                  <a:lnTo>
                    <a:pt x="41804" y="32808"/>
                  </a:lnTo>
                  <a:lnTo>
                    <a:pt x="41275" y="33337"/>
                  </a:lnTo>
                  <a:lnTo>
                    <a:pt x="40746" y="34396"/>
                  </a:lnTo>
                  <a:lnTo>
                    <a:pt x="40746" y="38100"/>
                  </a:lnTo>
                  <a:lnTo>
                    <a:pt x="39688" y="39688"/>
                  </a:lnTo>
                  <a:lnTo>
                    <a:pt x="37571" y="41804"/>
                  </a:lnTo>
                  <a:lnTo>
                    <a:pt x="35983" y="43392"/>
                  </a:lnTo>
                  <a:lnTo>
                    <a:pt x="35454" y="44979"/>
                  </a:lnTo>
                  <a:lnTo>
                    <a:pt x="35454" y="46567"/>
                  </a:lnTo>
                  <a:lnTo>
                    <a:pt x="34396" y="47625"/>
                  </a:lnTo>
                  <a:lnTo>
                    <a:pt x="32279" y="48154"/>
                  </a:lnTo>
                  <a:lnTo>
                    <a:pt x="31750" y="48683"/>
                  </a:lnTo>
                  <a:lnTo>
                    <a:pt x="30692" y="47625"/>
                  </a:lnTo>
                  <a:lnTo>
                    <a:pt x="30162" y="46038"/>
                  </a:lnTo>
                  <a:lnTo>
                    <a:pt x="27516" y="47096"/>
                  </a:lnTo>
                  <a:lnTo>
                    <a:pt x="16933" y="48683"/>
                  </a:lnTo>
                  <a:lnTo>
                    <a:pt x="15346" y="49212"/>
                  </a:lnTo>
                  <a:lnTo>
                    <a:pt x="15346" y="47625"/>
                  </a:lnTo>
                  <a:lnTo>
                    <a:pt x="13758" y="48154"/>
                  </a:lnTo>
                  <a:lnTo>
                    <a:pt x="13229" y="48154"/>
                  </a:lnTo>
                  <a:lnTo>
                    <a:pt x="6350" y="55033"/>
                  </a:lnTo>
                  <a:lnTo>
                    <a:pt x="3704" y="56621"/>
                  </a:lnTo>
                  <a:lnTo>
                    <a:pt x="2116" y="57150"/>
                  </a:lnTo>
                  <a:lnTo>
                    <a:pt x="1058" y="57150"/>
                  </a:lnTo>
                  <a:lnTo>
                    <a:pt x="529" y="58208"/>
                  </a:lnTo>
                  <a:lnTo>
                    <a:pt x="0" y="59267"/>
                  </a:lnTo>
                  <a:lnTo>
                    <a:pt x="1058" y="59796"/>
                  </a:lnTo>
                  <a:lnTo>
                    <a:pt x="4233" y="59267"/>
                  </a:lnTo>
                  <a:lnTo>
                    <a:pt x="6350" y="59796"/>
                  </a:lnTo>
                  <a:lnTo>
                    <a:pt x="8467" y="60325"/>
                  </a:lnTo>
                  <a:lnTo>
                    <a:pt x="8467" y="58208"/>
                  </a:lnTo>
                  <a:lnTo>
                    <a:pt x="9525" y="56621"/>
                  </a:lnTo>
                  <a:lnTo>
                    <a:pt x="11112" y="56621"/>
                  </a:lnTo>
                  <a:lnTo>
                    <a:pt x="11641" y="57679"/>
                  </a:lnTo>
                  <a:lnTo>
                    <a:pt x="14287" y="56621"/>
                  </a:lnTo>
                  <a:lnTo>
                    <a:pt x="19579" y="55563"/>
                  </a:lnTo>
                  <a:lnTo>
                    <a:pt x="20108" y="55563"/>
                  </a:lnTo>
                  <a:lnTo>
                    <a:pt x="21167" y="56092"/>
                  </a:lnTo>
                  <a:lnTo>
                    <a:pt x="23813" y="54504"/>
                  </a:lnTo>
                  <a:lnTo>
                    <a:pt x="25400" y="53975"/>
                  </a:lnTo>
                  <a:lnTo>
                    <a:pt x="27516" y="54504"/>
                  </a:lnTo>
                  <a:lnTo>
                    <a:pt x="28575" y="54504"/>
                  </a:lnTo>
                  <a:lnTo>
                    <a:pt x="30692" y="53975"/>
                  </a:lnTo>
                  <a:lnTo>
                    <a:pt x="31221" y="53975"/>
                  </a:lnTo>
                  <a:lnTo>
                    <a:pt x="31221" y="55033"/>
                  </a:lnTo>
                  <a:lnTo>
                    <a:pt x="30692" y="56092"/>
                  </a:lnTo>
                  <a:lnTo>
                    <a:pt x="29633" y="57150"/>
                  </a:lnTo>
                  <a:lnTo>
                    <a:pt x="29104" y="57679"/>
                  </a:lnTo>
                  <a:lnTo>
                    <a:pt x="29633" y="61383"/>
                  </a:lnTo>
                  <a:lnTo>
                    <a:pt x="30692" y="61913"/>
                  </a:lnTo>
                  <a:lnTo>
                    <a:pt x="32279" y="62442"/>
                  </a:lnTo>
                  <a:lnTo>
                    <a:pt x="34396" y="64029"/>
                  </a:lnTo>
                  <a:lnTo>
                    <a:pt x="37571" y="58737"/>
                  </a:lnTo>
                  <a:lnTo>
                    <a:pt x="38629" y="58208"/>
                  </a:lnTo>
                  <a:lnTo>
                    <a:pt x="41275" y="57679"/>
                  </a:lnTo>
                  <a:lnTo>
                    <a:pt x="42333" y="56621"/>
                  </a:lnTo>
                  <a:lnTo>
                    <a:pt x="41275" y="55563"/>
                  </a:lnTo>
                  <a:lnTo>
                    <a:pt x="39688" y="55033"/>
                  </a:lnTo>
                  <a:lnTo>
                    <a:pt x="39688" y="55033"/>
                  </a:lnTo>
                  <a:lnTo>
                    <a:pt x="40217" y="53446"/>
                  </a:lnTo>
                  <a:lnTo>
                    <a:pt x="40217" y="52917"/>
                  </a:lnTo>
                  <a:lnTo>
                    <a:pt x="41275" y="51858"/>
                  </a:lnTo>
                  <a:lnTo>
                    <a:pt x="43391" y="53446"/>
                  </a:lnTo>
                  <a:lnTo>
                    <a:pt x="44450" y="55033"/>
                  </a:lnTo>
                  <a:lnTo>
                    <a:pt x="48154" y="54504"/>
                  </a:lnTo>
                  <a:lnTo>
                    <a:pt x="50800" y="54504"/>
                  </a:lnTo>
                  <a:lnTo>
                    <a:pt x="51858" y="52917"/>
                  </a:lnTo>
                  <a:lnTo>
                    <a:pt x="52917" y="51858"/>
                  </a:lnTo>
                  <a:lnTo>
                    <a:pt x="53975" y="51329"/>
                  </a:lnTo>
                  <a:lnTo>
                    <a:pt x="54504" y="51329"/>
                  </a:lnTo>
                  <a:lnTo>
                    <a:pt x="55033" y="51858"/>
                  </a:lnTo>
                  <a:lnTo>
                    <a:pt x="55033" y="53975"/>
                  </a:lnTo>
                  <a:lnTo>
                    <a:pt x="55563" y="54504"/>
                  </a:lnTo>
                  <a:lnTo>
                    <a:pt x="56092" y="54504"/>
                  </a:lnTo>
                  <a:lnTo>
                    <a:pt x="57150" y="53446"/>
                  </a:lnTo>
                  <a:lnTo>
                    <a:pt x="57150" y="50800"/>
                  </a:lnTo>
                  <a:lnTo>
                    <a:pt x="58208" y="49741"/>
                  </a:lnTo>
                  <a:lnTo>
                    <a:pt x="59796" y="49741"/>
                  </a:lnTo>
                  <a:lnTo>
                    <a:pt x="61383" y="47625"/>
                  </a:lnTo>
                  <a:lnTo>
                    <a:pt x="62971" y="46567"/>
                  </a:lnTo>
                  <a:lnTo>
                    <a:pt x="64029" y="47096"/>
                  </a:lnTo>
                  <a:lnTo>
                    <a:pt x="62442" y="51329"/>
                  </a:lnTo>
                  <a:lnTo>
                    <a:pt x="62442" y="52387"/>
                  </a:lnTo>
                  <a:lnTo>
                    <a:pt x="66146" y="50800"/>
                  </a:lnTo>
                  <a:lnTo>
                    <a:pt x="66146" y="47625"/>
                  </a:lnTo>
                  <a:lnTo>
                    <a:pt x="67733" y="46567"/>
                  </a:lnTo>
                  <a:lnTo>
                    <a:pt x="69321" y="46038"/>
                  </a:lnTo>
                  <a:lnTo>
                    <a:pt x="68262" y="44450"/>
                  </a:lnTo>
                  <a:lnTo>
                    <a:pt x="67733" y="43392"/>
                  </a:lnTo>
                  <a:lnTo>
                    <a:pt x="67204" y="40746"/>
                  </a:lnTo>
                  <a:lnTo>
                    <a:pt x="68262" y="38629"/>
                  </a:lnTo>
                  <a:lnTo>
                    <a:pt x="70379" y="35454"/>
                  </a:lnTo>
                  <a:lnTo>
                    <a:pt x="70379" y="33337"/>
                  </a:lnTo>
                  <a:lnTo>
                    <a:pt x="69850" y="28046"/>
                  </a:lnTo>
                  <a:lnTo>
                    <a:pt x="70379" y="26458"/>
                  </a:lnTo>
                  <a:lnTo>
                    <a:pt x="70908" y="25400"/>
                  </a:lnTo>
                  <a:lnTo>
                    <a:pt x="71438" y="25400"/>
                  </a:lnTo>
                  <a:lnTo>
                    <a:pt x="73554" y="24342"/>
                  </a:lnTo>
                  <a:lnTo>
                    <a:pt x="74083" y="23813"/>
                  </a:lnTo>
                  <a:lnTo>
                    <a:pt x="73554" y="22754"/>
                  </a:lnTo>
                  <a:lnTo>
                    <a:pt x="74612" y="21167"/>
                  </a:lnTo>
                  <a:lnTo>
                    <a:pt x="76729" y="18521"/>
                  </a:lnTo>
                  <a:lnTo>
                    <a:pt x="77787" y="15875"/>
                  </a:lnTo>
                  <a:lnTo>
                    <a:pt x="77258" y="13758"/>
                  </a:lnTo>
                  <a:lnTo>
                    <a:pt x="75141" y="8467"/>
                  </a:lnTo>
                  <a:lnTo>
                    <a:pt x="74612" y="7938"/>
                  </a:lnTo>
                  <a:lnTo>
                    <a:pt x="73554" y="6879"/>
                  </a:lnTo>
                  <a:lnTo>
                    <a:pt x="73554" y="1587"/>
                  </a:lnTo>
                  <a:lnTo>
                    <a:pt x="73554" y="1058"/>
                  </a:lnTo>
                  <a:lnTo>
                    <a:pt x="72496" y="0"/>
                  </a:lnTo>
                  <a:lnTo>
                    <a:pt x="71438" y="0"/>
                  </a:lnTo>
                  <a:lnTo>
                    <a:pt x="69321" y="1058"/>
                  </a:lnTo>
                  <a:lnTo>
                    <a:pt x="70379" y="2116"/>
                  </a:lnTo>
                  <a:lnTo>
                    <a:pt x="71438" y="2646"/>
                  </a:lnTo>
                  <a:lnTo>
                    <a:pt x="71967" y="4233"/>
                  </a:lnTo>
                  <a:lnTo>
                    <a:pt x="68262" y="5292"/>
                  </a:lnTo>
                  <a:lnTo>
                    <a:pt x="67204" y="3175"/>
                  </a:lnTo>
                  <a:lnTo>
                    <a:pt x="66146" y="3175"/>
                  </a:lnTo>
                </a:path>
              </a:pathLst>
            </a:custGeom>
            <a:solidFill>
              <a:srgbClr val="C166A0"/>
            </a:solidFill>
            <a:ln w="5292" cap="flat">
              <a:noFill/>
              <a:prstDash val="solid"/>
              <a:miter/>
            </a:ln>
          </p:spPr>
          <p:txBody>
            <a:bodyPr rtlCol="0" anchor="ctr"/>
            <a:lstStyle/>
            <a:p>
              <a:endParaRPr lang="en-GB"/>
            </a:p>
          </p:txBody>
        </p:sp>
        <p:sp>
          <p:nvSpPr>
            <p:cNvPr id="53" name="Forme libre 52">
              <a:extLst>
                <a:ext uri="{FF2B5EF4-FFF2-40B4-BE49-F238E27FC236}">
                  <a16:creationId xmlns:a16="http://schemas.microsoft.com/office/drawing/2014/main" id="{0B854306-077A-49BF-BDCE-08DA330C9478}"/>
                </a:ext>
              </a:extLst>
            </p:cNvPr>
            <p:cNvSpPr/>
            <p:nvPr/>
          </p:nvSpPr>
          <p:spPr>
            <a:xfrm>
              <a:off x="6536266" y="4779962"/>
              <a:ext cx="1058" cy="11641"/>
            </a:xfrm>
            <a:custGeom>
              <a:avLst/>
              <a:gdLst>
                <a:gd name="connsiteX0" fmla="*/ 1058 w 1058"/>
                <a:gd name="connsiteY0" fmla="*/ 11642 h 11641"/>
                <a:gd name="connsiteX1" fmla="*/ 1058 w 1058"/>
                <a:gd name="connsiteY1" fmla="*/ 10054 h 11641"/>
                <a:gd name="connsiteX2" fmla="*/ 1058 w 1058"/>
                <a:gd name="connsiteY2" fmla="*/ 5292 h 11641"/>
                <a:gd name="connsiteX3" fmla="*/ 0 w 1058"/>
                <a:gd name="connsiteY3" fmla="*/ 2117 h 11641"/>
                <a:gd name="connsiteX4" fmla="*/ 0 w 1058"/>
                <a:gd name="connsiteY4" fmla="*/ 0 h 1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 h="11641">
                  <a:moveTo>
                    <a:pt x="1058" y="11642"/>
                  </a:moveTo>
                  <a:lnTo>
                    <a:pt x="1058" y="10054"/>
                  </a:lnTo>
                  <a:lnTo>
                    <a:pt x="1058" y="5292"/>
                  </a:lnTo>
                  <a:lnTo>
                    <a:pt x="0" y="2117"/>
                  </a:lnTo>
                  <a:lnTo>
                    <a:pt x="0" y="0"/>
                  </a:lnTo>
                </a:path>
              </a:pathLst>
            </a:custGeom>
            <a:noFill/>
            <a:ln w="0" cap="rnd">
              <a:solidFill>
                <a:srgbClr val="F2CB13"/>
              </a:solidFill>
              <a:prstDash val="solid"/>
              <a:round/>
            </a:ln>
          </p:spPr>
          <p:txBody>
            <a:bodyPr rtlCol="0" anchor="ctr"/>
            <a:lstStyle/>
            <a:p>
              <a:endParaRPr lang="en-GB"/>
            </a:p>
          </p:txBody>
        </p:sp>
        <p:sp>
          <p:nvSpPr>
            <p:cNvPr id="54" name="Forme libre 53">
              <a:extLst>
                <a:ext uri="{FF2B5EF4-FFF2-40B4-BE49-F238E27FC236}">
                  <a16:creationId xmlns:a16="http://schemas.microsoft.com/office/drawing/2014/main" id="{99435A0D-F7AA-0494-C50E-BF4B9B98331C}"/>
                </a:ext>
              </a:extLst>
            </p:cNvPr>
            <p:cNvSpPr/>
            <p:nvPr/>
          </p:nvSpPr>
          <p:spPr>
            <a:xfrm>
              <a:off x="6531504" y="4793191"/>
              <a:ext cx="5821" cy="4762"/>
            </a:xfrm>
            <a:custGeom>
              <a:avLst/>
              <a:gdLst>
                <a:gd name="connsiteX0" fmla="*/ 0 w 5821"/>
                <a:gd name="connsiteY0" fmla="*/ 4763 h 4762"/>
                <a:gd name="connsiteX1" fmla="*/ 3704 w 5821"/>
                <a:gd name="connsiteY1" fmla="*/ 3175 h 4762"/>
                <a:gd name="connsiteX2" fmla="*/ 5292 w 5821"/>
                <a:gd name="connsiteY2" fmla="*/ 1058 h 4762"/>
                <a:gd name="connsiteX3" fmla="*/ 5821 w 5821"/>
                <a:gd name="connsiteY3" fmla="*/ 0 h 4762"/>
                <a:gd name="connsiteX4" fmla="*/ 5821 w 5821"/>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 h="4762">
                  <a:moveTo>
                    <a:pt x="0" y="4763"/>
                  </a:moveTo>
                  <a:lnTo>
                    <a:pt x="3704" y="3175"/>
                  </a:lnTo>
                  <a:lnTo>
                    <a:pt x="5292" y="1058"/>
                  </a:lnTo>
                  <a:lnTo>
                    <a:pt x="5821" y="0"/>
                  </a:lnTo>
                  <a:lnTo>
                    <a:pt x="5821" y="0"/>
                  </a:lnTo>
                </a:path>
              </a:pathLst>
            </a:custGeom>
            <a:noFill/>
            <a:ln w="0" cap="rnd">
              <a:solidFill>
                <a:srgbClr val="F2CB13"/>
              </a:solidFill>
              <a:prstDash val="solid"/>
              <a:round/>
            </a:ln>
          </p:spPr>
          <p:txBody>
            <a:bodyPr rtlCol="0" anchor="ctr"/>
            <a:lstStyle/>
            <a:p>
              <a:endParaRPr lang="en-GB"/>
            </a:p>
          </p:txBody>
        </p:sp>
        <p:sp>
          <p:nvSpPr>
            <p:cNvPr id="55" name="Forme libre 54">
              <a:extLst>
                <a:ext uri="{FF2B5EF4-FFF2-40B4-BE49-F238E27FC236}">
                  <a16:creationId xmlns:a16="http://schemas.microsoft.com/office/drawing/2014/main" id="{6EE9E02F-AF1F-A5A8-43F3-D98332D1BB4B}"/>
                </a:ext>
              </a:extLst>
            </p:cNvPr>
            <p:cNvSpPr/>
            <p:nvPr/>
          </p:nvSpPr>
          <p:spPr>
            <a:xfrm>
              <a:off x="6536795" y="4792133"/>
              <a:ext cx="529" cy="1058"/>
            </a:xfrm>
            <a:custGeom>
              <a:avLst/>
              <a:gdLst>
                <a:gd name="connsiteX0" fmla="*/ 529 w 529"/>
                <a:gd name="connsiteY0" fmla="*/ 1058 h 1058"/>
                <a:gd name="connsiteX1" fmla="*/ 0 w 529"/>
                <a:gd name="connsiteY1" fmla="*/ 529 h 1058"/>
                <a:gd name="connsiteX2" fmla="*/ 0 w 529"/>
                <a:gd name="connsiteY2" fmla="*/ 0 h 1058"/>
              </a:gdLst>
              <a:ahLst/>
              <a:cxnLst>
                <a:cxn ang="0">
                  <a:pos x="connsiteX0" y="connsiteY0"/>
                </a:cxn>
                <a:cxn ang="0">
                  <a:pos x="connsiteX1" y="connsiteY1"/>
                </a:cxn>
                <a:cxn ang="0">
                  <a:pos x="connsiteX2" y="connsiteY2"/>
                </a:cxn>
              </a:cxnLst>
              <a:rect l="l" t="t" r="r" b="b"/>
              <a:pathLst>
                <a:path w="529" h="1058">
                  <a:moveTo>
                    <a:pt x="529" y="1058"/>
                  </a:moveTo>
                  <a:lnTo>
                    <a:pt x="0" y="529"/>
                  </a:lnTo>
                  <a:lnTo>
                    <a:pt x="0" y="0"/>
                  </a:lnTo>
                </a:path>
              </a:pathLst>
            </a:custGeom>
            <a:noFill/>
            <a:ln w="0" cap="rnd">
              <a:solidFill>
                <a:srgbClr val="F2CB13"/>
              </a:solidFill>
              <a:prstDash val="solid"/>
              <a:round/>
            </a:ln>
          </p:spPr>
          <p:txBody>
            <a:bodyPr rtlCol="0" anchor="ctr"/>
            <a:lstStyle/>
            <a:p>
              <a:endParaRPr lang="en-GB"/>
            </a:p>
          </p:txBody>
        </p:sp>
        <p:sp>
          <p:nvSpPr>
            <p:cNvPr id="56" name="Forme libre 55">
              <a:extLst>
                <a:ext uri="{FF2B5EF4-FFF2-40B4-BE49-F238E27FC236}">
                  <a16:creationId xmlns:a16="http://schemas.microsoft.com/office/drawing/2014/main" id="{4F6B4991-3735-8E01-7FC3-48058A90980D}"/>
                </a:ext>
              </a:extLst>
            </p:cNvPr>
            <p:cNvSpPr/>
            <p:nvPr/>
          </p:nvSpPr>
          <p:spPr>
            <a:xfrm>
              <a:off x="6531504" y="4793191"/>
              <a:ext cx="5821" cy="4762"/>
            </a:xfrm>
            <a:custGeom>
              <a:avLst/>
              <a:gdLst>
                <a:gd name="connsiteX0" fmla="*/ 0 w 5821"/>
                <a:gd name="connsiteY0" fmla="*/ 4763 h 4762"/>
                <a:gd name="connsiteX1" fmla="*/ 3704 w 5821"/>
                <a:gd name="connsiteY1" fmla="*/ 2646 h 4762"/>
                <a:gd name="connsiteX2" fmla="*/ 5292 w 5821"/>
                <a:gd name="connsiteY2" fmla="*/ 1058 h 4762"/>
                <a:gd name="connsiteX3" fmla="*/ 5821 w 5821"/>
                <a:gd name="connsiteY3" fmla="*/ 0 h 4762"/>
              </a:gdLst>
              <a:ahLst/>
              <a:cxnLst>
                <a:cxn ang="0">
                  <a:pos x="connsiteX0" y="connsiteY0"/>
                </a:cxn>
                <a:cxn ang="0">
                  <a:pos x="connsiteX1" y="connsiteY1"/>
                </a:cxn>
                <a:cxn ang="0">
                  <a:pos x="connsiteX2" y="connsiteY2"/>
                </a:cxn>
                <a:cxn ang="0">
                  <a:pos x="connsiteX3" y="connsiteY3"/>
                </a:cxn>
              </a:cxnLst>
              <a:rect l="l" t="t" r="r" b="b"/>
              <a:pathLst>
                <a:path w="5821" h="4762">
                  <a:moveTo>
                    <a:pt x="0" y="4763"/>
                  </a:moveTo>
                  <a:lnTo>
                    <a:pt x="3704" y="2646"/>
                  </a:lnTo>
                  <a:lnTo>
                    <a:pt x="5292" y="1058"/>
                  </a:lnTo>
                  <a:lnTo>
                    <a:pt x="5821" y="0"/>
                  </a:lnTo>
                </a:path>
              </a:pathLst>
            </a:custGeom>
            <a:noFill/>
            <a:ln w="0" cap="rnd">
              <a:solidFill>
                <a:srgbClr val="F2CB13"/>
              </a:solidFill>
              <a:prstDash val="solid"/>
              <a:round/>
            </a:ln>
          </p:spPr>
          <p:txBody>
            <a:bodyPr rtlCol="0" anchor="ctr"/>
            <a:lstStyle/>
            <a:p>
              <a:endParaRPr lang="en-GB"/>
            </a:p>
          </p:txBody>
        </p:sp>
        <p:sp>
          <p:nvSpPr>
            <p:cNvPr id="57" name="Forme libre 56">
              <a:extLst>
                <a:ext uri="{FF2B5EF4-FFF2-40B4-BE49-F238E27FC236}">
                  <a16:creationId xmlns:a16="http://schemas.microsoft.com/office/drawing/2014/main" id="{6CF98578-3AC6-53DB-7D6E-CDA05A1DBEB4}"/>
                </a:ext>
              </a:extLst>
            </p:cNvPr>
            <p:cNvSpPr/>
            <p:nvPr/>
          </p:nvSpPr>
          <p:spPr>
            <a:xfrm>
              <a:off x="6536795" y="4791604"/>
              <a:ext cx="529" cy="529"/>
            </a:xfrm>
            <a:custGeom>
              <a:avLst/>
              <a:gdLst>
                <a:gd name="connsiteX0" fmla="*/ 0 w 529"/>
                <a:gd name="connsiteY0" fmla="*/ 529 h 529"/>
                <a:gd name="connsiteX1" fmla="*/ 529 w 529"/>
                <a:gd name="connsiteY1" fmla="*/ 0 h 529"/>
                <a:gd name="connsiteX2" fmla="*/ 529 w 529"/>
                <a:gd name="connsiteY2" fmla="*/ 0 h 529"/>
              </a:gdLst>
              <a:ahLst/>
              <a:cxnLst>
                <a:cxn ang="0">
                  <a:pos x="connsiteX0" y="connsiteY0"/>
                </a:cxn>
                <a:cxn ang="0">
                  <a:pos x="connsiteX1" y="connsiteY1"/>
                </a:cxn>
                <a:cxn ang="0">
                  <a:pos x="connsiteX2" y="connsiteY2"/>
                </a:cxn>
              </a:cxnLst>
              <a:rect l="l" t="t" r="r" b="b"/>
              <a:pathLst>
                <a:path w="529" h="529">
                  <a:moveTo>
                    <a:pt x="0" y="529"/>
                  </a:moveTo>
                  <a:lnTo>
                    <a:pt x="529" y="0"/>
                  </a:lnTo>
                  <a:lnTo>
                    <a:pt x="529" y="0"/>
                  </a:lnTo>
                </a:path>
              </a:pathLst>
            </a:custGeom>
            <a:noFill/>
            <a:ln w="0" cap="rnd">
              <a:solidFill>
                <a:srgbClr val="F2CB13"/>
              </a:solidFill>
              <a:prstDash val="solid"/>
              <a:round/>
            </a:ln>
          </p:spPr>
          <p:txBody>
            <a:bodyPr rtlCol="0" anchor="ctr"/>
            <a:lstStyle/>
            <a:p>
              <a:endParaRPr lang="en-GB"/>
            </a:p>
          </p:txBody>
        </p:sp>
        <p:sp>
          <p:nvSpPr>
            <p:cNvPr id="58" name="Forme libre 57">
              <a:extLst>
                <a:ext uri="{FF2B5EF4-FFF2-40B4-BE49-F238E27FC236}">
                  <a16:creationId xmlns:a16="http://schemas.microsoft.com/office/drawing/2014/main" id="{E6C9F60F-3DC8-765B-E9A7-07209C8EC6EE}"/>
                </a:ext>
              </a:extLst>
            </p:cNvPr>
            <p:cNvSpPr/>
            <p:nvPr/>
          </p:nvSpPr>
          <p:spPr>
            <a:xfrm>
              <a:off x="6536795" y="4791604"/>
              <a:ext cx="529" cy="529"/>
            </a:xfrm>
            <a:custGeom>
              <a:avLst/>
              <a:gdLst>
                <a:gd name="connsiteX0" fmla="*/ 0 w 529"/>
                <a:gd name="connsiteY0" fmla="*/ 529 h 529"/>
                <a:gd name="connsiteX1" fmla="*/ 529 w 529"/>
                <a:gd name="connsiteY1" fmla="*/ 0 h 529"/>
              </a:gdLst>
              <a:ahLst/>
              <a:cxnLst>
                <a:cxn ang="0">
                  <a:pos x="connsiteX0" y="connsiteY0"/>
                </a:cxn>
                <a:cxn ang="0">
                  <a:pos x="connsiteX1" y="connsiteY1"/>
                </a:cxn>
              </a:cxnLst>
              <a:rect l="l" t="t" r="r" b="b"/>
              <a:pathLst>
                <a:path w="529" h="529">
                  <a:moveTo>
                    <a:pt x="0" y="529"/>
                  </a:moveTo>
                  <a:lnTo>
                    <a:pt x="529" y="0"/>
                  </a:lnTo>
                </a:path>
              </a:pathLst>
            </a:custGeom>
            <a:ln w="0" cap="rnd">
              <a:solidFill>
                <a:srgbClr val="F2CB13"/>
              </a:solidFill>
              <a:prstDash val="solid"/>
              <a:round/>
            </a:ln>
          </p:spPr>
          <p:txBody>
            <a:bodyPr rtlCol="0" anchor="ctr"/>
            <a:lstStyle/>
            <a:p>
              <a:endParaRPr lang="en-GB"/>
            </a:p>
          </p:txBody>
        </p:sp>
        <p:sp>
          <p:nvSpPr>
            <p:cNvPr id="59" name="Forme libre 58">
              <a:extLst>
                <a:ext uri="{FF2B5EF4-FFF2-40B4-BE49-F238E27FC236}">
                  <a16:creationId xmlns:a16="http://schemas.microsoft.com/office/drawing/2014/main" id="{A2D5CBCC-93C8-9DD1-7A15-1B50AB4583E0}"/>
                </a:ext>
              </a:extLst>
            </p:cNvPr>
            <p:cNvSpPr/>
            <p:nvPr/>
          </p:nvSpPr>
          <p:spPr>
            <a:xfrm>
              <a:off x="6530975" y="4797954"/>
              <a:ext cx="1587" cy="3174"/>
            </a:xfrm>
            <a:custGeom>
              <a:avLst/>
              <a:gdLst>
                <a:gd name="connsiteX0" fmla="*/ 1587 w 1587"/>
                <a:gd name="connsiteY0" fmla="*/ 3175 h 3174"/>
                <a:gd name="connsiteX1" fmla="*/ 1058 w 1587"/>
                <a:gd name="connsiteY1" fmla="*/ 1587 h 3174"/>
                <a:gd name="connsiteX2" fmla="*/ 0 w 1587"/>
                <a:gd name="connsiteY2" fmla="*/ 0 h 3174"/>
              </a:gdLst>
              <a:ahLst/>
              <a:cxnLst>
                <a:cxn ang="0">
                  <a:pos x="connsiteX0" y="connsiteY0"/>
                </a:cxn>
                <a:cxn ang="0">
                  <a:pos x="connsiteX1" y="connsiteY1"/>
                </a:cxn>
                <a:cxn ang="0">
                  <a:pos x="connsiteX2" y="connsiteY2"/>
                </a:cxn>
              </a:cxnLst>
              <a:rect l="l" t="t" r="r" b="b"/>
              <a:pathLst>
                <a:path w="1587" h="3174">
                  <a:moveTo>
                    <a:pt x="1587" y="3175"/>
                  </a:moveTo>
                  <a:lnTo>
                    <a:pt x="1058" y="1587"/>
                  </a:lnTo>
                  <a:lnTo>
                    <a:pt x="0" y="0"/>
                  </a:lnTo>
                </a:path>
              </a:pathLst>
            </a:custGeom>
            <a:noFill/>
            <a:ln w="0" cap="rnd">
              <a:solidFill>
                <a:srgbClr val="F2CB13"/>
              </a:solidFill>
              <a:prstDash val="solid"/>
              <a:round/>
            </a:ln>
          </p:spPr>
          <p:txBody>
            <a:bodyPr rtlCol="0" anchor="ctr"/>
            <a:lstStyle/>
            <a:p>
              <a:endParaRPr lang="en-GB"/>
            </a:p>
          </p:txBody>
        </p:sp>
        <p:sp>
          <p:nvSpPr>
            <p:cNvPr id="60" name="Forme libre 59">
              <a:extLst>
                <a:ext uri="{FF2B5EF4-FFF2-40B4-BE49-F238E27FC236}">
                  <a16:creationId xmlns:a16="http://schemas.microsoft.com/office/drawing/2014/main" id="{0596D9B6-020A-CF47-7E69-DDE4A86F5905}"/>
                </a:ext>
              </a:extLst>
            </p:cNvPr>
            <p:cNvSpPr/>
            <p:nvPr/>
          </p:nvSpPr>
          <p:spPr>
            <a:xfrm>
              <a:off x="6530975" y="4797954"/>
              <a:ext cx="529" cy="5291"/>
            </a:xfrm>
            <a:custGeom>
              <a:avLst/>
              <a:gdLst>
                <a:gd name="connsiteX0" fmla="*/ 0 w 529"/>
                <a:gd name="connsiteY0" fmla="*/ 0 h 5291"/>
                <a:gd name="connsiteX1" fmla="*/ 529 w 529"/>
                <a:gd name="connsiteY1" fmla="*/ 0 h 5291"/>
              </a:gdLst>
              <a:ahLst/>
              <a:cxnLst>
                <a:cxn ang="0">
                  <a:pos x="connsiteX0" y="connsiteY0"/>
                </a:cxn>
                <a:cxn ang="0">
                  <a:pos x="connsiteX1" y="connsiteY1"/>
                </a:cxn>
              </a:cxnLst>
              <a:rect l="l" t="t" r="r" b="b"/>
              <a:pathLst>
                <a:path w="529" h="5291">
                  <a:moveTo>
                    <a:pt x="0" y="0"/>
                  </a:moveTo>
                  <a:lnTo>
                    <a:pt x="529" y="0"/>
                  </a:lnTo>
                </a:path>
              </a:pathLst>
            </a:custGeom>
            <a:ln w="0" cap="rnd">
              <a:solidFill>
                <a:srgbClr val="F2CB13"/>
              </a:solidFill>
              <a:prstDash val="solid"/>
              <a:round/>
            </a:ln>
          </p:spPr>
          <p:txBody>
            <a:bodyPr rtlCol="0" anchor="ctr"/>
            <a:lstStyle/>
            <a:p>
              <a:endParaRPr lang="en-GB"/>
            </a:p>
          </p:txBody>
        </p:sp>
        <p:sp>
          <p:nvSpPr>
            <p:cNvPr id="61" name="Forme libre 60">
              <a:extLst>
                <a:ext uri="{FF2B5EF4-FFF2-40B4-BE49-F238E27FC236}">
                  <a16:creationId xmlns:a16="http://schemas.microsoft.com/office/drawing/2014/main" id="{0D2E03EF-3658-DD7F-D13A-6910B5EE9CC3}"/>
                </a:ext>
              </a:extLst>
            </p:cNvPr>
            <p:cNvSpPr/>
            <p:nvPr/>
          </p:nvSpPr>
          <p:spPr>
            <a:xfrm>
              <a:off x="6529387" y="4795308"/>
              <a:ext cx="2116" cy="2645"/>
            </a:xfrm>
            <a:custGeom>
              <a:avLst/>
              <a:gdLst>
                <a:gd name="connsiteX0" fmla="*/ 0 w 2116"/>
                <a:gd name="connsiteY0" fmla="*/ 0 h 2645"/>
                <a:gd name="connsiteX1" fmla="*/ 1587 w 2116"/>
                <a:gd name="connsiteY1" fmla="*/ 2646 h 2645"/>
                <a:gd name="connsiteX2" fmla="*/ 2116 w 2116"/>
                <a:gd name="connsiteY2" fmla="*/ 2646 h 2645"/>
              </a:gdLst>
              <a:ahLst/>
              <a:cxnLst>
                <a:cxn ang="0">
                  <a:pos x="connsiteX0" y="connsiteY0"/>
                </a:cxn>
                <a:cxn ang="0">
                  <a:pos x="connsiteX1" y="connsiteY1"/>
                </a:cxn>
                <a:cxn ang="0">
                  <a:pos x="connsiteX2" y="connsiteY2"/>
                </a:cxn>
              </a:cxnLst>
              <a:rect l="l" t="t" r="r" b="b"/>
              <a:pathLst>
                <a:path w="2116" h="2645">
                  <a:moveTo>
                    <a:pt x="0" y="0"/>
                  </a:moveTo>
                  <a:lnTo>
                    <a:pt x="1587" y="2646"/>
                  </a:lnTo>
                  <a:lnTo>
                    <a:pt x="2116" y="2646"/>
                  </a:lnTo>
                </a:path>
              </a:pathLst>
            </a:custGeom>
            <a:noFill/>
            <a:ln w="0" cap="rnd">
              <a:solidFill>
                <a:srgbClr val="F2CB13"/>
              </a:solidFill>
              <a:prstDash val="solid"/>
              <a:round/>
            </a:ln>
          </p:spPr>
          <p:txBody>
            <a:bodyPr rtlCol="0" anchor="ctr"/>
            <a:lstStyle/>
            <a:p>
              <a:endParaRPr lang="en-GB"/>
            </a:p>
          </p:txBody>
        </p:sp>
        <p:sp>
          <p:nvSpPr>
            <p:cNvPr id="64" name="Forme libre 63">
              <a:extLst>
                <a:ext uri="{FF2B5EF4-FFF2-40B4-BE49-F238E27FC236}">
                  <a16:creationId xmlns:a16="http://schemas.microsoft.com/office/drawing/2014/main" id="{056C1B82-FE5B-813F-802A-7FDC8A03661E}"/>
                </a:ext>
              </a:extLst>
            </p:cNvPr>
            <p:cNvSpPr/>
            <p:nvPr/>
          </p:nvSpPr>
          <p:spPr>
            <a:xfrm>
              <a:off x="6529387" y="4795308"/>
              <a:ext cx="1587" cy="2645"/>
            </a:xfrm>
            <a:custGeom>
              <a:avLst/>
              <a:gdLst>
                <a:gd name="connsiteX0" fmla="*/ 1588 w 1587"/>
                <a:gd name="connsiteY0" fmla="*/ 2646 h 2645"/>
                <a:gd name="connsiteX1" fmla="*/ 0 w 1587"/>
                <a:gd name="connsiteY1" fmla="*/ 0 h 2645"/>
              </a:gdLst>
              <a:ahLst/>
              <a:cxnLst>
                <a:cxn ang="0">
                  <a:pos x="connsiteX0" y="connsiteY0"/>
                </a:cxn>
                <a:cxn ang="0">
                  <a:pos x="connsiteX1" y="connsiteY1"/>
                </a:cxn>
              </a:cxnLst>
              <a:rect l="l" t="t" r="r" b="b"/>
              <a:pathLst>
                <a:path w="1587" h="2645">
                  <a:moveTo>
                    <a:pt x="1588" y="2646"/>
                  </a:moveTo>
                  <a:lnTo>
                    <a:pt x="0" y="0"/>
                  </a:lnTo>
                </a:path>
              </a:pathLst>
            </a:custGeom>
            <a:ln w="0" cap="rnd">
              <a:solidFill>
                <a:srgbClr val="F2CB13"/>
              </a:solidFill>
              <a:prstDash val="solid"/>
              <a:round/>
            </a:ln>
          </p:spPr>
          <p:txBody>
            <a:bodyPr rtlCol="0" anchor="ctr"/>
            <a:lstStyle/>
            <a:p>
              <a:endParaRPr lang="en-GB"/>
            </a:p>
          </p:txBody>
        </p:sp>
        <p:sp>
          <p:nvSpPr>
            <p:cNvPr id="67" name="Forme libre 66">
              <a:extLst>
                <a:ext uri="{FF2B5EF4-FFF2-40B4-BE49-F238E27FC236}">
                  <a16:creationId xmlns:a16="http://schemas.microsoft.com/office/drawing/2014/main" id="{131C198E-B7B6-1089-2726-44D6E91E67BA}"/>
                </a:ext>
              </a:extLst>
            </p:cNvPr>
            <p:cNvSpPr/>
            <p:nvPr/>
          </p:nvSpPr>
          <p:spPr>
            <a:xfrm>
              <a:off x="6182254" y="5044016"/>
              <a:ext cx="14816" cy="26458"/>
            </a:xfrm>
            <a:custGeom>
              <a:avLst/>
              <a:gdLst>
                <a:gd name="connsiteX0" fmla="*/ 3704 w 14816"/>
                <a:gd name="connsiteY0" fmla="*/ 2116 h 26458"/>
                <a:gd name="connsiteX1" fmla="*/ 2646 w 14816"/>
                <a:gd name="connsiteY1" fmla="*/ 3175 h 26458"/>
                <a:gd name="connsiteX2" fmla="*/ 2646 w 14816"/>
                <a:gd name="connsiteY2" fmla="*/ 4233 h 26458"/>
                <a:gd name="connsiteX3" fmla="*/ 1587 w 14816"/>
                <a:gd name="connsiteY3" fmla="*/ 5821 h 26458"/>
                <a:gd name="connsiteX4" fmla="*/ 0 w 14816"/>
                <a:gd name="connsiteY4" fmla="*/ 5292 h 26458"/>
                <a:gd name="connsiteX5" fmla="*/ 0 w 14816"/>
                <a:gd name="connsiteY5" fmla="*/ 6350 h 26458"/>
                <a:gd name="connsiteX6" fmla="*/ 1058 w 14816"/>
                <a:gd name="connsiteY6" fmla="*/ 7408 h 26458"/>
                <a:gd name="connsiteX7" fmla="*/ 529 w 14816"/>
                <a:gd name="connsiteY7" fmla="*/ 8996 h 26458"/>
                <a:gd name="connsiteX8" fmla="*/ 1058 w 14816"/>
                <a:gd name="connsiteY8" fmla="*/ 11112 h 26458"/>
                <a:gd name="connsiteX9" fmla="*/ 1058 w 14816"/>
                <a:gd name="connsiteY9" fmla="*/ 18521 h 26458"/>
                <a:gd name="connsiteX10" fmla="*/ 3175 w 14816"/>
                <a:gd name="connsiteY10" fmla="*/ 24342 h 26458"/>
                <a:gd name="connsiteX11" fmla="*/ 3704 w 14816"/>
                <a:gd name="connsiteY11" fmla="*/ 25400 h 26458"/>
                <a:gd name="connsiteX12" fmla="*/ 4763 w 14816"/>
                <a:gd name="connsiteY12" fmla="*/ 25929 h 26458"/>
                <a:gd name="connsiteX13" fmla="*/ 5821 w 14816"/>
                <a:gd name="connsiteY13" fmla="*/ 26458 h 26458"/>
                <a:gd name="connsiteX14" fmla="*/ 7938 w 14816"/>
                <a:gd name="connsiteY14" fmla="*/ 25929 h 26458"/>
                <a:gd name="connsiteX15" fmla="*/ 10583 w 14816"/>
                <a:gd name="connsiteY15" fmla="*/ 25400 h 26458"/>
                <a:gd name="connsiteX16" fmla="*/ 12171 w 14816"/>
                <a:gd name="connsiteY16" fmla="*/ 23813 h 26458"/>
                <a:gd name="connsiteX17" fmla="*/ 13229 w 14816"/>
                <a:gd name="connsiteY17" fmla="*/ 22754 h 26458"/>
                <a:gd name="connsiteX18" fmla="*/ 14288 w 14816"/>
                <a:gd name="connsiteY18" fmla="*/ 20637 h 26458"/>
                <a:gd name="connsiteX19" fmla="*/ 14817 w 14816"/>
                <a:gd name="connsiteY19" fmla="*/ 18521 h 26458"/>
                <a:gd name="connsiteX20" fmla="*/ 14817 w 14816"/>
                <a:gd name="connsiteY20" fmla="*/ 16933 h 26458"/>
                <a:gd name="connsiteX21" fmla="*/ 12171 w 14816"/>
                <a:gd name="connsiteY21" fmla="*/ 12700 h 26458"/>
                <a:gd name="connsiteX22" fmla="*/ 11642 w 14816"/>
                <a:gd name="connsiteY22" fmla="*/ 10054 h 26458"/>
                <a:gd name="connsiteX23" fmla="*/ 9525 w 14816"/>
                <a:gd name="connsiteY23" fmla="*/ 8996 h 26458"/>
                <a:gd name="connsiteX24" fmla="*/ 9525 w 14816"/>
                <a:gd name="connsiteY24" fmla="*/ 8467 h 26458"/>
                <a:gd name="connsiteX25" fmla="*/ 9525 w 14816"/>
                <a:gd name="connsiteY25" fmla="*/ 7408 h 26458"/>
                <a:gd name="connsiteX26" fmla="*/ 8996 w 14816"/>
                <a:gd name="connsiteY26" fmla="*/ 6350 h 26458"/>
                <a:gd name="connsiteX27" fmla="*/ 6879 w 14816"/>
                <a:gd name="connsiteY27" fmla="*/ 3175 h 26458"/>
                <a:gd name="connsiteX28" fmla="*/ 4763 w 14816"/>
                <a:gd name="connsiteY28" fmla="*/ 1587 h 26458"/>
                <a:gd name="connsiteX29" fmla="*/ 3175 w 14816"/>
                <a:gd name="connsiteY29" fmla="*/ 0 h 26458"/>
                <a:gd name="connsiteX30" fmla="*/ 3704 w 14816"/>
                <a:gd name="connsiteY30" fmla="*/ 2116 h 2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816" h="26458">
                  <a:moveTo>
                    <a:pt x="3704" y="2116"/>
                  </a:moveTo>
                  <a:lnTo>
                    <a:pt x="2646" y="3175"/>
                  </a:lnTo>
                  <a:lnTo>
                    <a:pt x="2646" y="4233"/>
                  </a:lnTo>
                  <a:lnTo>
                    <a:pt x="1587" y="5821"/>
                  </a:lnTo>
                  <a:lnTo>
                    <a:pt x="0" y="5292"/>
                  </a:lnTo>
                  <a:lnTo>
                    <a:pt x="0" y="6350"/>
                  </a:lnTo>
                  <a:lnTo>
                    <a:pt x="1058" y="7408"/>
                  </a:lnTo>
                  <a:lnTo>
                    <a:pt x="529" y="8996"/>
                  </a:lnTo>
                  <a:lnTo>
                    <a:pt x="1058" y="11112"/>
                  </a:lnTo>
                  <a:lnTo>
                    <a:pt x="1058" y="18521"/>
                  </a:lnTo>
                  <a:lnTo>
                    <a:pt x="3175" y="24342"/>
                  </a:lnTo>
                  <a:lnTo>
                    <a:pt x="3704" y="25400"/>
                  </a:lnTo>
                  <a:lnTo>
                    <a:pt x="4763" y="25929"/>
                  </a:lnTo>
                  <a:lnTo>
                    <a:pt x="5821" y="26458"/>
                  </a:lnTo>
                  <a:lnTo>
                    <a:pt x="7938" y="25929"/>
                  </a:lnTo>
                  <a:lnTo>
                    <a:pt x="10583" y="25400"/>
                  </a:lnTo>
                  <a:lnTo>
                    <a:pt x="12171" y="23813"/>
                  </a:lnTo>
                  <a:lnTo>
                    <a:pt x="13229" y="22754"/>
                  </a:lnTo>
                  <a:lnTo>
                    <a:pt x="14288" y="20637"/>
                  </a:lnTo>
                  <a:lnTo>
                    <a:pt x="14817" y="18521"/>
                  </a:lnTo>
                  <a:lnTo>
                    <a:pt x="14817" y="16933"/>
                  </a:lnTo>
                  <a:lnTo>
                    <a:pt x="12171" y="12700"/>
                  </a:lnTo>
                  <a:lnTo>
                    <a:pt x="11642" y="10054"/>
                  </a:lnTo>
                  <a:lnTo>
                    <a:pt x="9525" y="8996"/>
                  </a:lnTo>
                  <a:lnTo>
                    <a:pt x="9525" y="8467"/>
                  </a:lnTo>
                  <a:lnTo>
                    <a:pt x="9525" y="7408"/>
                  </a:lnTo>
                  <a:lnTo>
                    <a:pt x="8996" y="6350"/>
                  </a:lnTo>
                  <a:lnTo>
                    <a:pt x="6879" y="3175"/>
                  </a:lnTo>
                  <a:lnTo>
                    <a:pt x="4763" y="1587"/>
                  </a:lnTo>
                  <a:lnTo>
                    <a:pt x="3175" y="0"/>
                  </a:lnTo>
                  <a:lnTo>
                    <a:pt x="3704" y="2116"/>
                  </a:lnTo>
                </a:path>
              </a:pathLst>
            </a:custGeom>
            <a:noFill/>
            <a:ln w="0" cap="rnd">
              <a:solidFill>
                <a:srgbClr val="F2CB13"/>
              </a:solidFill>
              <a:prstDash val="solid"/>
              <a:round/>
            </a:ln>
          </p:spPr>
          <p:txBody>
            <a:bodyPr rtlCol="0" anchor="ctr"/>
            <a:lstStyle/>
            <a:p>
              <a:endParaRPr lang="en-GB"/>
            </a:p>
          </p:txBody>
        </p:sp>
        <p:sp>
          <p:nvSpPr>
            <p:cNvPr id="68" name="Forme libre 67">
              <a:extLst>
                <a:ext uri="{FF2B5EF4-FFF2-40B4-BE49-F238E27FC236}">
                  <a16:creationId xmlns:a16="http://schemas.microsoft.com/office/drawing/2014/main" id="{50A4B2EF-CD07-7D70-938B-D11B2C4C0246}"/>
                </a:ext>
              </a:extLst>
            </p:cNvPr>
            <p:cNvSpPr/>
            <p:nvPr/>
          </p:nvSpPr>
          <p:spPr>
            <a:xfrm>
              <a:off x="5465762" y="4567766"/>
              <a:ext cx="73553" cy="34924"/>
            </a:xfrm>
            <a:custGeom>
              <a:avLst/>
              <a:gdLst>
                <a:gd name="connsiteX0" fmla="*/ 27516 w 73553"/>
                <a:gd name="connsiteY0" fmla="*/ 5292 h 34924"/>
                <a:gd name="connsiteX1" fmla="*/ 28046 w 73553"/>
                <a:gd name="connsiteY1" fmla="*/ 9525 h 34924"/>
                <a:gd name="connsiteX2" fmla="*/ 28046 w 73553"/>
                <a:gd name="connsiteY2" fmla="*/ 10583 h 34924"/>
                <a:gd name="connsiteX3" fmla="*/ 26458 w 73553"/>
                <a:gd name="connsiteY3" fmla="*/ 11112 h 34924"/>
                <a:gd name="connsiteX4" fmla="*/ 24342 w 73553"/>
                <a:gd name="connsiteY4" fmla="*/ 11642 h 34924"/>
                <a:gd name="connsiteX5" fmla="*/ 23283 w 73553"/>
                <a:gd name="connsiteY5" fmla="*/ 12171 h 34924"/>
                <a:gd name="connsiteX6" fmla="*/ 21696 w 73553"/>
                <a:gd name="connsiteY6" fmla="*/ 14288 h 34924"/>
                <a:gd name="connsiteX7" fmla="*/ 18521 w 73553"/>
                <a:gd name="connsiteY7" fmla="*/ 10054 h 34924"/>
                <a:gd name="connsiteX8" fmla="*/ 20108 w 73553"/>
                <a:gd name="connsiteY8" fmla="*/ 8467 h 34924"/>
                <a:gd name="connsiteX9" fmla="*/ 20637 w 73553"/>
                <a:gd name="connsiteY9" fmla="*/ 6350 h 34924"/>
                <a:gd name="connsiteX10" fmla="*/ 19050 w 73553"/>
                <a:gd name="connsiteY10" fmla="*/ 3704 h 34924"/>
                <a:gd name="connsiteX11" fmla="*/ 16933 w 73553"/>
                <a:gd name="connsiteY11" fmla="*/ 2646 h 34924"/>
                <a:gd name="connsiteX12" fmla="*/ 13758 w 73553"/>
                <a:gd name="connsiteY12" fmla="*/ 2116 h 34924"/>
                <a:gd name="connsiteX13" fmla="*/ 10583 w 73553"/>
                <a:gd name="connsiteY13" fmla="*/ 529 h 34924"/>
                <a:gd name="connsiteX14" fmla="*/ 9525 w 73553"/>
                <a:gd name="connsiteY14" fmla="*/ 2116 h 34924"/>
                <a:gd name="connsiteX15" fmla="*/ 11112 w 73553"/>
                <a:gd name="connsiteY15" fmla="*/ 3704 h 34924"/>
                <a:gd name="connsiteX16" fmla="*/ 12171 w 73553"/>
                <a:gd name="connsiteY16" fmla="*/ 5292 h 34924"/>
                <a:gd name="connsiteX17" fmla="*/ 11112 w 73553"/>
                <a:gd name="connsiteY17" fmla="*/ 6350 h 34924"/>
                <a:gd name="connsiteX18" fmla="*/ 8996 w 73553"/>
                <a:gd name="connsiteY18" fmla="*/ 5821 h 34924"/>
                <a:gd name="connsiteX19" fmla="*/ 5821 w 73553"/>
                <a:gd name="connsiteY19" fmla="*/ 3704 h 34924"/>
                <a:gd name="connsiteX20" fmla="*/ 5292 w 73553"/>
                <a:gd name="connsiteY20" fmla="*/ 3704 h 34924"/>
                <a:gd name="connsiteX21" fmla="*/ 4233 w 73553"/>
                <a:gd name="connsiteY21" fmla="*/ 5292 h 34924"/>
                <a:gd name="connsiteX22" fmla="*/ 5292 w 73553"/>
                <a:gd name="connsiteY22" fmla="*/ 7408 h 34924"/>
                <a:gd name="connsiteX23" fmla="*/ 6350 w 73553"/>
                <a:gd name="connsiteY23" fmla="*/ 8467 h 34924"/>
                <a:gd name="connsiteX24" fmla="*/ 4233 w 73553"/>
                <a:gd name="connsiteY24" fmla="*/ 8996 h 34924"/>
                <a:gd name="connsiteX25" fmla="*/ 1587 w 73553"/>
                <a:gd name="connsiteY25" fmla="*/ 8996 h 34924"/>
                <a:gd name="connsiteX26" fmla="*/ 0 w 73553"/>
                <a:gd name="connsiteY26" fmla="*/ 9525 h 34924"/>
                <a:gd name="connsiteX27" fmla="*/ 0 w 73553"/>
                <a:gd name="connsiteY27" fmla="*/ 10583 h 34924"/>
                <a:gd name="connsiteX28" fmla="*/ 529 w 73553"/>
                <a:gd name="connsiteY28" fmla="*/ 11642 h 34924"/>
                <a:gd name="connsiteX29" fmla="*/ 3704 w 73553"/>
                <a:gd name="connsiteY29" fmla="*/ 13229 h 34924"/>
                <a:gd name="connsiteX30" fmla="*/ 5821 w 73553"/>
                <a:gd name="connsiteY30" fmla="*/ 12700 h 34924"/>
                <a:gd name="connsiteX31" fmla="*/ 6879 w 73553"/>
                <a:gd name="connsiteY31" fmla="*/ 11642 h 34924"/>
                <a:gd name="connsiteX32" fmla="*/ 9525 w 73553"/>
                <a:gd name="connsiteY32" fmla="*/ 11112 h 34924"/>
                <a:gd name="connsiteX33" fmla="*/ 12700 w 73553"/>
                <a:gd name="connsiteY33" fmla="*/ 11642 h 34924"/>
                <a:gd name="connsiteX34" fmla="*/ 14287 w 73553"/>
                <a:gd name="connsiteY34" fmla="*/ 12171 h 34924"/>
                <a:gd name="connsiteX35" fmla="*/ 15346 w 73553"/>
                <a:gd name="connsiteY35" fmla="*/ 12171 h 34924"/>
                <a:gd name="connsiteX36" fmla="*/ 16404 w 73553"/>
                <a:gd name="connsiteY36" fmla="*/ 13229 h 34924"/>
                <a:gd name="connsiteX37" fmla="*/ 16933 w 73553"/>
                <a:gd name="connsiteY37" fmla="*/ 14288 h 34924"/>
                <a:gd name="connsiteX38" fmla="*/ 16404 w 73553"/>
                <a:gd name="connsiteY38" fmla="*/ 16404 h 34924"/>
                <a:gd name="connsiteX39" fmla="*/ 15346 w 73553"/>
                <a:gd name="connsiteY39" fmla="*/ 16933 h 34924"/>
                <a:gd name="connsiteX40" fmla="*/ 10054 w 73553"/>
                <a:gd name="connsiteY40" fmla="*/ 17991 h 34924"/>
                <a:gd name="connsiteX41" fmla="*/ 7408 w 73553"/>
                <a:gd name="connsiteY41" fmla="*/ 17991 h 34924"/>
                <a:gd name="connsiteX42" fmla="*/ 5292 w 73553"/>
                <a:gd name="connsiteY42" fmla="*/ 18521 h 34924"/>
                <a:gd name="connsiteX43" fmla="*/ 4233 w 73553"/>
                <a:gd name="connsiteY43" fmla="*/ 19579 h 34924"/>
                <a:gd name="connsiteX44" fmla="*/ 3704 w 73553"/>
                <a:gd name="connsiteY44" fmla="*/ 20108 h 34924"/>
                <a:gd name="connsiteX45" fmla="*/ 4762 w 73553"/>
                <a:gd name="connsiteY45" fmla="*/ 21696 h 34924"/>
                <a:gd name="connsiteX46" fmla="*/ 11641 w 73553"/>
                <a:gd name="connsiteY46" fmla="*/ 20637 h 34924"/>
                <a:gd name="connsiteX47" fmla="*/ 12700 w 73553"/>
                <a:gd name="connsiteY47" fmla="*/ 20108 h 34924"/>
                <a:gd name="connsiteX48" fmla="*/ 13229 w 73553"/>
                <a:gd name="connsiteY48" fmla="*/ 20637 h 34924"/>
                <a:gd name="connsiteX49" fmla="*/ 14817 w 73553"/>
                <a:gd name="connsiteY49" fmla="*/ 22754 h 34924"/>
                <a:gd name="connsiteX50" fmla="*/ 16404 w 73553"/>
                <a:gd name="connsiteY50" fmla="*/ 23283 h 34924"/>
                <a:gd name="connsiteX51" fmla="*/ 18521 w 73553"/>
                <a:gd name="connsiteY51" fmla="*/ 23813 h 34924"/>
                <a:gd name="connsiteX52" fmla="*/ 16404 w 73553"/>
                <a:gd name="connsiteY52" fmla="*/ 26458 h 34924"/>
                <a:gd name="connsiteX53" fmla="*/ 13229 w 73553"/>
                <a:gd name="connsiteY53" fmla="*/ 28046 h 34924"/>
                <a:gd name="connsiteX54" fmla="*/ 11641 w 73553"/>
                <a:gd name="connsiteY54" fmla="*/ 29104 h 34924"/>
                <a:gd name="connsiteX55" fmla="*/ 12700 w 73553"/>
                <a:gd name="connsiteY55" fmla="*/ 30163 h 34924"/>
                <a:gd name="connsiteX56" fmla="*/ 21696 w 73553"/>
                <a:gd name="connsiteY56" fmla="*/ 30692 h 34924"/>
                <a:gd name="connsiteX57" fmla="*/ 22754 w 73553"/>
                <a:gd name="connsiteY57" fmla="*/ 30692 h 34924"/>
                <a:gd name="connsiteX58" fmla="*/ 26458 w 73553"/>
                <a:gd name="connsiteY58" fmla="*/ 31221 h 34924"/>
                <a:gd name="connsiteX59" fmla="*/ 30162 w 73553"/>
                <a:gd name="connsiteY59" fmla="*/ 33337 h 34924"/>
                <a:gd name="connsiteX60" fmla="*/ 32279 w 73553"/>
                <a:gd name="connsiteY60" fmla="*/ 33866 h 34924"/>
                <a:gd name="connsiteX61" fmla="*/ 35983 w 73553"/>
                <a:gd name="connsiteY61" fmla="*/ 34925 h 34924"/>
                <a:gd name="connsiteX62" fmla="*/ 38100 w 73553"/>
                <a:gd name="connsiteY62" fmla="*/ 34925 h 34924"/>
                <a:gd name="connsiteX63" fmla="*/ 41804 w 73553"/>
                <a:gd name="connsiteY63" fmla="*/ 34396 h 34924"/>
                <a:gd name="connsiteX64" fmla="*/ 43391 w 73553"/>
                <a:gd name="connsiteY64" fmla="*/ 33866 h 34924"/>
                <a:gd name="connsiteX65" fmla="*/ 45508 w 73553"/>
                <a:gd name="connsiteY65" fmla="*/ 31221 h 34924"/>
                <a:gd name="connsiteX66" fmla="*/ 52917 w 73553"/>
                <a:gd name="connsiteY66" fmla="*/ 30163 h 34924"/>
                <a:gd name="connsiteX67" fmla="*/ 59266 w 73553"/>
                <a:gd name="connsiteY67" fmla="*/ 26987 h 34924"/>
                <a:gd name="connsiteX68" fmla="*/ 61912 w 73553"/>
                <a:gd name="connsiteY68" fmla="*/ 24871 h 34924"/>
                <a:gd name="connsiteX69" fmla="*/ 62971 w 73553"/>
                <a:gd name="connsiteY69" fmla="*/ 25400 h 34924"/>
                <a:gd name="connsiteX70" fmla="*/ 64558 w 73553"/>
                <a:gd name="connsiteY70" fmla="*/ 25400 h 34924"/>
                <a:gd name="connsiteX71" fmla="*/ 66146 w 73553"/>
                <a:gd name="connsiteY71" fmla="*/ 24871 h 34924"/>
                <a:gd name="connsiteX72" fmla="*/ 67733 w 73553"/>
                <a:gd name="connsiteY72" fmla="*/ 22225 h 34924"/>
                <a:gd name="connsiteX73" fmla="*/ 67733 w 73553"/>
                <a:gd name="connsiteY73" fmla="*/ 20108 h 34924"/>
                <a:gd name="connsiteX74" fmla="*/ 68792 w 73553"/>
                <a:gd name="connsiteY74" fmla="*/ 19579 h 34924"/>
                <a:gd name="connsiteX75" fmla="*/ 71438 w 73553"/>
                <a:gd name="connsiteY75" fmla="*/ 19579 h 34924"/>
                <a:gd name="connsiteX76" fmla="*/ 72496 w 73553"/>
                <a:gd name="connsiteY76" fmla="*/ 19050 h 34924"/>
                <a:gd name="connsiteX77" fmla="*/ 73554 w 73553"/>
                <a:gd name="connsiteY77" fmla="*/ 16404 h 34924"/>
                <a:gd name="connsiteX78" fmla="*/ 73554 w 73553"/>
                <a:gd name="connsiteY78" fmla="*/ 14288 h 34924"/>
                <a:gd name="connsiteX79" fmla="*/ 73025 w 73553"/>
                <a:gd name="connsiteY79" fmla="*/ 11642 h 34924"/>
                <a:gd name="connsiteX80" fmla="*/ 73025 w 73553"/>
                <a:gd name="connsiteY80" fmla="*/ 11112 h 34924"/>
                <a:gd name="connsiteX81" fmla="*/ 67733 w 73553"/>
                <a:gd name="connsiteY81" fmla="*/ 10054 h 34924"/>
                <a:gd name="connsiteX82" fmla="*/ 65087 w 73553"/>
                <a:gd name="connsiteY82" fmla="*/ 8996 h 34924"/>
                <a:gd name="connsiteX83" fmla="*/ 66146 w 73553"/>
                <a:gd name="connsiteY83" fmla="*/ 5821 h 34924"/>
                <a:gd name="connsiteX84" fmla="*/ 65087 w 73553"/>
                <a:gd name="connsiteY84" fmla="*/ 4762 h 34924"/>
                <a:gd name="connsiteX85" fmla="*/ 62971 w 73553"/>
                <a:gd name="connsiteY85" fmla="*/ 4762 h 34924"/>
                <a:gd name="connsiteX86" fmla="*/ 59266 w 73553"/>
                <a:gd name="connsiteY86" fmla="*/ 3175 h 34924"/>
                <a:gd name="connsiteX87" fmla="*/ 57679 w 73553"/>
                <a:gd name="connsiteY87" fmla="*/ 529 h 34924"/>
                <a:gd name="connsiteX88" fmla="*/ 53975 w 73553"/>
                <a:gd name="connsiteY88" fmla="*/ 0 h 34924"/>
                <a:gd name="connsiteX89" fmla="*/ 53975 w 73553"/>
                <a:gd name="connsiteY89" fmla="*/ 3704 h 34924"/>
                <a:gd name="connsiteX90" fmla="*/ 52917 w 73553"/>
                <a:gd name="connsiteY90" fmla="*/ 4762 h 34924"/>
                <a:gd name="connsiteX91" fmla="*/ 50271 w 73553"/>
                <a:gd name="connsiteY91" fmla="*/ 5292 h 34924"/>
                <a:gd name="connsiteX92" fmla="*/ 45508 w 73553"/>
                <a:gd name="connsiteY92" fmla="*/ 5292 h 34924"/>
                <a:gd name="connsiteX93" fmla="*/ 42862 w 73553"/>
                <a:gd name="connsiteY93" fmla="*/ 4233 h 34924"/>
                <a:gd name="connsiteX94" fmla="*/ 43921 w 73553"/>
                <a:gd name="connsiteY94" fmla="*/ 6879 h 34924"/>
                <a:gd name="connsiteX95" fmla="*/ 43391 w 73553"/>
                <a:gd name="connsiteY95" fmla="*/ 7938 h 34924"/>
                <a:gd name="connsiteX96" fmla="*/ 41804 w 73553"/>
                <a:gd name="connsiteY96" fmla="*/ 7938 h 34924"/>
                <a:gd name="connsiteX97" fmla="*/ 40217 w 73553"/>
                <a:gd name="connsiteY97" fmla="*/ 6350 h 34924"/>
                <a:gd name="connsiteX98" fmla="*/ 38100 w 73553"/>
                <a:gd name="connsiteY98" fmla="*/ 4233 h 34924"/>
                <a:gd name="connsiteX99" fmla="*/ 35454 w 73553"/>
                <a:gd name="connsiteY99" fmla="*/ 5292 h 34924"/>
                <a:gd name="connsiteX100" fmla="*/ 34925 w 73553"/>
                <a:gd name="connsiteY100" fmla="*/ 5292 h 34924"/>
                <a:gd name="connsiteX101" fmla="*/ 33866 w 73553"/>
                <a:gd name="connsiteY101" fmla="*/ 5821 h 34924"/>
                <a:gd name="connsiteX102" fmla="*/ 34925 w 73553"/>
                <a:gd name="connsiteY102" fmla="*/ 8467 h 34924"/>
                <a:gd name="connsiteX103" fmla="*/ 34396 w 73553"/>
                <a:gd name="connsiteY103" fmla="*/ 8996 h 34924"/>
                <a:gd name="connsiteX104" fmla="*/ 33866 w 73553"/>
                <a:gd name="connsiteY104" fmla="*/ 8996 h 34924"/>
                <a:gd name="connsiteX105" fmla="*/ 32279 w 73553"/>
                <a:gd name="connsiteY105" fmla="*/ 7938 h 34924"/>
                <a:gd name="connsiteX106" fmla="*/ 30692 w 73553"/>
                <a:gd name="connsiteY106" fmla="*/ 6350 h 34924"/>
                <a:gd name="connsiteX107" fmla="*/ 29104 w 73553"/>
                <a:gd name="connsiteY107" fmla="*/ 3704 h 34924"/>
                <a:gd name="connsiteX108" fmla="*/ 27516 w 73553"/>
                <a:gd name="connsiteY108" fmla="*/ 5292 h 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3553" h="34924">
                  <a:moveTo>
                    <a:pt x="27516" y="5292"/>
                  </a:moveTo>
                  <a:lnTo>
                    <a:pt x="28046" y="9525"/>
                  </a:lnTo>
                  <a:lnTo>
                    <a:pt x="28046" y="10583"/>
                  </a:lnTo>
                  <a:lnTo>
                    <a:pt x="26458" y="11112"/>
                  </a:lnTo>
                  <a:lnTo>
                    <a:pt x="24342" y="11642"/>
                  </a:lnTo>
                  <a:lnTo>
                    <a:pt x="23283" y="12171"/>
                  </a:lnTo>
                  <a:lnTo>
                    <a:pt x="21696" y="14288"/>
                  </a:lnTo>
                  <a:lnTo>
                    <a:pt x="18521" y="10054"/>
                  </a:lnTo>
                  <a:lnTo>
                    <a:pt x="20108" y="8467"/>
                  </a:lnTo>
                  <a:lnTo>
                    <a:pt x="20637" y="6350"/>
                  </a:lnTo>
                  <a:lnTo>
                    <a:pt x="19050" y="3704"/>
                  </a:lnTo>
                  <a:lnTo>
                    <a:pt x="16933" y="2646"/>
                  </a:lnTo>
                  <a:lnTo>
                    <a:pt x="13758" y="2116"/>
                  </a:lnTo>
                  <a:lnTo>
                    <a:pt x="10583" y="529"/>
                  </a:lnTo>
                  <a:lnTo>
                    <a:pt x="9525" y="2116"/>
                  </a:lnTo>
                  <a:lnTo>
                    <a:pt x="11112" y="3704"/>
                  </a:lnTo>
                  <a:lnTo>
                    <a:pt x="12171" y="5292"/>
                  </a:lnTo>
                  <a:lnTo>
                    <a:pt x="11112" y="6350"/>
                  </a:lnTo>
                  <a:lnTo>
                    <a:pt x="8996" y="5821"/>
                  </a:lnTo>
                  <a:lnTo>
                    <a:pt x="5821" y="3704"/>
                  </a:lnTo>
                  <a:lnTo>
                    <a:pt x="5292" y="3704"/>
                  </a:lnTo>
                  <a:lnTo>
                    <a:pt x="4233" y="5292"/>
                  </a:lnTo>
                  <a:lnTo>
                    <a:pt x="5292" y="7408"/>
                  </a:lnTo>
                  <a:lnTo>
                    <a:pt x="6350" y="8467"/>
                  </a:lnTo>
                  <a:lnTo>
                    <a:pt x="4233" y="8996"/>
                  </a:lnTo>
                  <a:lnTo>
                    <a:pt x="1587" y="8996"/>
                  </a:lnTo>
                  <a:lnTo>
                    <a:pt x="0" y="9525"/>
                  </a:lnTo>
                  <a:lnTo>
                    <a:pt x="0" y="10583"/>
                  </a:lnTo>
                  <a:lnTo>
                    <a:pt x="529" y="11642"/>
                  </a:lnTo>
                  <a:lnTo>
                    <a:pt x="3704" y="13229"/>
                  </a:lnTo>
                  <a:lnTo>
                    <a:pt x="5821" y="12700"/>
                  </a:lnTo>
                  <a:lnTo>
                    <a:pt x="6879" y="11642"/>
                  </a:lnTo>
                  <a:lnTo>
                    <a:pt x="9525" y="11112"/>
                  </a:lnTo>
                  <a:lnTo>
                    <a:pt x="12700" y="11642"/>
                  </a:lnTo>
                  <a:lnTo>
                    <a:pt x="14287" y="12171"/>
                  </a:lnTo>
                  <a:lnTo>
                    <a:pt x="15346" y="12171"/>
                  </a:lnTo>
                  <a:lnTo>
                    <a:pt x="16404" y="13229"/>
                  </a:lnTo>
                  <a:lnTo>
                    <a:pt x="16933" y="14288"/>
                  </a:lnTo>
                  <a:lnTo>
                    <a:pt x="16404" y="16404"/>
                  </a:lnTo>
                  <a:lnTo>
                    <a:pt x="15346" y="16933"/>
                  </a:lnTo>
                  <a:lnTo>
                    <a:pt x="10054" y="17991"/>
                  </a:lnTo>
                  <a:lnTo>
                    <a:pt x="7408" y="17991"/>
                  </a:lnTo>
                  <a:lnTo>
                    <a:pt x="5292" y="18521"/>
                  </a:lnTo>
                  <a:lnTo>
                    <a:pt x="4233" y="19579"/>
                  </a:lnTo>
                  <a:lnTo>
                    <a:pt x="3704" y="20108"/>
                  </a:lnTo>
                  <a:lnTo>
                    <a:pt x="4762" y="21696"/>
                  </a:lnTo>
                  <a:lnTo>
                    <a:pt x="11641" y="20637"/>
                  </a:lnTo>
                  <a:lnTo>
                    <a:pt x="12700" y="20108"/>
                  </a:lnTo>
                  <a:lnTo>
                    <a:pt x="13229" y="20637"/>
                  </a:lnTo>
                  <a:lnTo>
                    <a:pt x="14817" y="22754"/>
                  </a:lnTo>
                  <a:lnTo>
                    <a:pt x="16404" y="23283"/>
                  </a:lnTo>
                  <a:lnTo>
                    <a:pt x="18521" y="23813"/>
                  </a:lnTo>
                  <a:lnTo>
                    <a:pt x="16404" y="26458"/>
                  </a:lnTo>
                  <a:lnTo>
                    <a:pt x="13229" y="28046"/>
                  </a:lnTo>
                  <a:lnTo>
                    <a:pt x="11641" y="29104"/>
                  </a:lnTo>
                  <a:lnTo>
                    <a:pt x="12700" y="30163"/>
                  </a:lnTo>
                  <a:lnTo>
                    <a:pt x="21696" y="30692"/>
                  </a:lnTo>
                  <a:lnTo>
                    <a:pt x="22754" y="30692"/>
                  </a:lnTo>
                  <a:lnTo>
                    <a:pt x="26458" y="31221"/>
                  </a:lnTo>
                  <a:lnTo>
                    <a:pt x="30162" y="33337"/>
                  </a:lnTo>
                  <a:lnTo>
                    <a:pt x="32279" y="33866"/>
                  </a:lnTo>
                  <a:lnTo>
                    <a:pt x="35983" y="34925"/>
                  </a:lnTo>
                  <a:lnTo>
                    <a:pt x="38100" y="34925"/>
                  </a:lnTo>
                  <a:lnTo>
                    <a:pt x="41804" y="34396"/>
                  </a:lnTo>
                  <a:lnTo>
                    <a:pt x="43391" y="33866"/>
                  </a:lnTo>
                  <a:lnTo>
                    <a:pt x="45508" y="31221"/>
                  </a:lnTo>
                  <a:lnTo>
                    <a:pt x="52917" y="30163"/>
                  </a:lnTo>
                  <a:lnTo>
                    <a:pt x="59266" y="26987"/>
                  </a:lnTo>
                  <a:lnTo>
                    <a:pt x="61912" y="24871"/>
                  </a:lnTo>
                  <a:lnTo>
                    <a:pt x="62971" y="25400"/>
                  </a:lnTo>
                  <a:lnTo>
                    <a:pt x="64558" y="25400"/>
                  </a:lnTo>
                  <a:lnTo>
                    <a:pt x="66146" y="24871"/>
                  </a:lnTo>
                  <a:lnTo>
                    <a:pt x="67733" y="22225"/>
                  </a:lnTo>
                  <a:lnTo>
                    <a:pt x="67733" y="20108"/>
                  </a:lnTo>
                  <a:lnTo>
                    <a:pt x="68792" y="19579"/>
                  </a:lnTo>
                  <a:lnTo>
                    <a:pt x="71438" y="19579"/>
                  </a:lnTo>
                  <a:lnTo>
                    <a:pt x="72496" y="19050"/>
                  </a:lnTo>
                  <a:lnTo>
                    <a:pt x="73554" y="16404"/>
                  </a:lnTo>
                  <a:lnTo>
                    <a:pt x="73554" y="14288"/>
                  </a:lnTo>
                  <a:lnTo>
                    <a:pt x="73025" y="11642"/>
                  </a:lnTo>
                  <a:lnTo>
                    <a:pt x="73025" y="11112"/>
                  </a:lnTo>
                  <a:lnTo>
                    <a:pt x="67733" y="10054"/>
                  </a:lnTo>
                  <a:lnTo>
                    <a:pt x="65087" y="8996"/>
                  </a:lnTo>
                  <a:lnTo>
                    <a:pt x="66146" y="5821"/>
                  </a:lnTo>
                  <a:lnTo>
                    <a:pt x="65087" y="4762"/>
                  </a:lnTo>
                  <a:lnTo>
                    <a:pt x="62971" y="4762"/>
                  </a:lnTo>
                  <a:lnTo>
                    <a:pt x="59266" y="3175"/>
                  </a:lnTo>
                  <a:lnTo>
                    <a:pt x="57679" y="529"/>
                  </a:lnTo>
                  <a:lnTo>
                    <a:pt x="53975" y="0"/>
                  </a:lnTo>
                  <a:lnTo>
                    <a:pt x="53975" y="3704"/>
                  </a:lnTo>
                  <a:lnTo>
                    <a:pt x="52917" y="4762"/>
                  </a:lnTo>
                  <a:lnTo>
                    <a:pt x="50271" y="5292"/>
                  </a:lnTo>
                  <a:lnTo>
                    <a:pt x="45508" y="5292"/>
                  </a:lnTo>
                  <a:lnTo>
                    <a:pt x="42862" y="4233"/>
                  </a:lnTo>
                  <a:lnTo>
                    <a:pt x="43921" y="6879"/>
                  </a:lnTo>
                  <a:lnTo>
                    <a:pt x="43391" y="7938"/>
                  </a:lnTo>
                  <a:lnTo>
                    <a:pt x="41804" y="7938"/>
                  </a:lnTo>
                  <a:lnTo>
                    <a:pt x="40217" y="6350"/>
                  </a:lnTo>
                  <a:lnTo>
                    <a:pt x="38100" y="4233"/>
                  </a:lnTo>
                  <a:lnTo>
                    <a:pt x="35454" y="5292"/>
                  </a:lnTo>
                  <a:lnTo>
                    <a:pt x="34925" y="5292"/>
                  </a:lnTo>
                  <a:lnTo>
                    <a:pt x="33866" y="5821"/>
                  </a:lnTo>
                  <a:lnTo>
                    <a:pt x="34925" y="8467"/>
                  </a:lnTo>
                  <a:lnTo>
                    <a:pt x="34396" y="8996"/>
                  </a:lnTo>
                  <a:lnTo>
                    <a:pt x="33866" y="8996"/>
                  </a:lnTo>
                  <a:lnTo>
                    <a:pt x="32279" y="7938"/>
                  </a:lnTo>
                  <a:lnTo>
                    <a:pt x="30692" y="6350"/>
                  </a:lnTo>
                  <a:lnTo>
                    <a:pt x="29104" y="3704"/>
                  </a:lnTo>
                  <a:lnTo>
                    <a:pt x="27516" y="5292"/>
                  </a:lnTo>
                </a:path>
              </a:pathLst>
            </a:custGeom>
            <a:solidFill>
              <a:srgbClr val="646463"/>
            </a:solidFill>
            <a:ln w="5292" cap="flat">
              <a:noFill/>
              <a:prstDash val="solid"/>
              <a:miter/>
            </a:ln>
          </p:spPr>
          <p:txBody>
            <a:bodyPr rtlCol="0" anchor="ctr"/>
            <a:lstStyle/>
            <a:p>
              <a:endParaRPr lang="en-GB"/>
            </a:p>
          </p:txBody>
        </p:sp>
        <p:sp>
          <p:nvSpPr>
            <p:cNvPr id="69" name="Forme libre 68">
              <a:extLst>
                <a:ext uri="{FF2B5EF4-FFF2-40B4-BE49-F238E27FC236}">
                  <a16:creationId xmlns:a16="http://schemas.microsoft.com/office/drawing/2014/main" id="{03B97EE5-E9B2-BD04-5B5D-116FBFFA3A9E}"/>
                </a:ext>
              </a:extLst>
            </p:cNvPr>
            <p:cNvSpPr/>
            <p:nvPr/>
          </p:nvSpPr>
          <p:spPr>
            <a:xfrm>
              <a:off x="6371695" y="4965170"/>
              <a:ext cx="1587" cy="5291"/>
            </a:xfrm>
            <a:custGeom>
              <a:avLst/>
              <a:gdLst>
                <a:gd name="connsiteX0" fmla="*/ 0 w 1587"/>
                <a:gd name="connsiteY0" fmla="*/ 0 h 5291"/>
                <a:gd name="connsiteX1" fmla="*/ 1588 w 1587"/>
                <a:gd name="connsiteY1" fmla="*/ 0 h 5291"/>
                <a:gd name="connsiteX2" fmla="*/ 1588 w 1587"/>
                <a:gd name="connsiteY2" fmla="*/ 0 h 5291"/>
                <a:gd name="connsiteX3" fmla="*/ 0 w 1587"/>
                <a:gd name="connsiteY3" fmla="*/ 0 h 5291"/>
              </a:gdLst>
              <a:ahLst/>
              <a:cxnLst>
                <a:cxn ang="0">
                  <a:pos x="connsiteX0" y="connsiteY0"/>
                </a:cxn>
                <a:cxn ang="0">
                  <a:pos x="connsiteX1" y="connsiteY1"/>
                </a:cxn>
                <a:cxn ang="0">
                  <a:pos x="connsiteX2" y="connsiteY2"/>
                </a:cxn>
                <a:cxn ang="0">
                  <a:pos x="connsiteX3" y="connsiteY3"/>
                </a:cxn>
              </a:cxnLst>
              <a:rect l="l" t="t" r="r" b="b"/>
              <a:pathLst>
                <a:path w="1587" h="5291">
                  <a:moveTo>
                    <a:pt x="0" y="0"/>
                  </a:moveTo>
                  <a:lnTo>
                    <a:pt x="1588" y="0"/>
                  </a:lnTo>
                  <a:lnTo>
                    <a:pt x="1588" y="0"/>
                  </a:lnTo>
                  <a:lnTo>
                    <a:pt x="0" y="0"/>
                  </a:lnTo>
                  <a:close/>
                </a:path>
              </a:pathLst>
            </a:custGeom>
            <a:solidFill>
              <a:srgbClr val="ACA4CF"/>
            </a:solidFill>
            <a:ln w="5292" cap="flat">
              <a:noFill/>
              <a:prstDash val="solid"/>
              <a:miter/>
            </a:ln>
          </p:spPr>
          <p:txBody>
            <a:bodyPr rtlCol="0" anchor="ctr"/>
            <a:lstStyle/>
            <a:p>
              <a:endParaRPr lang="en-GB"/>
            </a:p>
          </p:txBody>
        </p:sp>
        <p:sp>
          <p:nvSpPr>
            <p:cNvPr id="70" name="Forme libre 69">
              <a:extLst>
                <a:ext uri="{FF2B5EF4-FFF2-40B4-BE49-F238E27FC236}">
                  <a16:creationId xmlns:a16="http://schemas.microsoft.com/office/drawing/2014/main" id="{0827B7AF-C3EF-784B-D2C0-A5EAE971BFE0}"/>
                </a:ext>
              </a:extLst>
            </p:cNvPr>
            <p:cNvSpPr/>
            <p:nvPr/>
          </p:nvSpPr>
          <p:spPr>
            <a:xfrm>
              <a:off x="6582304" y="5163079"/>
              <a:ext cx="7937" cy="7408"/>
            </a:xfrm>
            <a:custGeom>
              <a:avLst/>
              <a:gdLst>
                <a:gd name="connsiteX0" fmla="*/ 1587 w 7937"/>
                <a:gd name="connsiteY0" fmla="*/ 3704 h 7408"/>
                <a:gd name="connsiteX1" fmla="*/ 0 w 7937"/>
                <a:gd name="connsiteY1" fmla="*/ 6879 h 7408"/>
                <a:gd name="connsiteX2" fmla="*/ 3175 w 7937"/>
                <a:gd name="connsiteY2" fmla="*/ 7408 h 7408"/>
                <a:gd name="connsiteX3" fmla="*/ 4233 w 7937"/>
                <a:gd name="connsiteY3" fmla="*/ 7408 h 7408"/>
                <a:gd name="connsiteX4" fmla="*/ 5821 w 7937"/>
                <a:gd name="connsiteY4" fmla="*/ 5292 h 7408"/>
                <a:gd name="connsiteX5" fmla="*/ 6879 w 7937"/>
                <a:gd name="connsiteY5" fmla="*/ 4762 h 7408"/>
                <a:gd name="connsiteX6" fmla="*/ 7938 w 7937"/>
                <a:gd name="connsiteY6" fmla="*/ 2116 h 7408"/>
                <a:gd name="connsiteX7" fmla="*/ 7408 w 7937"/>
                <a:gd name="connsiteY7" fmla="*/ 1587 h 7408"/>
                <a:gd name="connsiteX8" fmla="*/ 5821 w 7937"/>
                <a:gd name="connsiteY8" fmla="*/ 0 h 7408"/>
                <a:gd name="connsiteX9" fmla="*/ 4762 w 7937"/>
                <a:gd name="connsiteY9" fmla="*/ 529 h 7408"/>
                <a:gd name="connsiteX10" fmla="*/ 3175 w 7937"/>
                <a:gd name="connsiteY10" fmla="*/ 1587 h 7408"/>
                <a:gd name="connsiteX11" fmla="*/ 1587 w 7937"/>
                <a:gd name="connsiteY11" fmla="*/ 3704 h 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37" h="7408">
                  <a:moveTo>
                    <a:pt x="1587" y="3704"/>
                  </a:moveTo>
                  <a:lnTo>
                    <a:pt x="0" y="6879"/>
                  </a:lnTo>
                  <a:lnTo>
                    <a:pt x="3175" y="7408"/>
                  </a:lnTo>
                  <a:lnTo>
                    <a:pt x="4233" y="7408"/>
                  </a:lnTo>
                  <a:lnTo>
                    <a:pt x="5821" y="5292"/>
                  </a:lnTo>
                  <a:lnTo>
                    <a:pt x="6879" y="4762"/>
                  </a:lnTo>
                  <a:lnTo>
                    <a:pt x="7938" y="2116"/>
                  </a:lnTo>
                  <a:lnTo>
                    <a:pt x="7408" y="1587"/>
                  </a:lnTo>
                  <a:lnTo>
                    <a:pt x="5821" y="0"/>
                  </a:lnTo>
                  <a:lnTo>
                    <a:pt x="4762" y="529"/>
                  </a:lnTo>
                  <a:lnTo>
                    <a:pt x="3175" y="1587"/>
                  </a:lnTo>
                  <a:lnTo>
                    <a:pt x="1587" y="3704"/>
                  </a:lnTo>
                  <a:close/>
                </a:path>
              </a:pathLst>
            </a:custGeom>
            <a:solidFill>
              <a:srgbClr val="DADADA"/>
            </a:solidFill>
            <a:ln w="5292" cap="flat">
              <a:noFill/>
              <a:prstDash val="solid"/>
              <a:miter/>
            </a:ln>
          </p:spPr>
          <p:txBody>
            <a:bodyPr rtlCol="0" anchor="ctr"/>
            <a:lstStyle/>
            <a:p>
              <a:endParaRPr lang="en-GB"/>
            </a:p>
          </p:txBody>
        </p:sp>
        <p:sp>
          <p:nvSpPr>
            <p:cNvPr id="71" name="Forme libre 70">
              <a:extLst>
                <a:ext uri="{FF2B5EF4-FFF2-40B4-BE49-F238E27FC236}">
                  <a16:creationId xmlns:a16="http://schemas.microsoft.com/office/drawing/2014/main" id="{C215F40A-BF70-9CDC-C5EE-91E2F7F4FA34}"/>
                </a:ext>
              </a:extLst>
            </p:cNvPr>
            <p:cNvSpPr/>
            <p:nvPr/>
          </p:nvSpPr>
          <p:spPr>
            <a:xfrm>
              <a:off x="6367462" y="4951941"/>
              <a:ext cx="1058" cy="2645"/>
            </a:xfrm>
            <a:custGeom>
              <a:avLst/>
              <a:gdLst>
                <a:gd name="connsiteX0" fmla="*/ 1058 w 1058"/>
                <a:gd name="connsiteY0" fmla="*/ 0 h 2645"/>
                <a:gd name="connsiteX1" fmla="*/ 0 w 1058"/>
                <a:gd name="connsiteY1" fmla="*/ 2646 h 2645"/>
              </a:gdLst>
              <a:ahLst/>
              <a:cxnLst>
                <a:cxn ang="0">
                  <a:pos x="connsiteX0" y="connsiteY0"/>
                </a:cxn>
                <a:cxn ang="0">
                  <a:pos x="connsiteX1" y="connsiteY1"/>
                </a:cxn>
              </a:cxnLst>
              <a:rect l="l" t="t" r="r" b="b"/>
              <a:pathLst>
                <a:path w="1058" h="2645">
                  <a:moveTo>
                    <a:pt x="1058" y="0"/>
                  </a:moveTo>
                  <a:lnTo>
                    <a:pt x="0" y="2646"/>
                  </a:lnTo>
                </a:path>
              </a:pathLst>
            </a:custGeom>
            <a:ln w="5292" cap="flat">
              <a:noFill/>
              <a:prstDash val="solid"/>
              <a:miter/>
            </a:ln>
          </p:spPr>
          <p:txBody>
            <a:bodyPr rtlCol="0" anchor="ctr"/>
            <a:lstStyle/>
            <a:p>
              <a:endParaRPr lang="en-GB"/>
            </a:p>
          </p:txBody>
        </p:sp>
        <p:sp>
          <p:nvSpPr>
            <p:cNvPr id="72" name="Forme libre 71">
              <a:extLst>
                <a:ext uri="{FF2B5EF4-FFF2-40B4-BE49-F238E27FC236}">
                  <a16:creationId xmlns:a16="http://schemas.microsoft.com/office/drawing/2014/main" id="{F5551626-1EAF-5EF1-E4EB-388622BD0E37}"/>
                </a:ext>
              </a:extLst>
            </p:cNvPr>
            <p:cNvSpPr/>
            <p:nvPr/>
          </p:nvSpPr>
          <p:spPr>
            <a:xfrm>
              <a:off x="6367462" y="4951941"/>
              <a:ext cx="1058" cy="2645"/>
            </a:xfrm>
            <a:custGeom>
              <a:avLst/>
              <a:gdLst>
                <a:gd name="connsiteX0" fmla="*/ 1058 w 1058"/>
                <a:gd name="connsiteY0" fmla="*/ 0 h 2645"/>
                <a:gd name="connsiteX1" fmla="*/ 1058 w 1058"/>
                <a:gd name="connsiteY1" fmla="*/ 529 h 2645"/>
                <a:gd name="connsiteX2" fmla="*/ 0 w 1058"/>
                <a:gd name="connsiteY2" fmla="*/ 2646 h 2645"/>
              </a:gdLst>
              <a:ahLst/>
              <a:cxnLst>
                <a:cxn ang="0">
                  <a:pos x="connsiteX0" y="connsiteY0"/>
                </a:cxn>
                <a:cxn ang="0">
                  <a:pos x="connsiteX1" y="connsiteY1"/>
                </a:cxn>
                <a:cxn ang="0">
                  <a:pos x="connsiteX2" y="connsiteY2"/>
                </a:cxn>
              </a:cxnLst>
              <a:rect l="l" t="t" r="r" b="b"/>
              <a:pathLst>
                <a:path w="1058" h="2645">
                  <a:moveTo>
                    <a:pt x="1058" y="0"/>
                  </a:moveTo>
                  <a:lnTo>
                    <a:pt x="1058" y="529"/>
                  </a:lnTo>
                  <a:lnTo>
                    <a:pt x="0" y="2646"/>
                  </a:lnTo>
                </a:path>
              </a:pathLst>
            </a:custGeom>
            <a:solidFill>
              <a:srgbClr val="ACA4CF"/>
            </a:solidFill>
            <a:ln w="5292" cap="flat">
              <a:noFill/>
              <a:prstDash val="solid"/>
              <a:miter/>
            </a:ln>
          </p:spPr>
          <p:txBody>
            <a:bodyPr rtlCol="0" anchor="ctr"/>
            <a:lstStyle/>
            <a:p>
              <a:endParaRPr lang="en-GB"/>
            </a:p>
          </p:txBody>
        </p:sp>
        <p:sp>
          <p:nvSpPr>
            <p:cNvPr id="73" name="Forme libre 72">
              <a:extLst>
                <a:ext uri="{FF2B5EF4-FFF2-40B4-BE49-F238E27FC236}">
                  <a16:creationId xmlns:a16="http://schemas.microsoft.com/office/drawing/2014/main" id="{BBB1E8D1-99C5-C982-3191-22475D743FD9}"/>
                </a:ext>
              </a:extLst>
            </p:cNvPr>
            <p:cNvSpPr/>
            <p:nvPr/>
          </p:nvSpPr>
          <p:spPr>
            <a:xfrm>
              <a:off x="6328833" y="4960408"/>
              <a:ext cx="529" cy="529"/>
            </a:xfrm>
            <a:custGeom>
              <a:avLst/>
              <a:gdLst>
                <a:gd name="connsiteX0" fmla="*/ 0 w 529"/>
                <a:gd name="connsiteY0" fmla="*/ 0 h 529"/>
                <a:gd name="connsiteX1" fmla="*/ 529 w 529"/>
                <a:gd name="connsiteY1" fmla="*/ 529 h 529"/>
              </a:gdLst>
              <a:ahLst/>
              <a:cxnLst>
                <a:cxn ang="0">
                  <a:pos x="connsiteX0" y="connsiteY0"/>
                </a:cxn>
                <a:cxn ang="0">
                  <a:pos x="connsiteX1" y="connsiteY1"/>
                </a:cxn>
              </a:cxnLst>
              <a:rect l="l" t="t" r="r" b="b"/>
              <a:pathLst>
                <a:path w="529" h="529">
                  <a:moveTo>
                    <a:pt x="0" y="0"/>
                  </a:moveTo>
                  <a:lnTo>
                    <a:pt x="529" y="529"/>
                  </a:lnTo>
                </a:path>
              </a:pathLst>
            </a:custGeom>
            <a:ln w="5292" cap="flat">
              <a:noFill/>
              <a:prstDash val="solid"/>
              <a:miter/>
            </a:ln>
          </p:spPr>
          <p:txBody>
            <a:bodyPr rtlCol="0" anchor="ctr"/>
            <a:lstStyle/>
            <a:p>
              <a:endParaRPr lang="en-GB"/>
            </a:p>
          </p:txBody>
        </p:sp>
        <p:sp>
          <p:nvSpPr>
            <p:cNvPr id="74" name="Forme libre 73">
              <a:extLst>
                <a:ext uri="{FF2B5EF4-FFF2-40B4-BE49-F238E27FC236}">
                  <a16:creationId xmlns:a16="http://schemas.microsoft.com/office/drawing/2014/main" id="{9646E60E-0C99-C98A-94DA-C97D2751A6EA}"/>
                </a:ext>
              </a:extLst>
            </p:cNvPr>
            <p:cNvSpPr/>
            <p:nvPr/>
          </p:nvSpPr>
          <p:spPr>
            <a:xfrm>
              <a:off x="6328833" y="4960408"/>
              <a:ext cx="1058" cy="1058"/>
            </a:xfrm>
            <a:custGeom>
              <a:avLst/>
              <a:gdLst>
                <a:gd name="connsiteX0" fmla="*/ 0 w 1058"/>
                <a:gd name="connsiteY0" fmla="*/ 0 h 1058"/>
                <a:gd name="connsiteX1" fmla="*/ 1058 w 1058"/>
                <a:gd name="connsiteY1" fmla="*/ 1058 h 1058"/>
              </a:gdLst>
              <a:ahLst/>
              <a:cxnLst>
                <a:cxn ang="0">
                  <a:pos x="connsiteX0" y="connsiteY0"/>
                </a:cxn>
                <a:cxn ang="0">
                  <a:pos x="connsiteX1" y="connsiteY1"/>
                </a:cxn>
              </a:cxnLst>
              <a:rect l="l" t="t" r="r" b="b"/>
              <a:pathLst>
                <a:path w="1058" h="1058">
                  <a:moveTo>
                    <a:pt x="0" y="0"/>
                  </a:moveTo>
                  <a:lnTo>
                    <a:pt x="1058" y="1058"/>
                  </a:lnTo>
                </a:path>
              </a:pathLst>
            </a:custGeom>
            <a:ln w="5292" cap="flat">
              <a:noFill/>
              <a:prstDash val="solid"/>
              <a:miter/>
            </a:ln>
          </p:spPr>
          <p:txBody>
            <a:bodyPr rtlCol="0" anchor="ctr"/>
            <a:lstStyle/>
            <a:p>
              <a:endParaRPr lang="en-GB"/>
            </a:p>
          </p:txBody>
        </p:sp>
        <p:sp>
          <p:nvSpPr>
            <p:cNvPr id="75" name="Forme libre 74">
              <a:extLst>
                <a:ext uri="{FF2B5EF4-FFF2-40B4-BE49-F238E27FC236}">
                  <a16:creationId xmlns:a16="http://schemas.microsoft.com/office/drawing/2014/main" id="{F0AB2A62-CA96-B893-176D-A33B6D91EBC9}"/>
                </a:ext>
              </a:extLst>
            </p:cNvPr>
            <p:cNvSpPr/>
            <p:nvPr/>
          </p:nvSpPr>
          <p:spPr>
            <a:xfrm>
              <a:off x="6329362" y="4960937"/>
              <a:ext cx="529" cy="529"/>
            </a:xfrm>
            <a:custGeom>
              <a:avLst/>
              <a:gdLst>
                <a:gd name="connsiteX0" fmla="*/ 529 w 529"/>
                <a:gd name="connsiteY0" fmla="*/ 529 h 529"/>
                <a:gd name="connsiteX1" fmla="*/ 0 w 529"/>
                <a:gd name="connsiteY1" fmla="*/ 0 h 529"/>
              </a:gdLst>
              <a:ahLst/>
              <a:cxnLst>
                <a:cxn ang="0">
                  <a:pos x="connsiteX0" y="connsiteY0"/>
                </a:cxn>
                <a:cxn ang="0">
                  <a:pos x="connsiteX1" y="connsiteY1"/>
                </a:cxn>
              </a:cxnLst>
              <a:rect l="l" t="t" r="r" b="b"/>
              <a:pathLst>
                <a:path w="529" h="529">
                  <a:moveTo>
                    <a:pt x="529" y="529"/>
                  </a:moveTo>
                  <a:lnTo>
                    <a:pt x="0" y="0"/>
                  </a:lnTo>
                </a:path>
              </a:pathLst>
            </a:custGeom>
            <a:ln w="5292" cap="flat">
              <a:noFill/>
              <a:prstDash val="solid"/>
              <a:miter/>
            </a:ln>
          </p:spPr>
          <p:txBody>
            <a:bodyPr rtlCol="0" anchor="ctr"/>
            <a:lstStyle/>
            <a:p>
              <a:endParaRPr lang="en-GB"/>
            </a:p>
          </p:txBody>
        </p:sp>
        <p:sp>
          <p:nvSpPr>
            <p:cNvPr id="76" name="Forme libre 75">
              <a:extLst>
                <a:ext uri="{FF2B5EF4-FFF2-40B4-BE49-F238E27FC236}">
                  <a16:creationId xmlns:a16="http://schemas.microsoft.com/office/drawing/2014/main" id="{8BD13B71-4F87-CE00-8AA8-7F17ECA137A2}"/>
                </a:ext>
              </a:extLst>
            </p:cNvPr>
            <p:cNvSpPr/>
            <p:nvPr/>
          </p:nvSpPr>
          <p:spPr>
            <a:xfrm>
              <a:off x="6240991" y="4913312"/>
              <a:ext cx="4233" cy="5820"/>
            </a:xfrm>
            <a:custGeom>
              <a:avLst/>
              <a:gdLst>
                <a:gd name="connsiteX0" fmla="*/ 0 w 4233"/>
                <a:gd name="connsiteY0" fmla="*/ 529 h 5820"/>
                <a:gd name="connsiteX1" fmla="*/ 2646 w 4233"/>
                <a:gd name="connsiteY1" fmla="*/ 0 h 5820"/>
                <a:gd name="connsiteX2" fmla="*/ 3175 w 4233"/>
                <a:gd name="connsiteY2" fmla="*/ 0 h 5820"/>
                <a:gd name="connsiteX3" fmla="*/ 3704 w 4233"/>
                <a:gd name="connsiteY3" fmla="*/ 529 h 5820"/>
                <a:gd name="connsiteX4" fmla="*/ 3704 w 4233"/>
                <a:gd name="connsiteY4" fmla="*/ 3704 h 5820"/>
                <a:gd name="connsiteX5" fmla="*/ 4233 w 4233"/>
                <a:gd name="connsiteY5" fmla="*/ 5821 h 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3" h="5820">
                  <a:moveTo>
                    <a:pt x="0" y="529"/>
                  </a:moveTo>
                  <a:lnTo>
                    <a:pt x="2646" y="0"/>
                  </a:lnTo>
                  <a:lnTo>
                    <a:pt x="3175" y="0"/>
                  </a:lnTo>
                  <a:lnTo>
                    <a:pt x="3704" y="529"/>
                  </a:lnTo>
                  <a:lnTo>
                    <a:pt x="3704" y="3704"/>
                  </a:lnTo>
                  <a:lnTo>
                    <a:pt x="4233" y="5821"/>
                  </a:lnTo>
                </a:path>
              </a:pathLst>
            </a:custGeom>
            <a:solidFill>
              <a:srgbClr val="ACA4CF"/>
            </a:solidFill>
            <a:ln w="5292" cap="flat">
              <a:noFill/>
              <a:prstDash val="solid"/>
              <a:miter/>
            </a:ln>
          </p:spPr>
          <p:txBody>
            <a:bodyPr rtlCol="0" anchor="ctr"/>
            <a:lstStyle/>
            <a:p>
              <a:endParaRPr lang="en-GB"/>
            </a:p>
          </p:txBody>
        </p:sp>
        <p:sp>
          <p:nvSpPr>
            <p:cNvPr id="77" name="Forme libre 76">
              <a:extLst>
                <a:ext uri="{FF2B5EF4-FFF2-40B4-BE49-F238E27FC236}">
                  <a16:creationId xmlns:a16="http://schemas.microsoft.com/office/drawing/2014/main" id="{859114AA-E114-7718-2380-B1DAE082BD4D}"/>
                </a:ext>
              </a:extLst>
            </p:cNvPr>
            <p:cNvSpPr/>
            <p:nvPr/>
          </p:nvSpPr>
          <p:spPr>
            <a:xfrm>
              <a:off x="4511675" y="4487862"/>
              <a:ext cx="795866" cy="433387"/>
            </a:xfrm>
            <a:custGeom>
              <a:avLst/>
              <a:gdLst>
                <a:gd name="connsiteX0" fmla="*/ 756179 w 795866"/>
                <a:gd name="connsiteY0" fmla="*/ 219604 h 433387"/>
                <a:gd name="connsiteX1" fmla="*/ 760412 w 795866"/>
                <a:gd name="connsiteY1" fmla="*/ 219604 h 433387"/>
                <a:gd name="connsiteX2" fmla="*/ 763058 w 795866"/>
                <a:gd name="connsiteY2" fmla="*/ 219075 h 433387"/>
                <a:gd name="connsiteX3" fmla="*/ 766762 w 795866"/>
                <a:gd name="connsiteY3" fmla="*/ 218546 h 433387"/>
                <a:gd name="connsiteX4" fmla="*/ 772054 w 795866"/>
                <a:gd name="connsiteY4" fmla="*/ 214842 h 433387"/>
                <a:gd name="connsiteX5" fmla="*/ 774700 w 795866"/>
                <a:gd name="connsiteY5" fmla="*/ 213783 h 433387"/>
                <a:gd name="connsiteX6" fmla="*/ 775758 w 795866"/>
                <a:gd name="connsiteY6" fmla="*/ 212196 h 433387"/>
                <a:gd name="connsiteX7" fmla="*/ 772583 w 795866"/>
                <a:gd name="connsiteY7" fmla="*/ 208492 h 433387"/>
                <a:gd name="connsiteX8" fmla="*/ 773642 w 795866"/>
                <a:gd name="connsiteY8" fmla="*/ 206375 h 433387"/>
                <a:gd name="connsiteX9" fmla="*/ 774171 w 795866"/>
                <a:gd name="connsiteY9" fmla="*/ 205317 h 433387"/>
                <a:gd name="connsiteX10" fmla="*/ 775229 w 795866"/>
                <a:gd name="connsiteY10" fmla="*/ 203200 h 433387"/>
                <a:gd name="connsiteX11" fmla="*/ 775229 w 795866"/>
                <a:gd name="connsiteY11" fmla="*/ 202671 h 433387"/>
                <a:gd name="connsiteX12" fmla="*/ 774171 w 795866"/>
                <a:gd name="connsiteY12" fmla="*/ 201613 h 433387"/>
                <a:gd name="connsiteX13" fmla="*/ 770996 w 795866"/>
                <a:gd name="connsiteY13" fmla="*/ 199496 h 433387"/>
                <a:gd name="connsiteX14" fmla="*/ 768879 w 795866"/>
                <a:gd name="connsiteY14" fmla="*/ 198438 h 433387"/>
                <a:gd name="connsiteX15" fmla="*/ 765704 w 795866"/>
                <a:gd name="connsiteY15" fmla="*/ 200554 h 433387"/>
                <a:gd name="connsiteX16" fmla="*/ 764646 w 795866"/>
                <a:gd name="connsiteY16" fmla="*/ 198967 h 433387"/>
                <a:gd name="connsiteX17" fmla="*/ 764646 w 795866"/>
                <a:gd name="connsiteY17" fmla="*/ 198438 h 433387"/>
                <a:gd name="connsiteX18" fmla="*/ 765704 w 795866"/>
                <a:gd name="connsiteY18" fmla="*/ 196850 h 433387"/>
                <a:gd name="connsiteX19" fmla="*/ 764646 w 795866"/>
                <a:gd name="connsiteY19" fmla="*/ 195263 h 433387"/>
                <a:gd name="connsiteX20" fmla="*/ 762529 w 795866"/>
                <a:gd name="connsiteY20" fmla="*/ 194204 h 433387"/>
                <a:gd name="connsiteX21" fmla="*/ 759354 w 795866"/>
                <a:gd name="connsiteY21" fmla="*/ 194734 h 433387"/>
                <a:gd name="connsiteX22" fmla="*/ 755121 w 795866"/>
                <a:gd name="connsiteY22" fmla="*/ 196850 h 433387"/>
                <a:gd name="connsiteX23" fmla="*/ 751417 w 795866"/>
                <a:gd name="connsiteY23" fmla="*/ 200025 h 433387"/>
                <a:gd name="connsiteX24" fmla="*/ 747712 w 795866"/>
                <a:gd name="connsiteY24" fmla="*/ 200554 h 433387"/>
                <a:gd name="connsiteX25" fmla="*/ 744008 w 795866"/>
                <a:gd name="connsiteY25" fmla="*/ 202142 h 433387"/>
                <a:gd name="connsiteX26" fmla="*/ 745067 w 795866"/>
                <a:gd name="connsiteY26" fmla="*/ 200025 h 433387"/>
                <a:gd name="connsiteX27" fmla="*/ 744537 w 795866"/>
                <a:gd name="connsiteY27" fmla="*/ 198438 h 433387"/>
                <a:gd name="connsiteX28" fmla="*/ 746125 w 795866"/>
                <a:gd name="connsiteY28" fmla="*/ 197379 h 433387"/>
                <a:gd name="connsiteX29" fmla="*/ 746654 w 795866"/>
                <a:gd name="connsiteY29" fmla="*/ 196850 h 433387"/>
                <a:gd name="connsiteX30" fmla="*/ 749829 w 795866"/>
                <a:gd name="connsiteY30" fmla="*/ 196850 h 433387"/>
                <a:gd name="connsiteX31" fmla="*/ 751946 w 795866"/>
                <a:gd name="connsiteY31" fmla="*/ 195792 h 433387"/>
                <a:gd name="connsiteX32" fmla="*/ 754063 w 795866"/>
                <a:gd name="connsiteY32" fmla="*/ 193675 h 433387"/>
                <a:gd name="connsiteX33" fmla="*/ 756708 w 795866"/>
                <a:gd name="connsiteY33" fmla="*/ 193146 h 433387"/>
                <a:gd name="connsiteX34" fmla="*/ 758296 w 795866"/>
                <a:gd name="connsiteY34" fmla="*/ 192617 h 433387"/>
                <a:gd name="connsiteX35" fmla="*/ 763058 w 795866"/>
                <a:gd name="connsiteY35" fmla="*/ 191029 h 433387"/>
                <a:gd name="connsiteX36" fmla="*/ 763587 w 795866"/>
                <a:gd name="connsiteY36" fmla="*/ 189971 h 433387"/>
                <a:gd name="connsiteX37" fmla="*/ 755650 w 795866"/>
                <a:gd name="connsiteY37" fmla="*/ 187854 h 433387"/>
                <a:gd name="connsiteX38" fmla="*/ 750358 w 795866"/>
                <a:gd name="connsiteY38" fmla="*/ 185208 h 433387"/>
                <a:gd name="connsiteX39" fmla="*/ 748242 w 795866"/>
                <a:gd name="connsiteY39" fmla="*/ 184150 h 433387"/>
                <a:gd name="connsiteX40" fmla="*/ 745596 w 795866"/>
                <a:gd name="connsiteY40" fmla="*/ 184679 h 433387"/>
                <a:gd name="connsiteX41" fmla="*/ 743479 w 795866"/>
                <a:gd name="connsiteY41" fmla="*/ 185208 h 433387"/>
                <a:gd name="connsiteX42" fmla="*/ 741892 w 795866"/>
                <a:gd name="connsiteY42" fmla="*/ 185208 h 433387"/>
                <a:gd name="connsiteX43" fmla="*/ 743479 w 795866"/>
                <a:gd name="connsiteY43" fmla="*/ 181504 h 433387"/>
                <a:gd name="connsiteX44" fmla="*/ 743479 w 795866"/>
                <a:gd name="connsiteY44" fmla="*/ 180975 h 433387"/>
                <a:gd name="connsiteX45" fmla="*/ 742950 w 795866"/>
                <a:gd name="connsiteY45" fmla="*/ 179388 h 433387"/>
                <a:gd name="connsiteX46" fmla="*/ 737129 w 795866"/>
                <a:gd name="connsiteY46" fmla="*/ 175683 h 433387"/>
                <a:gd name="connsiteX47" fmla="*/ 736071 w 795866"/>
                <a:gd name="connsiteY47" fmla="*/ 174625 h 433387"/>
                <a:gd name="connsiteX48" fmla="*/ 733954 w 795866"/>
                <a:gd name="connsiteY48" fmla="*/ 174625 h 433387"/>
                <a:gd name="connsiteX49" fmla="*/ 732367 w 795866"/>
                <a:gd name="connsiteY49" fmla="*/ 173567 h 433387"/>
                <a:gd name="connsiteX50" fmla="*/ 731308 w 795866"/>
                <a:gd name="connsiteY50" fmla="*/ 171450 h 433387"/>
                <a:gd name="connsiteX51" fmla="*/ 730779 w 795866"/>
                <a:gd name="connsiteY51" fmla="*/ 170392 h 433387"/>
                <a:gd name="connsiteX52" fmla="*/ 730250 w 795866"/>
                <a:gd name="connsiteY52" fmla="*/ 169333 h 433387"/>
                <a:gd name="connsiteX53" fmla="*/ 729721 w 795866"/>
                <a:gd name="connsiteY53" fmla="*/ 168804 h 433387"/>
                <a:gd name="connsiteX54" fmla="*/ 730779 w 795866"/>
                <a:gd name="connsiteY54" fmla="*/ 168275 h 433387"/>
                <a:gd name="connsiteX55" fmla="*/ 735542 w 795866"/>
                <a:gd name="connsiteY55" fmla="*/ 169333 h 433387"/>
                <a:gd name="connsiteX56" fmla="*/ 736600 w 795866"/>
                <a:gd name="connsiteY56" fmla="*/ 168804 h 433387"/>
                <a:gd name="connsiteX57" fmla="*/ 736600 w 795866"/>
                <a:gd name="connsiteY57" fmla="*/ 168275 h 433387"/>
                <a:gd name="connsiteX58" fmla="*/ 736600 w 795866"/>
                <a:gd name="connsiteY58" fmla="*/ 166158 h 433387"/>
                <a:gd name="connsiteX59" fmla="*/ 735542 w 795866"/>
                <a:gd name="connsiteY59" fmla="*/ 165100 h 433387"/>
                <a:gd name="connsiteX60" fmla="*/ 733425 w 795866"/>
                <a:gd name="connsiteY60" fmla="*/ 164571 h 433387"/>
                <a:gd name="connsiteX61" fmla="*/ 730779 w 795866"/>
                <a:gd name="connsiteY61" fmla="*/ 161925 h 433387"/>
                <a:gd name="connsiteX62" fmla="*/ 732367 w 795866"/>
                <a:gd name="connsiteY62" fmla="*/ 161396 h 433387"/>
                <a:gd name="connsiteX63" fmla="*/ 733425 w 795866"/>
                <a:gd name="connsiteY63" fmla="*/ 160867 h 433387"/>
                <a:gd name="connsiteX64" fmla="*/ 732896 w 795866"/>
                <a:gd name="connsiteY64" fmla="*/ 159279 h 433387"/>
                <a:gd name="connsiteX65" fmla="*/ 731837 w 795866"/>
                <a:gd name="connsiteY65" fmla="*/ 158221 h 433387"/>
                <a:gd name="connsiteX66" fmla="*/ 729721 w 795866"/>
                <a:gd name="connsiteY66" fmla="*/ 157692 h 433387"/>
                <a:gd name="connsiteX67" fmla="*/ 728662 w 795866"/>
                <a:gd name="connsiteY67" fmla="*/ 157163 h 433387"/>
                <a:gd name="connsiteX68" fmla="*/ 728133 w 795866"/>
                <a:gd name="connsiteY68" fmla="*/ 156104 h 433387"/>
                <a:gd name="connsiteX69" fmla="*/ 727075 w 795866"/>
                <a:gd name="connsiteY69" fmla="*/ 152400 h 433387"/>
                <a:gd name="connsiteX70" fmla="*/ 725488 w 795866"/>
                <a:gd name="connsiteY70" fmla="*/ 152929 h 433387"/>
                <a:gd name="connsiteX71" fmla="*/ 724958 w 795866"/>
                <a:gd name="connsiteY71" fmla="*/ 151342 h 433387"/>
                <a:gd name="connsiteX72" fmla="*/ 726017 w 795866"/>
                <a:gd name="connsiteY72" fmla="*/ 149754 h 433387"/>
                <a:gd name="connsiteX73" fmla="*/ 724958 w 795866"/>
                <a:gd name="connsiteY73" fmla="*/ 148167 h 433387"/>
                <a:gd name="connsiteX74" fmla="*/ 721783 w 795866"/>
                <a:gd name="connsiteY74" fmla="*/ 144992 h 433387"/>
                <a:gd name="connsiteX75" fmla="*/ 720196 w 795866"/>
                <a:gd name="connsiteY75" fmla="*/ 141288 h 433387"/>
                <a:gd name="connsiteX76" fmla="*/ 717550 w 795866"/>
                <a:gd name="connsiteY76" fmla="*/ 138642 h 433387"/>
                <a:gd name="connsiteX77" fmla="*/ 715433 w 795866"/>
                <a:gd name="connsiteY77" fmla="*/ 135996 h 433387"/>
                <a:gd name="connsiteX78" fmla="*/ 713846 w 795866"/>
                <a:gd name="connsiteY78" fmla="*/ 134408 h 433387"/>
                <a:gd name="connsiteX79" fmla="*/ 712258 w 795866"/>
                <a:gd name="connsiteY79" fmla="*/ 137583 h 433387"/>
                <a:gd name="connsiteX80" fmla="*/ 711729 w 795866"/>
                <a:gd name="connsiteY80" fmla="*/ 138113 h 433387"/>
                <a:gd name="connsiteX81" fmla="*/ 708554 w 795866"/>
                <a:gd name="connsiteY81" fmla="*/ 138642 h 433387"/>
                <a:gd name="connsiteX82" fmla="*/ 707496 w 795866"/>
                <a:gd name="connsiteY82" fmla="*/ 139171 h 433387"/>
                <a:gd name="connsiteX83" fmla="*/ 707496 w 795866"/>
                <a:gd name="connsiteY83" fmla="*/ 140759 h 433387"/>
                <a:gd name="connsiteX84" fmla="*/ 709613 w 795866"/>
                <a:gd name="connsiteY84" fmla="*/ 142875 h 433387"/>
                <a:gd name="connsiteX85" fmla="*/ 707496 w 795866"/>
                <a:gd name="connsiteY85" fmla="*/ 144463 h 433387"/>
                <a:gd name="connsiteX86" fmla="*/ 706438 w 795866"/>
                <a:gd name="connsiteY86" fmla="*/ 145521 h 433387"/>
                <a:gd name="connsiteX87" fmla="*/ 705379 w 795866"/>
                <a:gd name="connsiteY87" fmla="*/ 148696 h 433387"/>
                <a:gd name="connsiteX88" fmla="*/ 704850 w 795866"/>
                <a:gd name="connsiteY88" fmla="*/ 151871 h 433387"/>
                <a:gd name="connsiteX89" fmla="*/ 704850 w 795866"/>
                <a:gd name="connsiteY89" fmla="*/ 152400 h 433387"/>
                <a:gd name="connsiteX90" fmla="*/ 702204 w 795866"/>
                <a:gd name="connsiteY90" fmla="*/ 148167 h 433387"/>
                <a:gd name="connsiteX91" fmla="*/ 701146 w 795866"/>
                <a:gd name="connsiteY91" fmla="*/ 148167 h 433387"/>
                <a:gd name="connsiteX92" fmla="*/ 700087 w 795866"/>
                <a:gd name="connsiteY92" fmla="*/ 150813 h 433387"/>
                <a:gd name="connsiteX93" fmla="*/ 699029 w 795866"/>
                <a:gd name="connsiteY93" fmla="*/ 152400 h 433387"/>
                <a:gd name="connsiteX94" fmla="*/ 696912 w 795866"/>
                <a:gd name="connsiteY94" fmla="*/ 153458 h 433387"/>
                <a:gd name="connsiteX95" fmla="*/ 692150 w 795866"/>
                <a:gd name="connsiteY95" fmla="*/ 153988 h 433387"/>
                <a:gd name="connsiteX96" fmla="*/ 690563 w 795866"/>
                <a:gd name="connsiteY96" fmla="*/ 155046 h 433387"/>
                <a:gd name="connsiteX97" fmla="*/ 690033 w 795866"/>
                <a:gd name="connsiteY97" fmla="*/ 153458 h 433387"/>
                <a:gd name="connsiteX98" fmla="*/ 690033 w 795866"/>
                <a:gd name="connsiteY98" fmla="*/ 152929 h 433387"/>
                <a:gd name="connsiteX99" fmla="*/ 690033 w 795866"/>
                <a:gd name="connsiteY99" fmla="*/ 151342 h 433387"/>
                <a:gd name="connsiteX100" fmla="*/ 688975 w 795866"/>
                <a:gd name="connsiteY100" fmla="*/ 150283 h 433387"/>
                <a:gd name="connsiteX101" fmla="*/ 686329 w 795866"/>
                <a:gd name="connsiteY101" fmla="*/ 148696 h 433387"/>
                <a:gd name="connsiteX102" fmla="*/ 685800 w 795866"/>
                <a:gd name="connsiteY102" fmla="*/ 148696 h 433387"/>
                <a:gd name="connsiteX103" fmla="*/ 682625 w 795866"/>
                <a:gd name="connsiteY103" fmla="*/ 149225 h 433387"/>
                <a:gd name="connsiteX104" fmla="*/ 678392 w 795866"/>
                <a:gd name="connsiteY104" fmla="*/ 150813 h 433387"/>
                <a:gd name="connsiteX105" fmla="*/ 677863 w 795866"/>
                <a:gd name="connsiteY105" fmla="*/ 149754 h 433387"/>
                <a:gd name="connsiteX106" fmla="*/ 678392 w 795866"/>
                <a:gd name="connsiteY106" fmla="*/ 146579 h 433387"/>
                <a:gd name="connsiteX107" fmla="*/ 680508 w 795866"/>
                <a:gd name="connsiteY107" fmla="*/ 146579 h 433387"/>
                <a:gd name="connsiteX108" fmla="*/ 681037 w 795866"/>
                <a:gd name="connsiteY108" fmla="*/ 146050 h 433387"/>
                <a:gd name="connsiteX109" fmla="*/ 681037 w 795866"/>
                <a:gd name="connsiteY109" fmla="*/ 144463 h 433387"/>
                <a:gd name="connsiteX110" fmla="*/ 680508 w 795866"/>
                <a:gd name="connsiteY110" fmla="*/ 142346 h 433387"/>
                <a:gd name="connsiteX111" fmla="*/ 678921 w 795866"/>
                <a:gd name="connsiteY111" fmla="*/ 132821 h 433387"/>
                <a:gd name="connsiteX112" fmla="*/ 679450 w 795866"/>
                <a:gd name="connsiteY112" fmla="*/ 130704 h 433387"/>
                <a:gd name="connsiteX113" fmla="*/ 681037 w 795866"/>
                <a:gd name="connsiteY113" fmla="*/ 129117 h 433387"/>
                <a:gd name="connsiteX114" fmla="*/ 681037 w 795866"/>
                <a:gd name="connsiteY114" fmla="*/ 127529 h 433387"/>
                <a:gd name="connsiteX115" fmla="*/ 679979 w 795866"/>
                <a:gd name="connsiteY115" fmla="*/ 125942 h 433387"/>
                <a:gd name="connsiteX116" fmla="*/ 678921 w 795866"/>
                <a:gd name="connsiteY116" fmla="*/ 127000 h 433387"/>
                <a:gd name="connsiteX117" fmla="*/ 676804 w 795866"/>
                <a:gd name="connsiteY117" fmla="*/ 127000 h 433387"/>
                <a:gd name="connsiteX118" fmla="*/ 670454 w 795866"/>
                <a:gd name="connsiteY118" fmla="*/ 125413 h 433387"/>
                <a:gd name="connsiteX119" fmla="*/ 665162 w 795866"/>
                <a:gd name="connsiteY119" fmla="*/ 122767 h 433387"/>
                <a:gd name="connsiteX120" fmla="*/ 664104 w 795866"/>
                <a:gd name="connsiteY120" fmla="*/ 121708 h 433387"/>
                <a:gd name="connsiteX121" fmla="*/ 665162 w 795866"/>
                <a:gd name="connsiteY121" fmla="*/ 120121 h 433387"/>
                <a:gd name="connsiteX122" fmla="*/ 656696 w 795866"/>
                <a:gd name="connsiteY122" fmla="*/ 113242 h 433387"/>
                <a:gd name="connsiteX123" fmla="*/ 653521 w 795866"/>
                <a:gd name="connsiteY123" fmla="*/ 111654 h 433387"/>
                <a:gd name="connsiteX124" fmla="*/ 651933 w 795866"/>
                <a:gd name="connsiteY124" fmla="*/ 111125 h 433387"/>
                <a:gd name="connsiteX125" fmla="*/ 651404 w 795866"/>
                <a:gd name="connsiteY125" fmla="*/ 111125 h 433387"/>
                <a:gd name="connsiteX126" fmla="*/ 647700 w 795866"/>
                <a:gd name="connsiteY126" fmla="*/ 112713 h 433387"/>
                <a:gd name="connsiteX127" fmla="*/ 644525 w 795866"/>
                <a:gd name="connsiteY127" fmla="*/ 113242 h 433387"/>
                <a:gd name="connsiteX128" fmla="*/ 639762 w 795866"/>
                <a:gd name="connsiteY128" fmla="*/ 113242 h 433387"/>
                <a:gd name="connsiteX129" fmla="*/ 637646 w 795866"/>
                <a:gd name="connsiteY129" fmla="*/ 112713 h 433387"/>
                <a:gd name="connsiteX130" fmla="*/ 628650 w 795866"/>
                <a:gd name="connsiteY130" fmla="*/ 110067 h 433387"/>
                <a:gd name="connsiteX131" fmla="*/ 626004 w 795866"/>
                <a:gd name="connsiteY131" fmla="*/ 109538 h 433387"/>
                <a:gd name="connsiteX132" fmla="*/ 622829 w 795866"/>
                <a:gd name="connsiteY132" fmla="*/ 112183 h 433387"/>
                <a:gd name="connsiteX133" fmla="*/ 621771 w 795866"/>
                <a:gd name="connsiteY133" fmla="*/ 114300 h 433387"/>
                <a:gd name="connsiteX134" fmla="*/ 621771 w 795866"/>
                <a:gd name="connsiteY134" fmla="*/ 116417 h 433387"/>
                <a:gd name="connsiteX135" fmla="*/ 622829 w 795866"/>
                <a:gd name="connsiteY135" fmla="*/ 118004 h 433387"/>
                <a:gd name="connsiteX136" fmla="*/ 624417 w 795866"/>
                <a:gd name="connsiteY136" fmla="*/ 119063 h 433387"/>
                <a:gd name="connsiteX137" fmla="*/ 625475 w 795866"/>
                <a:gd name="connsiteY137" fmla="*/ 120121 h 433387"/>
                <a:gd name="connsiteX138" fmla="*/ 625475 w 795866"/>
                <a:gd name="connsiteY138" fmla="*/ 120650 h 433387"/>
                <a:gd name="connsiteX139" fmla="*/ 623887 w 795866"/>
                <a:gd name="connsiteY139" fmla="*/ 124354 h 433387"/>
                <a:gd name="connsiteX140" fmla="*/ 620712 w 795866"/>
                <a:gd name="connsiteY140" fmla="*/ 128588 h 433387"/>
                <a:gd name="connsiteX141" fmla="*/ 626004 w 795866"/>
                <a:gd name="connsiteY141" fmla="*/ 129117 h 433387"/>
                <a:gd name="connsiteX142" fmla="*/ 626004 w 795866"/>
                <a:gd name="connsiteY142" fmla="*/ 130175 h 433387"/>
                <a:gd name="connsiteX143" fmla="*/ 624946 w 795866"/>
                <a:gd name="connsiteY143" fmla="*/ 131763 h 433387"/>
                <a:gd name="connsiteX144" fmla="*/ 625475 w 795866"/>
                <a:gd name="connsiteY144" fmla="*/ 132821 h 433387"/>
                <a:gd name="connsiteX145" fmla="*/ 626533 w 795866"/>
                <a:gd name="connsiteY145" fmla="*/ 134938 h 433387"/>
                <a:gd name="connsiteX146" fmla="*/ 627063 w 795866"/>
                <a:gd name="connsiteY146" fmla="*/ 136525 h 433387"/>
                <a:gd name="connsiteX147" fmla="*/ 627063 w 795866"/>
                <a:gd name="connsiteY147" fmla="*/ 138642 h 433387"/>
                <a:gd name="connsiteX148" fmla="*/ 626533 w 795866"/>
                <a:gd name="connsiteY148" fmla="*/ 140229 h 433387"/>
                <a:gd name="connsiteX149" fmla="*/ 624946 w 795866"/>
                <a:gd name="connsiteY149" fmla="*/ 140229 h 433387"/>
                <a:gd name="connsiteX150" fmla="*/ 623887 w 795866"/>
                <a:gd name="connsiteY150" fmla="*/ 140759 h 433387"/>
                <a:gd name="connsiteX151" fmla="*/ 621771 w 795866"/>
                <a:gd name="connsiteY151" fmla="*/ 146579 h 433387"/>
                <a:gd name="connsiteX152" fmla="*/ 618596 w 795866"/>
                <a:gd name="connsiteY152" fmla="*/ 148696 h 433387"/>
                <a:gd name="connsiteX153" fmla="*/ 618596 w 795866"/>
                <a:gd name="connsiteY153" fmla="*/ 149225 h 433387"/>
                <a:gd name="connsiteX154" fmla="*/ 619654 w 795866"/>
                <a:gd name="connsiteY154" fmla="*/ 150813 h 433387"/>
                <a:gd name="connsiteX155" fmla="*/ 620183 w 795866"/>
                <a:gd name="connsiteY155" fmla="*/ 151342 h 433387"/>
                <a:gd name="connsiteX156" fmla="*/ 621242 w 795866"/>
                <a:gd name="connsiteY156" fmla="*/ 152400 h 433387"/>
                <a:gd name="connsiteX157" fmla="*/ 622300 w 795866"/>
                <a:gd name="connsiteY157" fmla="*/ 152929 h 433387"/>
                <a:gd name="connsiteX158" fmla="*/ 627592 w 795866"/>
                <a:gd name="connsiteY158" fmla="*/ 156634 h 433387"/>
                <a:gd name="connsiteX159" fmla="*/ 630238 w 795866"/>
                <a:gd name="connsiteY159" fmla="*/ 159808 h 433387"/>
                <a:gd name="connsiteX160" fmla="*/ 631825 w 795866"/>
                <a:gd name="connsiteY160" fmla="*/ 163513 h 433387"/>
                <a:gd name="connsiteX161" fmla="*/ 632354 w 795866"/>
                <a:gd name="connsiteY161" fmla="*/ 168275 h 433387"/>
                <a:gd name="connsiteX162" fmla="*/ 632354 w 795866"/>
                <a:gd name="connsiteY162" fmla="*/ 170392 h 433387"/>
                <a:gd name="connsiteX163" fmla="*/ 631825 w 795866"/>
                <a:gd name="connsiteY163" fmla="*/ 173567 h 433387"/>
                <a:gd name="connsiteX164" fmla="*/ 630238 w 795866"/>
                <a:gd name="connsiteY164" fmla="*/ 175683 h 433387"/>
                <a:gd name="connsiteX165" fmla="*/ 627063 w 795866"/>
                <a:gd name="connsiteY165" fmla="*/ 179917 h 433387"/>
                <a:gd name="connsiteX166" fmla="*/ 617537 w 795866"/>
                <a:gd name="connsiteY166" fmla="*/ 186796 h 433387"/>
                <a:gd name="connsiteX167" fmla="*/ 611188 w 795866"/>
                <a:gd name="connsiteY167" fmla="*/ 188913 h 433387"/>
                <a:gd name="connsiteX168" fmla="*/ 612246 w 795866"/>
                <a:gd name="connsiteY168" fmla="*/ 192617 h 433387"/>
                <a:gd name="connsiteX169" fmla="*/ 613304 w 795866"/>
                <a:gd name="connsiteY169" fmla="*/ 193675 h 433387"/>
                <a:gd name="connsiteX170" fmla="*/ 615421 w 795866"/>
                <a:gd name="connsiteY170" fmla="*/ 194734 h 433387"/>
                <a:gd name="connsiteX171" fmla="*/ 615950 w 795866"/>
                <a:gd name="connsiteY171" fmla="*/ 195792 h 433387"/>
                <a:gd name="connsiteX172" fmla="*/ 616479 w 795866"/>
                <a:gd name="connsiteY172" fmla="*/ 197908 h 433387"/>
                <a:gd name="connsiteX173" fmla="*/ 614892 w 795866"/>
                <a:gd name="connsiteY173" fmla="*/ 197908 h 433387"/>
                <a:gd name="connsiteX174" fmla="*/ 615950 w 795866"/>
                <a:gd name="connsiteY174" fmla="*/ 202142 h 433387"/>
                <a:gd name="connsiteX175" fmla="*/ 615950 w 795866"/>
                <a:gd name="connsiteY175" fmla="*/ 204259 h 433387"/>
                <a:gd name="connsiteX176" fmla="*/ 616479 w 795866"/>
                <a:gd name="connsiteY176" fmla="*/ 207433 h 433387"/>
                <a:gd name="connsiteX177" fmla="*/ 618067 w 795866"/>
                <a:gd name="connsiteY177" fmla="*/ 209550 h 433387"/>
                <a:gd name="connsiteX178" fmla="*/ 618596 w 795866"/>
                <a:gd name="connsiteY178" fmla="*/ 211667 h 433387"/>
                <a:gd name="connsiteX179" fmla="*/ 618067 w 795866"/>
                <a:gd name="connsiteY179" fmla="*/ 213783 h 433387"/>
                <a:gd name="connsiteX180" fmla="*/ 616479 w 795866"/>
                <a:gd name="connsiteY180" fmla="*/ 215900 h 433387"/>
                <a:gd name="connsiteX181" fmla="*/ 617008 w 795866"/>
                <a:gd name="connsiteY181" fmla="*/ 218017 h 433387"/>
                <a:gd name="connsiteX182" fmla="*/ 616479 w 795866"/>
                <a:gd name="connsiteY182" fmla="*/ 220134 h 433387"/>
                <a:gd name="connsiteX183" fmla="*/ 615950 w 795866"/>
                <a:gd name="connsiteY183" fmla="*/ 221721 h 433387"/>
                <a:gd name="connsiteX184" fmla="*/ 614363 w 795866"/>
                <a:gd name="connsiteY184" fmla="*/ 218546 h 433387"/>
                <a:gd name="connsiteX185" fmla="*/ 612775 w 795866"/>
                <a:gd name="connsiteY185" fmla="*/ 217488 h 433387"/>
                <a:gd name="connsiteX186" fmla="*/ 611188 w 795866"/>
                <a:gd name="connsiteY186" fmla="*/ 219604 h 433387"/>
                <a:gd name="connsiteX187" fmla="*/ 610658 w 795866"/>
                <a:gd name="connsiteY187" fmla="*/ 220663 h 433387"/>
                <a:gd name="connsiteX188" fmla="*/ 611717 w 795866"/>
                <a:gd name="connsiteY188" fmla="*/ 221721 h 433387"/>
                <a:gd name="connsiteX189" fmla="*/ 612775 w 795866"/>
                <a:gd name="connsiteY189" fmla="*/ 224896 h 433387"/>
                <a:gd name="connsiteX190" fmla="*/ 607483 w 795866"/>
                <a:gd name="connsiteY190" fmla="*/ 220663 h 433387"/>
                <a:gd name="connsiteX191" fmla="*/ 605367 w 795866"/>
                <a:gd name="connsiteY191" fmla="*/ 220663 h 433387"/>
                <a:gd name="connsiteX192" fmla="*/ 605367 w 795866"/>
                <a:gd name="connsiteY192" fmla="*/ 219604 h 433387"/>
                <a:gd name="connsiteX193" fmla="*/ 603779 w 795866"/>
                <a:gd name="connsiteY193" fmla="*/ 217488 h 433387"/>
                <a:gd name="connsiteX194" fmla="*/ 602192 w 795866"/>
                <a:gd name="connsiteY194" fmla="*/ 214842 h 433387"/>
                <a:gd name="connsiteX195" fmla="*/ 599017 w 795866"/>
                <a:gd name="connsiteY195" fmla="*/ 213254 h 433387"/>
                <a:gd name="connsiteX196" fmla="*/ 595842 w 795866"/>
                <a:gd name="connsiteY196" fmla="*/ 212725 h 433387"/>
                <a:gd name="connsiteX197" fmla="*/ 596371 w 795866"/>
                <a:gd name="connsiteY197" fmla="*/ 211138 h 433387"/>
                <a:gd name="connsiteX198" fmla="*/ 595842 w 795866"/>
                <a:gd name="connsiteY198" fmla="*/ 209021 h 433387"/>
                <a:gd name="connsiteX199" fmla="*/ 595313 w 795866"/>
                <a:gd name="connsiteY199" fmla="*/ 207433 h 433387"/>
                <a:gd name="connsiteX200" fmla="*/ 593725 w 795866"/>
                <a:gd name="connsiteY200" fmla="*/ 205846 h 433387"/>
                <a:gd name="connsiteX201" fmla="*/ 591608 w 795866"/>
                <a:gd name="connsiteY201" fmla="*/ 204788 h 433387"/>
                <a:gd name="connsiteX202" fmla="*/ 591608 w 795866"/>
                <a:gd name="connsiteY202" fmla="*/ 204259 h 433387"/>
                <a:gd name="connsiteX203" fmla="*/ 592667 w 795866"/>
                <a:gd name="connsiteY203" fmla="*/ 201613 h 433387"/>
                <a:gd name="connsiteX204" fmla="*/ 593196 w 795866"/>
                <a:gd name="connsiteY204" fmla="*/ 197379 h 433387"/>
                <a:gd name="connsiteX205" fmla="*/ 592667 w 795866"/>
                <a:gd name="connsiteY205" fmla="*/ 195263 h 433387"/>
                <a:gd name="connsiteX206" fmla="*/ 592137 w 795866"/>
                <a:gd name="connsiteY206" fmla="*/ 194204 h 433387"/>
                <a:gd name="connsiteX207" fmla="*/ 591608 w 795866"/>
                <a:gd name="connsiteY207" fmla="*/ 192617 h 433387"/>
                <a:gd name="connsiteX208" fmla="*/ 592667 w 795866"/>
                <a:gd name="connsiteY208" fmla="*/ 186267 h 433387"/>
                <a:gd name="connsiteX209" fmla="*/ 591608 w 795866"/>
                <a:gd name="connsiteY209" fmla="*/ 185208 h 433387"/>
                <a:gd name="connsiteX210" fmla="*/ 583142 w 795866"/>
                <a:gd name="connsiteY210" fmla="*/ 183621 h 433387"/>
                <a:gd name="connsiteX211" fmla="*/ 581025 w 795866"/>
                <a:gd name="connsiteY211" fmla="*/ 184150 h 433387"/>
                <a:gd name="connsiteX212" fmla="*/ 579438 w 795866"/>
                <a:gd name="connsiteY212" fmla="*/ 183621 h 433387"/>
                <a:gd name="connsiteX213" fmla="*/ 577321 w 795866"/>
                <a:gd name="connsiteY213" fmla="*/ 184150 h 433387"/>
                <a:gd name="connsiteX214" fmla="*/ 575204 w 795866"/>
                <a:gd name="connsiteY214" fmla="*/ 183621 h 433387"/>
                <a:gd name="connsiteX215" fmla="*/ 572558 w 795866"/>
                <a:gd name="connsiteY215" fmla="*/ 182563 h 433387"/>
                <a:gd name="connsiteX216" fmla="*/ 569383 w 795866"/>
                <a:gd name="connsiteY216" fmla="*/ 180975 h 433387"/>
                <a:gd name="connsiteX217" fmla="*/ 567267 w 795866"/>
                <a:gd name="connsiteY217" fmla="*/ 179917 h 433387"/>
                <a:gd name="connsiteX218" fmla="*/ 556683 w 795866"/>
                <a:gd name="connsiteY218" fmla="*/ 177271 h 433387"/>
                <a:gd name="connsiteX219" fmla="*/ 553508 w 795866"/>
                <a:gd name="connsiteY219" fmla="*/ 173038 h 433387"/>
                <a:gd name="connsiteX220" fmla="*/ 547688 w 795866"/>
                <a:gd name="connsiteY220" fmla="*/ 168804 h 433387"/>
                <a:gd name="connsiteX221" fmla="*/ 537633 w 795866"/>
                <a:gd name="connsiteY221" fmla="*/ 165629 h 433387"/>
                <a:gd name="connsiteX222" fmla="*/ 536046 w 795866"/>
                <a:gd name="connsiteY222" fmla="*/ 165100 h 433387"/>
                <a:gd name="connsiteX223" fmla="*/ 533929 w 795866"/>
                <a:gd name="connsiteY223" fmla="*/ 164571 h 433387"/>
                <a:gd name="connsiteX224" fmla="*/ 529696 w 795866"/>
                <a:gd name="connsiteY224" fmla="*/ 164571 h 433387"/>
                <a:gd name="connsiteX225" fmla="*/ 523875 w 795866"/>
                <a:gd name="connsiteY225" fmla="*/ 166688 h 433387"/>
                <a:gd name="connsiteX226" fmla="*/ 521758 w 795866"/>
                <a:gd name="connsiteY226" fmla="*/ 166688 h 433387"/>
                <a:gd name="connsiteX227" fmla="*/ 522287 w 795866"/>
                <a:gd name="connsiteY227" fmla="*/ 162454 h 433387"/>
                <a:gd name="connsiteX228" fmla="*/ 521758 w 795866"/>
                <a:gd name="connsiteY228" fmla="*/ 159808 h 433387"/>
                <a:gd name="connsiteX229" fmla="*/ 517525 w 795866"/>
                <a:gd name="connsiteY229" fmla="*/ 150813 h 433387"/>
                <a:gd name="connsiteX230" fmla="*/ 516467 w 795866"/>
                <a:gd name="connsiteY230" fmla="*/ 149754 h 433387"/>
                <a:gd name="connsiteX231" fmla="*/ 515938 w 795866"/>
                <a:gd name="connsiteY231" fmla="*/ 149225 h 433387"/>
                <a:gd name="connsiteX232" fmla="*/ 512233 w 795866"/>
                <a:gd name="connsiteY232" fmla="*/ 149754 h 433387"/>
                <a:gd name="connsiteX233" fmla="*/ 510117 w 795866"/>
                <a:gd name="connsiteY233" fmla="*/ 149754 h 433387"/>
                <a:gd name="connsiteX234" fmla="*/ 509587 w 795866"/>
                <a:gd name="connsiteY234" fmla="*/ 149225 h 433387"/>
                <a:gd name="connsiteX235" fmla="*/ 508529 w 795866"/>
                <a:gd name="connsiteY235" fmla="*/ 149225 h 433387"/>
                <a:gd name="connsiteX236" fmla="*/ 506942 w 795866"/>
                <a:gd name="connsiteY236" fmla="*/ 147638 h 433387"/>
                <a:gd name="connsiteX237" fmla="*/ 505883 w 795866"/>
                <a:gd name="connsiteY237" fmla="*/ 141288 h 433387"/>
                <a:gd name="connsiteX238" fmla="*/ 506412 w 795866"/>
                <a:gd name="connsiteY238" fmla="*/ 138642 h 433387"/>
                <a:gd name="connsiteX239" fmla="*/ 506412 w 795866"/>
                <a:gd name="connsiteY239" fmla="*/ 136525 h 433387"/>
                <a:gd name="connsiteX240" fmla="*/ 509058 w 795866"/>
                <a:gd name="connsiteY240" fmla="*/ 128058 h 433387"/>
                <a:gd name="connsiteX241" fmla="*/ 512233 w 795866"/>
                <a:gd name="connsiteY241" fmla="*/ 122238 h 433387"/>
                <a:gd name="connsiteX242" fmla="*/ 515408 w 795866"/>
                <a:gd name="connsiteY242" fmla="*/ 121179 h 433387"/>
                <a:gd name="connsiteX243" fmla="*/ 515938 w 795866"/>
                <a:gd name="connsiteY243" fmla="*/ 120121 h 433387"/>
                <a:gd name="connsiteX244" fmla="*/ 515408 w 795866"/>
                <a:gd name="connsiteY244" fmla="*/ 116946 h 433387"/>
                <a:gd name="connsiteX245" fmla="*/ 521229 w 795866"/>
                <a:gd name="connsiteY245" fmla="*/ 112183 h 433387"/>
                <a:gd name="connsiteX246" fmla="*/ 524404 w 795866"/>
                <a:gd name="connsiteY246" fmla="*/ 110596 h 433387"/>
                <a:gd name="connsiteX247" fmla="*/ 525992 w 795866"/>
                <a:gd name="connsiteY247" fmla="*/ 108479 h 433387"/>
                <a:gd name="connsiteX248" fmla="*/ 522287 w 795866"/>
                <a:gd name="connsiteY248" fmla="*/ 106892 h 433387"/>
                <a:gd name="connsiteX249" fmla="*/ 523346 w 795866"/>
                <a:gd name="connsiteY249" fmla="*/ 105304 h 433387"/>
                <a:gd name="connsiteX250" fmla="*/ 529167 w 795866"/>
                <a:gd name="connsiteY250" fmla="*/ 105833 h 433387"/>
                <a:gd name="connsiteX251" fmla="*/ 532871 w 795866"/>
                <a:gd name="connsiteY251" fmla="*/ 105304 h 433387"/>
                <a:gd name="connsiteX252" fmla="*/ 534458 w 795866"/>
                <a:gd name="connsiteY252" fmla="*/ 103188 h 433387"/>
                <a:gd name="connsiteX253" fmla="*/ 534458 w 795866"/>
                <a:gd name="connsiteY253" fmla="*/ 102658 h 433387"/>
                <a:gd name="connsiteX254" fmla="*/ 533929 w 795866"/>
                <a:gd name="connsiteY254" fmla="*/ 101071 h 433387"/>
                <a:gd name="connsiteX255" fmla="*/ 531813 w 795866"/>
                <a:gd name="connsiteY255" fmla="*/ 100013 h 433387"/>
                <a:gd name="connsiteX256" fmla="*/ 527579 w 795866"/>
                <a:gd name="connsiteY256" fmla="*/ 98954 h 433387"/>
                <a:gd name="connsiteX257" fmla="*/ 522817 w 795866"/>
                <a:gd name="connsiteY257" fmla="*/ 97896 h 433387"/>
                <a:gd name="connsiteX258" fmla="*/ 515938 w 795866"/>
                <a:gd name="connsiteY258" fmla="*/ 93663 h 433387"/>
                <a:gd name="connsiteX259" fmla="*/ 528108 w 795866"/>
                <a:gd name="connsiteY259" fmla="*/ 95779 h 433387"/>
                <a:gd name="connsiteX260" fmla="*/ 533400 w 795866"/>
                <a:gd name="connsiteY260" fmla="*/ 97896 h 433387"/>
                <a:gd name="connsiteX261" fmla="*/ 537633 w 795866"/>
                <a:gd name="connsiteY261" fmla="*/ 98425 h 433387"/>
                <a:gd name="connsiteX262" fmla="*/ 539750 w 795866"/>
                <a:gd name="connsiteY262" fmla="*/ 98425 h 433387"/>
                <a:gd name="connsiteX263" fmla="*/ 539750 w 795866"/>
                <a:gd name="connsiteY263" fmla="*/ 97367 h 433387"/>
                <a:gd name="connsiteX264" fmla="*/ 538692 w 795866"/>
                <a:gd name="connsiteY264" fmla="*/ 94721 h 433387"/>
                <a:gd name="connsiteX265" fmla="*/ 539221 w 795866"/>
                <a:gd name="connsiteY265" fmla="*/ 91546 h 433387"/>
                <a:gd name="connsiteX266" fmla="*/ 542396 w 795866"/>
                <a:gd name="connsiteY266" fmla="*/ 93134 h 433387"/>
                <a:gd name="connsiteX267" fmla="*/ 545571 w 795866"/>
                <a:gd name="connsiteY267" fmla="*/ 93663 h 433387"/>
                <a:gd name="connsiteX268" fmla="*/ 547688 w 795866"/>
                <a:gd name="connsiteY268" fmla="*/ 93663 h 433387"/>
                <a:gd name="connsiteX269" fmla="*/ 550333 w 795866"/>
                <a:gd name="connsiteY269" fmla="*/ 93134 h 433387"/>
                <a:gd name="connsiteX270" fmla="*/ 556683 w 795866"/>
                <a:gd name="connsiteY270" fmla="*/ 87313 h 433387"/>
                <a:gd name="connsiteX271" fmla="*/ 558800 w 795866"/>
                <a:gd name="connsiteY271" fmla="*/ 81492 h 433387"/>
                <a:gd name="connsiteX272" fmla="*/ 551921 w 795866"/>
                <a:gd name="connsiteY272" fmla="*/ 80963 h 433387"/>
                <a:gd name="connsiteX273" fmla="*/ 546629 w 795866"/>
                <a:gd name="connsiteY273" fmla="*/ 78846 h 433387"/>
                <a:gd name="connsiteX274" fmla="*/ 541337 w 795866"/>
                <a:gd name="connsiteY274" fmla="*/ 74613 h 433387"/>
                <a:gd name="connsiteX275" fmla="*/ 532871 w 795866"/>
                <a:gd name="connsiteY275" fmla="*/ 72496 h 433387"/>
                <a:gd name="connsiteX276" fmla="*/ 537633 w 795866"/>
                <a:gd name="connsiteY276" fmla="*/ 71438 h 433387"/>
                <a:gd name="connsiteX277" fmla="*/ 540279 w 795866"/>
                <a:gd name="connsiteY277" fmla="*/ 71438 h 433387"/>
                <a:gd name="connsiteX278" fmla="*/ 542396 w 795866"/>
                <a:gd name="connsiteY278" fmla="*/ 71967 h 433387"/>
                <a:gd name="connsiteX279" fmla="*/ 544512 w 795866"/>
                <a:gd name="connsiteY279" fmla="*/ 73025 h 433387"/>
                <a:gd name="connsiteX280" fmla="*/ 548217 w 795866"/>
                <a:gd name="connsiteY280" fmla="*/ 74613 h 433387"/>
                <a:gd name="connsiteX281" fmla="*/ 549275 w 795866"/>
                <a:gd name="connsiteY281" fmla="*/ 74613 h 433387"/>
                <a:gd name="connsiteX282" fmla="*/ 551921 w 795866"/>
                <a:gd name="connsiteY282" fmla="*/ 77259 h 433387"/>
                <a:gd name="connsiteX283" fmla="*/ 554037 w 795866"/>
                <a:gd name="connsiteY283" fmla="*/ 78317 h 433387"/>
                <a:gd name="connsiteX284" fmla="*/ 556154 w 795866"/>
                <a:gd name="connsiteY284" fmla="*/ 78317 h 433387"/>
                <a:gd name="connsiteX285" fmla="*/ 557742 w 795866"/>
                <a:gd name="connsiteY285" fmla="*/ 77788 h 433387"/>
                <a:gd name="connsiteX286" fmla="*/ 566208 w 795866"/>
                <a:gd name="connsiteY286" fmla="*/ 70379 h 433387"/>
                <a:gd name="connsiteX287" fmla="*/ 566738 w 795866"/>
                <a:gd name="connsiteY287" fmla="*/ 69321 h 433387"/>
                <a:gd name="connsiteX288" fmla="*/ 562504 w 795866"/>
                <a:gd name="connsiteY288" fmla="*/ 67204 h 433387"/>
                <a:gd name="connsiteX289" fmla="*/ 560917 w 795866"/>
                <a:gd name="connsiteY289" fmla="*/ 65617 h 433387"/>
                <a:gd name="connsiteX290" fmla="*/ 561446 w 795866"/>
                <a:gd name="connsiteY290" fmla="*/ 64558 h 433387"/>
                <a:gd name="connsiteX291" fmla="*/ 567267 w 795866"/>
                <a:gd name="connsiteY291" fmla="*/ 64029 h 433387"/>
                <a:gd name="connsiteX292" fmla="*/ 570971 w 795866"/>
                <a:gd name="connsiteY292" fmla="*/ 64029 h 433387"/>
                <a:gd name="connsiteX293" fmla="*/ 572558 w 795866"/>
                <a:gd name="connsiteY293" fmla="*/ 67204 h 433387"/>
                <a:gd name="connsiteX294" fmla="*/ 573617 w 795866"/>
                <a:gd name="connsiteY294" fmla="*/ 67734 h 433387"/>
                <a:gd name="connsiteX295" fmla="*/ 577850 w 795866"/>
                <a:gd name="connsiteY295" fmla="*/ 67734 h 433387"/>
                <a:gd name="connsiteX296" fmla="*/ 579967 w 795866"/>
                <a:gd name="connsiteY296" fmla="*/ 67734 h 433387"/>
                <a:gd name="connsiteX297" fmla="*/ 582083 w 795866"/>
                <a:gd name="connsiteY297" fmla="*/ 67734 h 433387"/>
                <a:gd name="connsiteX298" fmla="*/ 577850 w 795866"/>
                <a:gd name="connsiteY298" fmla="*/ 62971 h 433387"/>
                <a:gd name="connsiteX299" fmla="*/ 573617 w 795866"/>
                <a:gd name="connsiteY299" fmla="*/ 60325 h 433387"/>
                <a:gd name="connsiteX300" fmla="*/ 575204 w 795866"/>
                <a:gd name="connsiteY300" fmla="*/ 58738 h 433387"/>
                <a:gd name="connsiteX301" fmla="*/ 576792 w 795866"/>
                <a:gd name="connsiteY301" fmla="*/ 59267 h 433387"/>
                <a:gd name="connsiteX302" fmla="*/ 578908 w 795866"/>
                <a:gd name="connsiteY302" fmla="*/ 60325 h 433387"/>
                <a:gd name="connsiteX303" fmla="*/ 584200 w 795866"/>
                <a:gd name="connsiteY303" fmla="*/ 65617 h 433387"/>
                <a:gd name="connsiteX304" fmla="*/ 586317 w 795866"/>
                <a:gd name="connsiteY304" fmla="*/ 66675 h 433387"/>
                <a:gd name="connsiteX305" fmla="*/ 590021 w 795866"/>
                <a:gd name="connsiteY305" fmla="*/ 64029 h 433387"/>
                <a:gd name="connsiteX306" fmla="*/ 592137 w 795866"/>
                <a:gd name="connsiteY306" fmla="*/ 64029 h 433387"/>
                <a:gd name="connsiteX307" fmla="*/ 596371 w 795866"/>
                <a:gd name="connsiteY307" fmla="*/ 59796 h 433387"/>
                <a:gd name="connsiteX308" fmla="*/ 597429 w 795866"/>
                <a:gd name="connsiteY308" fmla="*/ 58738 h 433387"/>
                <a:gd name="connsiteX309" fmla="*/ 599017 w 795866"/>
                <a:gd name="connsiteY309" fmla="*/ 55563 h 433387"/>
                <a:gd name="connsiteX310" fmla="*/ 599017 w 795866"/>
                <a:gd name="connsiteY310" fmla="*/ 53975 h 433387"/>
                <a:gd name="connsiteX311" fmla="*/ 593196 w 795866"/>
                <a:gd name="connsiteY311" fmla="*/ 48154 h 433387"/>
                <a:gd name="connsiteX312" fmla="*/ 590550 w 795866"/>
                <a:gd name="connsiteY312" fmla="*/ 43921 h 433387"/>
                <a:gd name="connsiteX313" fmla="*/ 589492 w 795866"/>
                <a:gd name="connsiteY313" fmla="*/ 39688 h 433387"/>
                <a:gd name="connsiteX314" fmla="*/ 592137 w 795866"/>
                <a:gd name="connsiteY314" fmla="*/ 38100 h 433387"/>
                <a:gd name="connsiteX315" fmla="*/ 592667 w 795866"/>
                <a:gd name="connsiteY315" fmla="*/ 38100 h 433387"/>
                <a:gd name="connsiteX316" fmla="*/ 594783 w 795866"/>
                <a:gd name="connsiteY316" fmla="*/ 40746 h 433387"/>
                <a:gd name="connsiteX317" fmla="*/ 595842 w 795866"/>
                <a:gd name="connsiteY317" fmla="*/ 41275 h 433387"/>
                <a:gd name="connsiteX318" fmla="*/ 596900 w 795866"/>
                <a:gd name="connsiteY318" fmla="*/ 40746 h 433387"/>
                <a:gd name="connsiteX319" fmla="*/ 598488 w 795866"/>
                <a:gd name="connsiteY319" fmla="*/ 39158 h 433387"/>
                <a:gd name="connsiteX320" fmla="*/ 597958 w 795866"/>
                <a:gd name="connsiteY320" fmla="*/ 33867 h 433387"/>
                <a:gd name="connsiteX321" fmla="*/ 596371 w 795866"/>
                <a:gd name="connsiteY321" fmla="*/ 32279 h 433387"/>
                <a:gd name="connsiteX322" fmla="*/ 594783 w 795866"/>
                <a:gd name="connsiteY322" fmla="*/ 32808 h 433387"/>
                <a:gd name="connsiteX323" fmla="*/ 593196 w 795866"/>
                <a:gd name="connsiteY323" fmla="*/ 32808 h 433387"/>
                <a:gd name="connsiteX324" fmla="*/ 588962 w 795866"/>
                <a:gd name="connsiteY324" fmla="*/ 29104 h 433387"/>
                <a:gd name="connsiteX325" fmla="*/ 578379 w 795866"/>
                <a:gd name="connsiteY325" fmla="*/ 25929 h 433387"/>
                <a:gd name="connsiteX326" fmla="*/ 576262 w 795866"/>
                <a:gd name="connsiteY326" fmla="*/ 25929 h 433387"/>
                <a:gd name="connsiteX327" fmla="*/ 575204 w 795866"/>
                <a:gd name="connsiteY327" fmla="*/ 25929 h 433387"/>
                <a:gd name="connsiteX328" fmla="*/ 572558 w 795866"/>
                <a:gd name="connsiteY328" fmla="*/ 25929 h 433387"/>
                <a:gd name="connsiteX329" fmla="*/ 570971 w 795866"/>
                <a:gd name="connsiteY329" fmla="*/ 27517 h 433387"/>
                <a:gd name="connsiteX330" fmla="*/ 570442 w 795866"/>
                <a:gd name="connsiteY330" fmla="*/ 32279 h 433387"/>
                <a:gd name="connsiteX331" fmla="*/ 576262 w 795866"/>
                <a:gd name="connsiteY331" fmla="*/ 35984 h 433387"/>
                <a:gd name="connsiteX332" fmla="*/ 576262 w 795866"/>
                <a:gd name="connsiteY332" fmla="*/ 38629 h 433387"/>
                <a:gd name="connsiteX333" fmla="*/ 575204 w 795866"/>
                <a:gd name="connsiteY333" fmla="*/ 39158 h 433387"/>
                <a:gd name="connsiteX334" fmla="*/ 570971 w 795866"/>
                <a:gd name="connsiteY334" fmla="*/ 38629 h 433387"/>
                <a:gd name="connsiteX335" fmla="*/ 569912 w 795866"/>
                <a:gd name="connsiteY335" fmla="*/ 39688 h 433387"/>
                <a:gd name="connsiteX336" fmla="*/ 568325 w 795866"/>
                <a:gd name="connsiteY336" fmla="*/ 47625 h 433387"/>
                <a:gd name="connsiteX337" fmla="*/ 566208 w 795866"/>
                <a:gd name="connsiteY337" fmla="*/ 49742 h 433387"/>
                <a:gd name="connsiteX338" fmla="*/ 564092 w 795866"/>
                <a:gd name="connsiteY338" fmla="*/ 51859 h 433387"/>
                <a:gd name="connsiteX339" fmla="*/ 563033 w 795866"/>
                <a:gd name="connsiteY339" fmla="*/ 55033 h 433387"/>
                <a:gd name="connsiteX340" fmla="*/ 561975 w 795866"/>
                <a:gd name="connsiteY340" fmla="*/ 56092 h 433387"/>
                <a:gd name="connsiteX341" fmla="*/ 559329 w 795866"/>
                <a:gd name="connsiteY341" fmla="*/ 56621 h 433387"/>
                <a:gd name="connsiteX342" fmla="*/ 557742 w 795866"/>
                <a:gd name="connsiteY342" fmla="*/ 57679 h 433387"/>
                <a:gd name="connsiteX343" fmla="*/ 556154 w 795866"/>
                <a:gd name="connsiteY343" fmla="*/ 56092 h 433387"/>
                <a:gd name="connsiteX344" fmla="*/ 554037 w 795866"/>
                <a:gd name="connsiteY344" fmla="*/ 53446 h 433387"/>
                <a:gd name="connsiteX345" fmla="*/ 550863 w 795866"/>
                <a:gd name="connsiteY345" fmla="*/ 50271 h 433387"/>
                <a:gd name="connsiteX346" fmla="*/ 549275 w 795866"/>
                <a:gd name="connsiteY346" fmla="*/ 48154 h 433387"/>
                <a:gd name="connsiteX347" fmla="*/ 549804 w 795866"/>
                <a:gd name="connsiteY347" fmla="*/ 45509 h 433387"/>
                <a:gd name="connsiteX348" fmla="*/ 550333 w 795866"/>
                <a:gd name="connsiteY348" fmla="*/ 43921 h 433387"/>
                <a:gd name="connsiteX349" fmla="*/ 552450 w 795866"/>
                <a:gd name="connsiteY349" fmla="*/ 44450 h 433387"/>
                <a:gd name="connsiteX350" fmla="*/ 553508 w 795866"/>
                <a:gd name="connsiteY350" fmla="*/ 44450 h 433387"/>
                <a:gd name="connsiteX351" fmla="*/ 554037 w 795866"/>
                <a:gd name="connsiteY351" fmla="*/ 42333 h 433387"/>
                <a:gd name="connsiteX352" fmla="*/ 553508 w 795866"/>
                <a:gd name="connsiteY352" fmla="*/ 39688 h 433387"/>
                <a:gd name="connsiteX353" fmla="*/ 552450 w 795866"/>
                <a:gd name="connsiteY353" fmla="*/ 37571 h 433387"/>
                <a:gd name="connsiteX354" fmla="*/ 546629 w 795866"/>
                <a:gd name="connsiteY354" fmla="*/ 33338 h 433387"/>
                <a:gd name="connsiteX355" fmla="*/ 545042 w 795866"/>
                <a:gd name="connsiteY355" fmla="*/ 32808 h 433387"/>
                <a:gd name="connsiteX356" fmla="*/ 542925 w 795866"/>
                <a:gd name="connsiteY356" fmla="*/ 35454 h 433387"/>
                <a:gd name="connsiteX357" fmla="*/ 540808 w 795866"/>
                <a:gd name="connsiteY357" fmla="*/ 41275 h 433387"/>
                <a:gd name="connsiteX358" fmla="*/ 538692 w 795866"/>
                <a:gd name="connsiteY358" fmla="*/ 43392 h 433387"/>
                <a:gd name="connsiteX359" fmla="*/ 537633 w 795866"/>
                <a:gd name="connsiteY359" fmla="*/ 43921 h 433387"/>
                <a:gd name="connsiteX360" fmla="*/ 536575 w 795866"/>
                <a:gd name="connsiteY360" fmla="*/ 43921 h 433387"/>
                <a:gd name="connsiteX361" fmla="*/ 536575 w 795866"/>
                <a:gd name="connsiteY361" fmla="*/ 39688 h 433387"/>
                <a:gd name="connsiteX362" fmla="*/ 535517 w 795866"/>
                <a:gd name="connsiteY362" fmla="*/ 36513 h 433387"/>
                <a:gd name="connsiteX363" fmla="*/ 532871 w 795866"/>
                <a:gd name="connsiteY363" fmla="*/ 33867 h 433387"/>
                <a:gd name="connsiteX364" fmla="*/ 532871 w 795866"/>
                <a:gd name="connsiteY364" fmla="*/ 33338 h 433387"/>
                <a:gd name="connsiteX365" fmla="*/ 534458 w 795866"/>
                <a:gd name="connsiteY365" fmla="*/ 31750 h 433387"/>
                <a:gd name="connsiteX366" fmla="*/ 535517 w 795866"/>
                <a:gd name="connsiteY366" fmla="*/ 30163 h 433387"/>
                <a:gd name="connsiteX367" fmla="*/ 530754 w 795866"/>
                <a:gd name="connsiteY367" fmla="*/ 28046 h 433387"/>
                <a:gd name="connsiteX368" fmla="*/ 529167 w 795866"/>
                <a:gd name="connsiteY368" fmla="*/ 28046 h 433387"/>
                <a:gd name="connsiteX369" fmla="*/ 528108 w 795866"/>
                <a:gd name="connsiteY369" fmla="*/ 28575 h 433387"/>
                <a:gd name="connsiteX370" fmla="*/ 525462 w 795866"/>
                <a:gd name="connsiteY370" fmla="*/ 28575 h 433387"/>
                <a:gd name="connsiteX371" fmla="*/ 522287 w 795866"/>
                <a:gd name="connsiteY371" fmla="*/ 26988 h 433387"/>
                <a:gd name="connsiteX372" fmla="*/ 520700 w 795866"/>
                <a:gd name="connsiteY372" fmla="*/ 26988 h 433387"/>
                <a:gd name="connsiteX373" fmla="*/ 521758 w 795866"/>
                <a:gd name="connsiteY373" fmla="*/ 23813 h 433387"/>
                <a:gd name="connsiteX374" fmla="*/ 523346 w 795866"/>
                <a:gd name="connsiteY374" fmla="*/ 22225 h 433387"/>
                <a:gd name="connsiteX375" fmla="*/ 526521 w 795866"/>
                <a:gd name="connsiteY375" fmla="*/ 22225 h 433387"/>
                <a:gd name="connsiteX376" fmla="*/ 527579 w 795866"/>
                <a:gd name="connsiteY376" fmla="*/ 20109 h 433387"/>
                <a:gd name="connsiteX377" fmla="*/ 523875 w 795866"/>
                <a:gd name="connsiteY377" fmla="*/ 17463 h 433387"/>
                <a:gd name="connsiteX378" fmla="*/ 521758 w 795866"/>
                <a:gd name="connsiteY378" fmla="*/ 14288 h 433387"/>
                <a:gd name="connsiteX379" fmla="*/ 517525 w 795866"/>
                <a:gd name="connsiteY379" fmla="*/ 11642 h 433387"/>
                <a:gd name="connsiteX380" fmla="*/ 518583 w 795866"/>
                <a:gd name="connsiteY380" fmla="*/ 7938 h 433387"/>
                <a:gd name="connsiteX381" fmla="*/ 517525 w 795866"/>
                <a:gd name="connsiteY381" fmla="*/ 5821 h 433387"/>
                <a:gd name="connsiteX382" fmla="*/ 516467 w 795866"/>
                <a:gd name="connsiteY382" fmla="*/ 4234 h 433387"/>
                <a:gd name="connsiteX383" fmla="*/ 512762 w 795866"/>
                <a:gd name="connsiteY383" fmla="*/ 1588 h 433387"/>
                <a:gd name="connsiteX384" fmla="*/ 510117 w 795866"/>
                <a:gd name="connsiteY384" fmla="*/ 529 h 433387"/>
                <a:gd name="connsiteX385" fmla="*/ 508529 w 795866"/>
                <a:gd name="connsiteY385" fmla="*/ 0 h 433387"/>
                <a:gd name="connsiteX386" fmla="*/ 502708 w 795866"/>
                <a:gd name="connsiteY386" fmla="*/ 0 h 433387"/>
                <a:gd name="connsiteX387" fmla="*/ 501650 w 795866"/>
                <a:gd name="connsiteY387" fmla="*/ 0 h 433387"/>
                <a:gd name="connsiteX388" fmla="*/ 500063 w 795866"/>
                <a:gd name="connsiteY388" fmla="*/ 2117 h 433387"/>
                <a:gd name="connsiteX389" fmla="*/ 499533 w 795866"/>
                <a:gd name="connsiteY389" fmla="*/ 2117 h 433387"/>
                <a:gd name="connsiteX390" fmla="*/ 500063 w 795866"/>
                <a:gd name="connsiteY390" fmla="*/ 4234 h 433387"/>
                <a:gd name="connsiteX391" fmla="*/ 502179 w 795866"/>
                <a:gd name="connsiteY391" fmla="*/ 6350 h 433387"/>
                <a:gd name="connsiteX392" fmla="*/ 501650 w 795866"/>
                <a:gd name="connsiteY392" fmla="*/ 7938 h 433387"/>
                <a:gd name="connsiteX393" fmla="*/ 501121 w 795866"/>
                <a:gd name="connsiteY393" fmla="*/ 7938 h 433387"/>
                <a:gd name="connsiteX394" fmla="*/ 497946 w 795866"/>
                <a:gd name="connsiteY394" fmla="*/ 6879 h 433387"/>
                <a:gd name="connsiteX395" fmla="*/ 496887 w 795866"/>
                <a:gd name="connsiteY395" fmla="*/ 6879 h 433387"/>
                <a:gd name="connsiteX396" fmla="*/ 494771 w 795866"/>
                <a:gd name="connsiteY396" fmla="*/ 8467 h 433387"/>
                <a:gd name="connsiteX397" fmla="*/ 493183 w 795866"/>
                <a:gd name="connsiteY397" fmla="*/ 12171 h 433387"/>
                <a:gd name="connsiteX398" fmla="*/ 492654 w 795866"/>
                <a:gd name="connsiteY398" fmla="*/ 13229 h 433387"/>
                <a:gd name="connsiteX399" fmla="*/ 496358 w 795866"/>
                <a:gd name="connsiteY399" fmla="*/ 15346 h 433387"/>
                <a:gd name="connsiteX400" fmla="*/ 497946 w 795866"/>
                <a:gd name="connsiteY400" fmla="*/ 16404 h 433387"/>
                <a:gd name="connsiteX401" fmla="*/ 495300 w 795866"/>
                <a:gd name="connsiteY401" fmla="*/ 19050 h 433387"/>
                <a:gd name="connsiteX402" fmla="*/ 494242 w 795866"/>
                <a:gd name="connsiteY402" fmla="*/ 20109 h 433387"/>
                <a:gd name="connsiteX403" fmla="*/ 494242 w 795866"/>
                <a:gd name="connsiteY403" fmla="*/ 21696 h 433387"/>
                <a:gd name="connsiteX404" fmla="*/ 494771 w 795866"/>
                <a:gd name="connsiteY404" fmla="*/ 22754 h 433387"/>
                <a:gd name="connsiteX405" fmla="*/ 496887 w 795866"/>
                <a:gd name="connsiteY405" fmla="*/ 24342 h 433387"/>
                <a:gd name="connsiteX406" fmla="*/ 502708 w 795866"/>
                <a:gd name="connsiteY406" fmla="*/ 26988 h 433387"/>
                <a:gd name="connsiteX407" fmla="*/ 506412 w 795866"/>
                <a:gd name="connsiteY407" fmla="*/ 28046 h 433387"/>
                <a:gd name="connsiteX408" fmla="*/ 508529 w 795866"/>
                <a:gd name="connsiteY408" fmla="*/ 27517 h 433387"/>
                <a:gd name="connsiteX409" fmla="*/ 511175 w 795866"/>
                <a:gd name="connsiteY409" fmla="*/ 29104 h 433387"/>
                <a:gd name="connsiteX410" fmla="*/ 513292 w 795866"/>
                <a:gd name="connsiteY410" fmla="*/ 29634 h 433387"/>
                <a:gd name="connsiteX411" fmla="*/ 515938 w 795866"/>
                <a:gd name="connsiteY411" fmla="*/ 30163 h 433387"/>
                <a:gd name="connsiteX412" fmla="*/ 518583 w 795866"/>
                <a:gd name="connsiteY412" fmla="*/ 29634 h 433387"/>
                <a:gd name="connsiteX413" fmla="*/ 518583 w 795866"/>
                <a:gd name="connsiteY413" fmla="*/ 34925 h 433387"/>
                <a:gd name="connsiteX414" fmla="*/ 518583 w 795866"/>
                <a:gd name="connsiteY414" fmla="*/ 36513 h 433387"/>
                <a:gd name="connsiteX415" fmla="*/ 516996 w 795866"/>
                <a:gd name="connsiteY415" fmla="*/ 35454 h 433387"/>
                <a:gd name="connsiteX416" fmla="*/ 514879 w 795866"/>
                <a:gd name="connsiteY416" fmla="*/ 33338 h 433387"/>
                <a:gd name="connsiteX417" fmla="*/ 512762 w 795866"/>
                <a:gd name="connsiteY417" fmla="*/ 33338 h 433387"/>
                <a:gd name="connsiteX418" fmla="*/ 511704 w 795866"/>
                <a:gd name="connsiteY418" fmla="*/ 34396 h 433387"/>
                <a:gd name="connsiteX419" fmla="*/ 509058 w 795866"/>
                <a:gd name="connsiteY419" fmla="*/ 34396 h 433387"/>
                <a:gd name="connsiteX420" fmla="*/ 507471 w 795866"/>
                <a:gd name="connsiteY420" fmla="*/ 37571 h 433387"/>
                <a:gd name="connsiteX421" fmla="*/ 510646 w 795866"/>
                <a:gd name="connsiteY421" fmla="*/ 37571 h 433387"/>
                <a:gd name="connsiteX422" fmla="*/ 512762 w 795866"/>
                <a:gd name="connsiteY422" fmla="*/ 36513 h 433387"/>
                <a:gd name="connsiteX423" fmla="*/ 513821 w 795866"/>
                <a:gd name="connsiteY423" fmla="*/ 36513 h 433387"/>
                <a:gd name="connsiteX424" fmla="*/ 514879 w 795866"/>
                <a:gd name="connsiteY424" fmla="*/ 38629 h 433387"/>
                <a:gd name="connsiteX425" fmla="*/ 515408 w 795866"/>
                <a:gd name="connsiteY425" fmla="*/ 40746 h 433387"/>
                <a:gd name="connsiteX426" fmla="*/ 515408 w 795866"/>
                <a:gd name="connsiteY426" fmla="*/ 41275 h 433387"/>
                <a:gd name="connsiteX427" fmla="*/ 513821 w 795866"/>
                <a:gd name="connsiteY427" fmla="*/ 42333 h 433387"/>
                <a:gd name="connsiteX428" fmla="*/ 512233 w 795866"/>
                <a:gd name="connsiteY428" fmla="*/ 42333 h 433387"/>
                <a:gd name="connsiteX429" fmla="*/ 510646 w 795866"/>
                <a:gd name="connsiteY429" fmla="*/ 42333 h 433387"/>
                <a:gd name="connsiteX430" fmla="*/ 506942 w 795866"/>
                <a:gd name="connsiteY430" fmla="*/ 47096 h 433387"/>
                <a:gd name="connsiteX431" fmla="*/ 502179 w 795866"/>
                <a:gd name="connsiteY431" fmla="*/ 47096 h 433387"/>
                <a:gd name="connsiteX432" fmla="*/ 501650 w 795866"/>
                <a:gd name="connsiteY432" fmla="*/ 48683 h 433387"/>
                <a:gd name="connsiteX433" fmla="*/ 501121 w 795866"/>
                <a:gd name="connsiteY433" fmla="*/ 51329 h 433387"/>
                <a:gd name="connsiteX434" fmla="*/ 502708 w 795866"/>
                <a:gd name="connsiteY434" fmla="*/ 56621 h 433387"/>
                <a:gd name="connsiteX435" fmla="*/ 502708 w 795866"/>
                <a:gd name="connsiteY435" fmla="*/ 59267 h 433387"/>
                <a:gd name="connsiteX436" fmla="*/ 500063 w 795866"/>
                <a:gd name="connsiteY436" fmla="*/ 57679 h 433387"/>
                <a:gd name="connsiteX437" fmla="*/ 497417 w 795866"/>
                <a:gd name="connsiteY437" fmla="*/ 57150 h 433387"/>
                <a:gd name="connsiteX438" fmla="*/ 496887 w 795866"/>
                <a:gd name="connsiteY438" fmla="*/ 56621 h 433387"/>
                <a:gd name="connsiteX439" fmla="*/ 495829 w 795866"/>
                <a:gd name="connsiteY439" fmla="*/ 56092 h 433387"/>
                <a:gd name="connsiteX440" fmla="*/ 495300 w 795866"/>
                <a:gd name="connsiteY440" fmla="*/ 53446 h 433387"/>
                <a:gd name="connsiteX441" fmla="*/ 496358 w 795866"/>
                <a:gd name="connsiteY441" fmla="*/ 48683 h 433387"/>
                <a:gd name="connsiteX442" fmla="*/ 496358 w 795866"/>
                <a:gd name="connsiteY442" fmla="*/ 48154 h 433387"/>
                <a:gd name="connsiteX443" fmla="*/ 496358 w 795866"/>
                <a:gd name="connsiteY443" fmla="*/ 47096 h 433387"/>
                <a:gd name="connsiteX444" fmla="*/ 494771 w 795866"/>
                <a:gd name="connsiteY444" fmla="*/ 46038 h 433387"/>
                <a:gd name="connsiteX445" fmla="*/ 492125 w 795866"/>
                <a:gd name="connsiteY445" fmla="*/ 45509 h 433387"/>
                <a:gd name="connsiteX446" fmla="*/ 486833 w 795866"/>
                <a:gd name="connsiteY446" fmla="*/ 43392 h 433387"/>
                <a:gd name="connsiteX447" fmla="*/ 485246 w 795866"/>
                <a:gd name="connsiteY447" fmla="*/ 42863 h 433387"/>
                <a:gd name="connsiteX448" fmla="*/ 481542 w 795866"/>
                <a:gd name="connsiteY448" fmla="*/ 43392 h 433387"/>
                <a:gd name="connsiteX449" fmla="*/ 481012 w 795866"/>
                <a:gd name="connsiteY449" fmla="*/ 46038 h 433387"/>
                <a:gd name="connsiteX450" fmla="*/ 485246 w 795866"/>
                <a:gd name="connsiteY450" fmla="*/ 46567 h 433387"/>
                <a:gd name="connsiteX451" fmla="*/ 487363 w 795866"/>
                <a:gd name="connsiteY451" fmla="*/ 47096 h 433387"/>
                <a:gd name="connsiteX452" fmla="*/ 489479 w 795866"/>
                <a:gd name="connsiteY452" fmla="*/ 48154 h 433387"/>
                <a:gd name="connsiteX453" fmla="*/ 489479 w 795866"/>
                <a:gd name="connsiteY453" fmla="*/ 50800 h 433387"/>
                <a:gd name="connsiteX454" fmla="*/ 488950 w 795866"/>
                <a:gd name="connsiteY454" fmla="*/ 52388 h 433387"/>
                <a:gd name="connsiteX455" fmla="*/ 487363 w 795866"/>
                <a:gd name="connsiteY455" fmla="*/ 52917 h 433387"/>
                <a:gd name="connsiteX456" fmla="*/ 484188 w 795866"/>
                <a:gd name="connsiteY456" fmla="*/ 51329 h 433387"/>
                <a:gd name="connsiteX457" fmla="*/ 481542 w 795866"/>
                <a:gd name="connsiteY457" fmla="*/ 48683 h 433387"/>
                <a:gd name="connsiteX458" fmla="*/ 477837 w 795866"/>
                <a:gd name="connsiteY458" fmla="*/ 49742 h 433387"/>
                <a:gd name="connsiteX459" fmla="*/ 474662 w 795866"/>
                <a:gd name="connsiteY459" fmla="*/ 50271 h 433387"/>
                <a:gd name="connsiteX460" fmla="*/ 463021 w 795866"/>
                <a:gd name="connsiteY460" fmla="*/ 50271 h 433387"/>
                <a:gd name="connsiteX461" fmla="*/ 460375 w 795866"/>
                <a:gd name="connsiteY461" fmla="*/ 51329 h 433387"/>
                <a:gd name="connsiteX462" fmla="*/ 456671 w 795866"/>
                <a:gd name="connsiteY462" fmla="*/ 51329 h 433387"/>
                <a:gd name="connsiteX463" fmla="*/ 450850 w 795866"/>
                <a:gd name="connsiteY463" fmla="*/ 50271 h 433387"/>
                <a:gd name="connsiteX464" fmla="*/ 448204 w 795866"/>
                <a:gd name="connsiteY464" fmla="*/ 49213 h 433387"/>
                <a:gd name="connsiteX465" fmla="*/ 447146 w 795866"/>
                <a:gd name="connsiteY465" fmla="*/ 48683 h 433387"/>
                <a:gd name="connsiteX466" fmla="*/ 445558 w 795866"/>
                <a:gd name="connsiteY466" fmla="*/ 46567 h 433387"/>
                <a:gd name="connsiteX467" fmla="*/ 442383 w 795866"/>
                <a:gd name="connsiteY467" fmla="*/ 47096 h 433387"/>
                <a:gd name="connsiteX468" fmla="*/ 439208 w 795866"/>
                <a:gd name="connsiteY468" fmla="*/ 46567 h 433387"/>
                <a:gd name="connsiteX469" fmla="*/ 431271 w 795866"/>
                <a:gd name="connsiteY469" fmla="*/ 43392 h 433387"/>
                <a:gd name="connsiteX470" fmla="*/ 429154 w 795866"/>
                <a:gd name="connsiteY470" fmla="*/ 43921 h 433387"/>
                <a:gd name="connsiteX471" fmla="*/ 428096 w 795866"/>
                <a:gd name="connsiteY471" fmla="*/ 44979 h 433387"/>
                <a:gd name="connsiteX472" fmla="*/ 427037 w 795866"/>
                <a:gd name="connsiteY472" fmla="*/ 46567 h 433387"/>
                <a:gd name="connsiteX473" fmla="*/ 424392 w 795866"/>
                <a:gd name="connsiteY473" fmla="*/ 47625 h 433387"/>
                <a:gd name="connsiteX474" fmla="*/ 418571 w 795866"/>
                <a:gd name="connsiteY474" fmla="*/ 48154 h 433387"/>
                <a:gd name="connsiteX475" fmla="*/ 417512 w 795866"/>
                <a:gd name="connsiteY475" fmla="*/ 48154 h 433387"/>
                <a:gd name="connsiteX476" fmla="*/ 416983 w 795866"/>
                <a:gd name="connsiteY476" fmla="*/ 52388 h 433387"/>
                <a:gd name="connsiteX477" fmla="*/ 417512 w 795866"/>
                <a:gd name="connsiteY477" fmla="*/ 54504 h 433387"/>
                <a:gd name="connsiteX478" fmla="*/ 417512 w 795866"/>
                <a:gd name="connsiteY478" fmla="*/ 55563 h 433387"/>
                <a:gd name="connsiteX479" fmla="*/ 420688 w 795866"/>
                <a:gd name="connsiteY479" fmla="*/ 59267 h 433387"/>
                <a:gd name="connsiteX480" fmla="*/ 420688 w 795866"/>
                <a:gd name="connsiteY480" fmla="*/ 59796 h 433387"/>
                <a:gd name="connsiteX481" fmla="*/ 419100 w 795866"/>
                <a:gd name="connsiteY481" fmla="*/ 60854 h 433387"/>
                <a:gd name="connsiteX482" fmla="*/ 417512 w 795866"/>
                <a:gd name="connsiteY482" fmla="*/ 60854 h 433387"/>
                <a:gd name="connsiteX483" fmla="*/ 418042 w 795866"/>
                <a:gd name="connsiteY483" fmla="*/ 64558 h 433387"/>
                <a:gd name="connsiteX484" fmla="*/ 411692 w 795866"/>
                <a:gd name="connsiteY484" fmla="*/ 58738 h 433387"/>
                <a:gd name="connsiteX485" fmla="*/ 412750 w 795866"/>
                <a:gd name="connsiteY485" fmla="*/ 57679 h 433387"/>
                <a:gd name="connsiteX486" fmla="*/ 414337 w 795866"/>
                <a:gd name="connsiteY486" fmla="*/ 57150 h 433387"/>
                <a:gd name="connsiteX487" fmla="*/ 414337 w 795866"/>
                <a:gd name="connsiteY487" fmla="*/ 55563 h 433387"/>
                <a:gd name="connsiteX488" fmla="*/ 410633 w 795866"/>
                <a:gd name="connsiteY488" fmla="*/ 52917 h 433387"/>
                <a:gd name="connsiteX489" fmla="*/ 409046 w 795866"/>
                <a:gd name="connsiteY489" fmla="*/ 52388 h 433387"/>
                <a:gd name="connsiteX490" fmla="*/ 404813 w 795866"/>
                <a:gd name="connsiteY490" fmla="*/ 51329 h 433387"/>
                <a:gd name="connsiteX491" fmla="*/ 400050 w 795866"/>
                <a:gd name="connsiteY491" fmla="*/ 49213 h 433387"/>
                <a:gd name="connsiteX492" fmla="*/ 397404 w 795866"/>
                <a:gd name="connsiteY492" fmla="*/ 48683 h 433387"/>
                <a:gd name="connsiteX493" fmla="*/ 383646 w 795866"/>
                <a:gd name="connsiteY493" fmla="*/ 51329 h 433387"/>
                <a:gd name="connsiteX494" fmla="*/ 373063 w 795866"/>
                <a:gd name="connsiteY494" fmla="*/ 50800 h 433387"/>
                <a:gd name="connsiteX495" fmla="*/ 362479 w 795866"/>
                <a:gd name="connsiteY495" fmla="*/ 49213 h 433387"/>
                <a:gd name="connsiteX496" fmla="*/ 364067 w 795866"/>
                <a:gd name="connsiteY496" fmla="*/ 45509 h 433387"/>
                <a:gd name="connsiteX497" fmla="*/ 368300 w 795866"/>
                <a:gd name="connsiteY497" fmla="*/ 44450 h 433387"/>
                <a:gd name="connsiteX498" fmla="*/ 370946 w 795866"/>
                <a:gd name="connsiteY498" fmla="*/ 44450 h 433387"/>
                <a:gd name="connsiteX499" fmla="*/ 372533 w 795866"/>
                <a:gd name="connsiteY499" fmla="*/ 43921 h 433387"/>
                <a:gd name="connsiteX500" fmla="*/ 372004 w 795866"/>
                <a:gd name="connsiteY500" fmla="*/ 41804 h 433387"/>
                <a:gd name="connsiteX501" fmla="*/ 370946 w 795866"/>
                <a:gd name="connsiteY501" fmla="*/ 40746 h 433387"/>
                <a:gd name="connsiteX502" fmla="*/ 364596 w 795866"/>
                <a:gd name="connsiteY502" fmla="*/ 37042 h 433387"/>
                <a:gd name="connsiteX503" fmla="*/ 361950 w 795866"/>
                <a:gd name="connsiteY503" fmla="*/ 36513 h 433387"/>
                <a:gd name="connsiteX504" fmla="*/ 357717 w 795866"/>
                <a:gd name="connsiteY504" fmla="*/ 37042 h 433387"/>
                <a:gd name="connsiteX505" fmla="*/ 354012 w 795866"/>
                <a:gd name="connsiteY505" fmla="*/ 37042 h 433387"/>
                <a:gd name="connsiteX506" fmla="*/ 347133 w 795866"/>
                <a:gd name="connsiteY506" fmla="*/ 35984 h 433387"/>
                <a:gd name="connsiteX507" fmla="*/ 342371 w 795866"/>
                <a:gd name="connsiteY507" fmla="*/ 34396 h 433387"/>
                <a:gd name="connsiteX508" fmla="*/ 340254 w 795866"/>
                <a:gd name="connsiteY508" fmla="*/ 33867 h 433387"/>
                <a:gd name="connsiteX509" fmla="*/ 315912 w 795866"/>
                <a:gd name="connsiteY509" fmla="*/ 24871 h 433387"/>
                <a:gd name="connsiteX510" fmla="*/ 312738 w 795866"/>
                <a:gd name="connsiteY510" fmla="*/ 24871 h 433387"/>
                <a:gd name="connsiteX511" fmla="*/ 311150 w 795866"/>
                <a:gd name="connsiteY511" fmla="*/ 25400 h 433387"/>
                <a:gd name="connsiteX512" fmla="*/ 309033 w 795866"/>
                <a:gd name="connsiteY512" fmla="*/ 28046 h 433387"/>
                <a:gd name="connsiteX513" fmla="*/ 305858 w 795866"/>
                <a:gd name="connsiteY513" fmla="*/ 30692 h 433387"/>
                <a:gd name="connsiteX514" fmla="*/ 303212 w 795866"/>
                <a:gd name="connsiteY514" fmla="*/ 31221 h 433387"/>
                <a:gd name="connsiteX515" fmla="*/ 300567 w 795866"/>
                <a:gd name="connsiteY515" fmla="*/ 30163 h 433387"/>
                <a:gd name="connsiteX516" fmla="*/ 301096 w 795866"/>
                <a:gd name="connsiteY516" fmla="*/ 28575 h 433387"/>
                <a:gd name="connsiteX517" fmla="*/ 301096 w 795866"/>
                <a:gd name="connsiteY517" fmla="*/ 26458 h 433387"/>
                <a:gd name="connsiteX518" fmla="*/ 299508 w 795866"/>
                <a:gd name="connsiteY518" fmla="*/ 24342 h 433387"/>
                <a:gd name="connsiteX519" fmla="*/ 297921 w 795866"/>
                <a:gd name="connsiteY519" fmla="*/ 24871 h 433387"/>
                <a:gd name="connsiteX520" fmla="*/ 296863 w 795866"/>
                <a:gd name="connsiteY520" fmla="*/ 25929 h 433387"/>
                <a:gd name="connsiteX521" fmla="*/ 294746 w 795866"/>
                <a:gd name="connsiteY521" fmla="*/ 25929 h 433387"/>
                <a:gd name="connsiteX522" fmla="*/ 294746 w 795866"/>
                <a:gd name="connsiteY522" fmla="*/ 27517 h 433387"/>
                <a:gd name="connsiteX523" fmla="*/ 296333 w 795866"/>
                <a:gd name="connsiteY523" fmla="*/ 30692 h 433387"/>
                <a:gd name="connsiteX524" fmla="*/ 295804 w 795866"/>
                <a:gd name="connsiteY524" fmla="*/ 31750 h 433387"/>
                <a:gd name="connsiteX525" fmla="*/ 294746 w 795866"/>
                <a:gd name="connsiteY525" fmla="*/ 31750 h 433387"/>
                <a:gd name="connsiteX526" fmla="*/ 291042 w 795866"/>
                <a:gd name="connsiteY526" fmla="*/ 30692 h 433387"/>
                <a:gd name="connsiteX527" fmla="*/ 286279 w 795866"/>
                <a:gd name="connsiteY527" fmla="*/ 27517 h 433387"/>
                <a:gd name="connsiteX528" fmla="*/ 285221 w 795866"/>
                <a:gd name="connsiteY528" fmla="*/ 26458 h 433387"/>
                <a:gd name="connsiteX529" fmla="*/ 282575 w 795866"/>
                <a:gd name="connsiteY529" fmla="*/ 20638 h 433387"/>
                <a:gd name="connsiteX530" fmla="*/ 281517 w 795866"/>
                <a:gd name="connsiteY530" fmla="*/ 19050 h 433387"/>
                <a:gd name="connsiteX531" fmla="*/ 276754 w 795866"/>
                <a:gd name="connsiteY531" fmla="*/ 15875 h 433387"/>
                <a:gd name="connsiteX532" fmla="*/ 274108 w 795866"/>
                <a:gd name="connsiteY532" fmla="*/ 15346 h 433387"/>
                <a:gd name="connsiteX533" fmla="*/ 278342 w 795866"/>
                <a:gd name="connsiteY533" fmla="*/ 20109 h 433387"/>
                <a:gd name="connsiteX534" fmla="*/ 278871 w 795866"/>
                <a:gd name="connsiteY534" fmla="*/ 21167 h 433387"/>
                <a:gd name="connsiteX535" fmla="*/ 277283 w 795866"/>
                <a:gd name="connsiteY535" fmla="*/ 22754 h 433387"/>
                <a:gd name="connsiteX536" fmla="*/ 271992 w 795866"/>
                <a:gd name="connsiteY536" fmla="*/ 25400 h 433387"/>
                <a:gd name="connsiteX537" fmla="*/ 269875 w 795866"/>
                <a:gd name="connsiteY537" fmla="*/ 26988 h 433387"/>
                <a:gd name="connsiteX538" fmla="*/ 263525 w 795866"/>
                <a:gd name="connsiteY538" fmla="*/ 28046 h 433387"/>
                <a:gd name="connsiteX539" fmla="*/ 257175 w 795866"/>
                <a:gd name="connsiteY539" fmla="*/ 32279 h 433387"/>
                <a:gd name="connsiteX540" fmla="*/ 251354 w 795866"/>
                <a:gd name="connsiteY540" fmla="*/ 32808 h 433387"/>
                <a:gd name="connsiteX541" fmla="*/ 248179 w 795866"/>
                <a:gd name="connsiteY541" fmla="*/ 35984 h 433387"/>
                <a:gd name="connsiteX542" fmla="*/ 244475 w 795866"/>
                <a:gd name="connsiteY542" fmla="*/ 37571 h 433387"/>
                <a:gd name="connsiteX543" fmla="*/ 243946 w 795866"/>
                <a:gd name="connsiteY543" fmla="*/ 39158 h 433387"/>
                <a:gd name="connsiteX544" fmla="*/ 244475 w 795866"/>
                <a:gd name="connsiteY544" fmla="*/ 42333 h 433387"/>
                <a:gd name="connsiteX545" fmla="*/ 240242 w 795866"/>
                <a:gd name="connsiteY545" fmla="*/ 38100 h 433387"/>
                <a:gd name="connsiteX546" fmla="*/ 237596 w 795866"/>
                <a:gd name="connsiteY546" fmla="*/ 37042 h 433387"/>
                <a:gd name="connsiteX547" fmla="*/ 239712 w 795866"/>
                <a:gd name="connsiteY547" fmla="*/ 34396 h 433387"/>
                <a:gd name="connsiteX548" fmla="*/ 245004 w 795866"/>
                <a:gd name="connsiteY548" fmla="*/ 32808 h 433387"/>
                <a:gd name="connsiteX549" fmla="*/ 247121 w 795866"/>
                <a:gd name="connsiteY549" fmla="*/ 30163 h 433387"/>
                <a:gd name="connsiteX550" fmla="*/ 250825 w 795866"/>
                <a:gd name="connsiteY550" fmla="*/ 28575 h 433387"/>
                <a:gd name="connsiteX551" fmla="*/ 255058 w 795866"/>
                <a:gd name="connsiteY551" fmla="*/ 27517 h 433387"/>
                <a:gd name="connsiteX552" fmla="*/ 258233 w 795866"/>
                <a:gd name="connsiteY552" fmla="*/ 25400 h 433387"/>
                <a:gd name="connsiteX553" fmla="*/ 261938 w 795866"/>
                <a:gd name="connsiteY553" fmla="*/ 24871 h 433387"/>
                <a:gd name="connsiteX554" fmla="*/ 262996 w 795866"/>
                <a:gd name="connsiteY554" fmla="*/ 24342 h 433387"/>
                <a:gd name="connsiteX555" fmla="*/ 262996 w 795866"/>
                <a:gd name="connsiteY555" fmla="*/ 23813 h 433387"/>
                <a:gd name="connsiteX556" fmla="*/ 264054 w 795866"/>
                <a:gd name="connsiteY556" fmla="*/ 21696 h 433387"/>
                <a:gd name="connsiteX557" fmla="*/ 261408 w 795866"/>
                <a:gd name="connsiteY557" fmla="*/ 21167 h 433387"/>
                <a:gd name="connsiteX558" fmla="*/ 258233 w 795866"/>
                <a:gd name="connsiteY558" fmla="*/ 21167 h 433387"/>
                <a:gd name="connsiteX559" fmla="*/ 256117 w 795866"/>
                <a:gd name="connsiteY559" fmla="*/ 21696 h 433387"/>
                <a:gd name="connsiteX560" fmla="*/ 252942 w 795866"/>
                <a:gd name="connsiteY560" fmla="*/ 24342 h 433387"/>
                <a:gd name="connsiteX561" fmla="*/ 246063 w 795866"/>
                <a:gd name="connsiteY561" fmla="*/ 25400 h 433387"/>
                <a:gd name="connsiteX562" fmla="*/ 243946 w 795866"/>
                <a:gd name="connsiteY562" fmla="*/ 26458 h 433387"/>
                <a:gd name="connsiteX563" fmla="*/ 242358 w 795866"/>
                <a:gd name="connsiteY563" fmla="*/ 26458 h 433387"/>
                <a:gd name="connsiteX564" fmla="*/ 241300 w 795866"/>
                <a:gd name="connsiteY564" fmla="*/ 27517 h 433387"/>
                <a:gd name="connsiteX565" fmla="*/ 238125 w 795866"/>
                <a:gd name="connsiteY565" fmla="*/ 29634 h 433387"/>
                <a:gd name="connsiteX566" fmla="*/ 235479 w 795866"/>
                <a:gd name="connsiteY566" fmla="*/ 29634 h 433387"/>
                <a:gd name="connsiteX567" fmla="*/ 230188 w 795866"/>
                <a:gd name="connsiteY567" fmla="*/ 29104 h 433387"/>
                <a:gd name="connsiteX568" fmla="*/ 229658 w 795866"/>
                <a:gd name="connsiteY568" fmla="*/ 29634 h 433387"/>
                <a:gd name="connsiteX569" fmla="*/ 228071 w 795866"/>
                <a:gd name="connsiteY569" fmla="*/ 29634 h 433387"/>
                <a:gd name="connsiteX570" fmla="*/ 225425 w 795866"/>
                <a:gd name="connsiteY570" fmla="*/ 29634 h 433387"/>
                <a:gd name="connsiteX571" fmla="*/ 221721 w 795866"/>
                <a:gd name="connsiteY571" fmla="*/ 31750 h 433387"/>
                <a:gd name="connsiteX572" fmla="*/ 221721 w 795866"/>
                <a:gd name="connsiteY572" fmla="*/ 34396 h 433387"/>
                <a:gd name="connsiteX573" fmla="*/ 222779 w 795866"/>
                <a:gd name="connsiteY573" fmla="*/ 34925 h 433387"/>
                <a:gd name="connsiteX574" fmla="*/ 223837 w 795866"/>
                <a:gd name="connsiteY574" fmla="*/ 35984 h 433387"/>
                <a:gd name="connsiteX575" fmla="*/ 225425 w 795866"/>
                <a:gd name="connsiteY575" fmla="*/ 39158 h 433387"/>
                <a:gd name="connsiteX576" fmla="*/ 224367 w 795866"/>
                <a:gd name="connsiteY576" fmla="*/ 39688 h 433387"/>
                <a:gd name="connsiteX577" fmla="*/ 220662 w 795866"/>
                <a:gd name="connsiteY577" fmla="*/ 37571 h 433387"/>
                <a:gd name="connsiteX578" fmla="*/ 215371 w 795866"/>
                <a:gd name="connsiteY578" fmla="*/ 36513 h 433387"/>
                <a:gd name="connsiteX579" fmla="*/ 213254 w 795866"/>
                <a:gd name="connsiteY579" fmla="*/ 36513 h 433387"/>
                <a:gd name="connsiteX580" fmla="*/ 210079 w 795866"/>
                <a:gd name="connsiteY580" fmla="*/ 35454 h 433387"/>
                <a:gd name="connsiteX581" fmla="*/ 206375 w 795866"/>
                <a:gd name="connsiteY581" fmla="*/ 34396 h 433387"/>
                <a:gd name="connsiteX582" fmla="*/ 201083 w 795866"/>
                <a:gd name="connsiteY582" fmla="*/ 31221 h 433387"/>
                <a:gd name="connsiteX583" fmla="*/ 194733 w 795866"/>
                <a:gd name="connsiteY583" fmla="*/ 29104 h 433387"/>
                <a:gd name="connsiteX584" fmla="*/ 192087 w 795866"/>
                <a:gd name="connsiteY584" fmla="*/ 28575 h 433387"/>
                <a:gd name="connsiteX585" fmla="*/ 188912 w 795866"/>
                <a:gd name="connsiteY585" fmla="*/ 28575 h 433387"/>
                <a:gd name="connsiteX586" fmla="*/ 186796 w 795866"/>
                <a:gd name="connsiteY586" fmla="*/ 28575 h 433387"/>
                <a:gd name="connsiteX587" fmla="*/ 186267 w 795866"/>
                <a:gd name="connsiteY587" fmla="*/ 28575 h 433387"/>
                <a:gd name="connsiteX588" fmla="*/ 174625 w 795866"/>
                <a:gd name="connsiteY588" fmla="*/ 22754 h 433387"/>
                <a:gd name="connsiteX589" fmla="*/ 171450 w 795866"/>
                <a:gd name="connsiteY589" fmla="*/ 21167 h 433387"/>
                <a:gd name="connsiteX590" fmla="*/ 157692 w 795866"/>
                <a:gd name="connsiteY590" fmla="*/ 22225 h 433387"/>
                <a:gd name="connsiteX591" fmla="*/ 155575 w 795866"/>
                <a:gd name="connsiteY591" fmla="*/ 21167 h 433387"/>
                <a:gd name="connsiteX592" fmla="*/ 151342 w 795866"/>
                <a:gd name="connsiteY592" fmla="*/ 20638 h 433387"/>
                <a:gd name="connsiteX593" fmla="*/ 140758 w 795866"/>
                <a:gd name="connsiteY593" fmla="*/ 19579 h 433387"/>
                <a:gd name="connsiteX594" fmla="*/ 133879 w 795866"/>
                <a:gd name="connsiteY594" fmla="*/ 17463 h 433387"/>
                <a:gd name="connsiteX595" fmla="*/ 130175 w 795866"/>
                <a:gd name="connsiteY595" fmla="*/ 16933 h 433387"/>
                <a:gd name="connsiteX596" fmla="*/ 120650 w 795866"/>
                <a:gd name="connsiteY596" fmla="*/ 17992 h 433387"/>
                <a:gd name="connsiteX597" fmla="*/ 117475 w 795866"/>
                <a:gd name="connsiteY597" fmla="*/ 17463 h 433387"/>
                <a:gd name="connsiteX598" fmla="*/ 113242 w 795866"/>
                <a:gd name="connsiteY598" fmla="*/ 16933 h 433387"/>
                <a:gd name="connsiteX599" fmla="*/ 112183 w 795866"/>
                <a:gd name="connsiteY599" fmla="*/ 17463 h 433387"/>
                <a:gd name="connsiteX600" fmla="*/ 110596 w 795866"/>
                <a:gd name="connsiteY600" fmla="*/ 16933 h 433387"/>
                <a:gd name="connsiteX601" fmla="*/ 107950 w 795866"/>
                <a:gd name="connsiteY601" fmla="*/ 14817 h 433387"/>
                <a:gd name="connsiteX602" fmla="*/ 106892 w 795866"/>
                <a:gd name="connsiteY602" fmla="*/ 13759 h 433387"/>
                <a:gd name="connsiteX603" fmla="*/ 104775 w 795866"/>
                <a:gd name="connsiteY603" fmla="*/ 12171 h 433387"/>
                <a:gd name="connsiteX604" fmla="*/ 94721 w 795866"/>
                <a:gd name="connsiteY604" fmla="*/ 11113 h 433387"/>
                <a:gd name="connsiteX605" fmla="*/ 89958 w 795866"/>
                <a:gd name="connsiteY605" fmla="*/ 10054 h 433387"/>
                <a:gd name="connsiteX606" fmla="*/ 87313 w 795866"/>
                <a:gd name="connsiteY606" fmla="*/ 13229 h 433387"/>
                <a:gd name="connsiteX607" fmla="*/ 83079 w 795866"/>
                <a:gd name="connsiteY607" fmla="*/ 12171 h 433387"/>
                <a:gd name="connsiteX608" fmla="*/ 83079 w 795866"/>
                <a:gd name="connsiteY608" fmla="*/ 10054 h 433387"/>
                <a:gd name="connsiteX609" fmla="*/ 84137 w 795866"/>
                <a:gd name="connsiteY609" fmla="*/ 9525 h 433387"/>
                <a:gd name="connsiteX610" fmla="*/ 83608 w 795866"/>
                <a:gd name="connsiteY610" fmla="*/ 8467 h 433387"/>
                <a:gd name="connsiteX611" fmla="*/ 80433 w 795866"/>
                <a:gd name="connsiteY611" fmla="*/ 6879 h 433387"/>
                <a:gd name="connsiteX612" fmla="*/ 77787 w 795866"/>
                <a:gd name="connsiteY612" fmla="*/ 6879 h 433387"/>
                <a:gd name="connsiteX613" fmla="*/ 71438 w 795866"/>
                <a:gd name="connsiteY613" fmla="*/ 11642 h 433387"/>
                <a:gd name="connsiteX614" fmla="*/ 64029 w 795866"/>
                <a:gd name="connsiteY614" fmla="*/ 12700 h 433387"/>
                <a:gd name="connsiteX615" fmla="*/ 60854 w 795866"/>
                <a:gd name="connsiteY615" fmla="*/ 12700 h 433387"/>
                <a:gd name="connsiteX616" fmla="*/ 54504 w 795866"/>
                <a:gd name="connsiteY616" fmla="*/ 13229 h 433387"/>
                <a:gd name="connsiteX617" fmla="*/ 54504 w 795866"/>
                <a:gd name="connsiteY617" fmla="*/ 14288 h 433387"/>
                <a:gd name="connsiteX618" fmla="*/ 57150 w 795866"/>
                <a:gd name="connsiteY618" fmla="*/ 16404 h 433387"/>
                <a:gd name="connsiteX619" fmla="*/ 57150 w 795866"/>
                <a:gd name="connsiteY619" fmla="*/ 17463 h 433387"/>
                <a:gd name="connsiteX620" fmla="*/ 57150 w 795866"/>
                <a:gd name="connsiteY620" fmla="*/ 18521 h 433387"/>
                <a:gd name="connsiteX621" fmla="*/ 51329 w 795866"/>
                <a:gd name="connsiteY621" fmla="*/ 17992 h 433387"/>
                <a:gd name="connsiteX622" fmla="*/ 48154 w 795866"/>
                <a:gd name="connsiteY622" fmla="*/ 17992 h 433387"/>
                <a:gd name="connsiteX623" fmla="*/ 44450 w 795866"/>
                <a:gd name="connsiteY623" fmla="*/ 19579 h 433387"/>
                <a:gd name="connsiteX624" fmla="*/ 41275 w 795866"/>
                <a:gd name="connsiteY624" fmla="*/ 20109 h 433387"/>
                <a:gd name="connsiteX625" fmla="*/ 39158 w 795866"/>
                <a:gd name="connsiteY625" fmla="*/ 21167 h 433387"/>
                <a:gd name="connsiteX626" fmla="*/ 36512 w 795866"/>
                <a:gd name="connsiteY626" fmla="*/ 23813 h 433387"/>
                <a:gd name="connsiteX627" fmla="*/ 32279 w 795866"/>
                <a:gd name="connsiteY627" fmla="*/ 29634 h 433387"/>
                <a:gd name="connsiteX628" fmla="*/ 30692 w 795866"/>
                <a:gd name="connsiteY628" fmla="*/ 33338 h 433387"/>
                <a:gd name="connsiteX629" fmla="*/ 28046 w 795866"/>
                <a:gd name="connsiteY629" fmla="*/ 34925 h 433387"/>
                <a:gd name="connsiteX630" fmla="*/ 22754 w 795866"/>
                <a:gd name="connsiteY630" fmla="*/ 36513 h 433387"/>
                <a:gd name="connsiteX631" fmla="*/ 12700 w 795866"/>
                <a:gd name="connsiteY631" fmla="*/ 37571 h 433387"/>
                <a:gd name="connsiteX632" fmla="*/ 12700 w 795866"/>
                <a:gd name="connsiteY632" fmla="*/ 40217 h 433387"/>
                <a:gd name="connsiteX633" fmla="*/ 8996 w 795866"/>
                <a:gd name="connsiteY633" fmla="*/ 42863 h 433387"/>
                <a:gd name="connsiteX634" fmla="*/ 23813 w 795866"/>
                <a:gd name="connsiteY634" fmla="*/ 49742 h 433387"/>
                <a:gd name="connsiteX635" fmla="*/ 24871 w 795866"/>
                <a:gd name="connsiteY635" fmla="*/ 50271 h 433387"/>
                <a:gd name="connsiteX636" fmla="*/ 28575 w 795866"/>
                <a:gd name="connsiteY636" fmla="*/ 52917 h 433387"/>
                <a:gd name="connsiteX637" fmla="*/ 30162 w 795866"/>
                <a:gd name="connsiteY637" fmla="*/ 54504 h 433387"/>
                <a:gd name="connsiteX638" fmla="*/ 30692 w 795866"/>
                <a:gd name="connsiteY638" fmla="*/ 57150 h 433387"/>
                <a:gd name="connsiteX639" fmla="*/ 42863 w 795866"/>
                <a:gd name="connsiteY639" fmla="*/ 58738 h 433387"/>
                <a:gd name="connsiteX640" fmla="*/ 43921 w 795866"/>
                <a:gd name="connsiteY640" fmla="*/ 62442 h 433387"/>
                <a:gd name="connsiteX641" fmla="*/ 47625 w 795866"/>
                <a:gd name="connsiteY641" fmla="*/ 62971 h 433387"/>
                <a:gd name="connsiteX642" fmla="*/ 56092 w 795866"/>
                <a:gd name="connsiteY642" fmla="*/ 64558 h 433387"/>
                <a:gd name="connsiteX643" fmla="*/ 56092 w 795866"/>
                <a:gd name="connsiteY643" fmla="*/ 65617 h 433387"/>
                <a:gd name="connsiteX644" fmla="*/ 55563 w 795866"/>
                <a:gd name="connsiteY644" fmla="*/ 67204 h 433387"/>
                <a:gd name="connsiteX645" fmla="*/ 52387 w 795866"/>
                <a:gd name="connsiteY645" fmla="*/ 67734 h 433387"/>
                <a:gd name="connsiteX646" fmla="*/ 49742 w 795866"/>
                <a:gd name="connsiteY646" fmla="*/ 66675 h 433387"/>
                <a:gd name="connsiteX647" fmla="*/ 47625 w 795866"/>
                <a:gd name="connsiteY647" fmla="*/ 66675 h 433387"/>
                <a:gd name="connsiteX648" fmla="*/ 46567 w 795866"/>
                <a:gd name="connsiteY648" fmla="*/ 67204 h 433387"/>
                <a:gd name="connsiteX649" fmla="*/ 44979 w 795866"/>
                <a:gd name="connsiteY649" fmla="*/ 68792 h 433387"/>
                <a:gd name="connsiteX650" fmla="*/ 42863 w 795866"/>
                <a:gd name="connsiteY650" fmla="*/ 69850 h 433387"/>
                <a:gd name="connsiteX651" fmla="*/ 40746 w 795866"/>
                <a:gd name="connsiteY651" fmla="*/ 70379 h 433387"/>
                <a:gd name="connsiteX652" fmla="*/ 37042 w 795866"/>
                <a:gd name="connsiteY652" fmla="*/ 70379 h 433387"/>
                <a:gd name="connsiteX653" fmla="*/ 32808 w 795866"/>
                <a:gd name="connsiteY653" fmla="*/ 69850 h 433387"/>
                <a:gd name="connsiteX654" fmla="*/ 29633 w 795866"/>
                <a:gd name="connsiteY654" fmla="*/ 69321 h 433387"/>
                <a:gd name="connsiteX655" fmla="*/ 29633 w 795866"/>
                <a:gd name="connsiteY655" fmla="*/ 67734 h 433387"/>
                <a:gd name="connsiteX656" fmla="*/ 30162 w 795866"/>
                <a:gd name="connsiteY656" fmla="*/ 65088 h 433387"/>
                <a:gd name="connsiteX657" fmla="*/ 25400 w 795866"/>
                <a:gd name="connsiteY657" fmla="*/ 64029 h 433387"/>
                <a:gd name="connsiteX658" fmla="*/ 17992 w 795866"/>
                <a:gd name="connsiteY658" fmla="*/ 66675 h 433387"/>
                <a:gd name="connsiteX659" fmla="*/ 14817 w 795866"/>
                <a:gd name="connsiteY659" fmla="*/ 68792 h 433387"/>
                <a:gd name="connsiteX660" fmla="*/ 7938 w 795866"/>
                <a:gd name="connsiteY660" fmla="*/ 71438 h 433387"/>
                <a:gd name="connsiteX661" fmla="*/ 3175 w 795866"/>
                <a:gd name="connsiteY661" fmla="*/ 72496 h 433387"/>
                <a:gd name="connsiteX662" fmla="*/ 529 w 795866"/>
                <a:gd name="connsiteY662" fmla="*/ 74083 h 433387"/>
                <a:gd name="connsiteX663" fmla="*/ 0 w 795866"/>
                <a:gd name="connsiteY663" fmla="*/ 74613 h 433387"/>
                <a:gd name="connsiteX664" fmla="*/ 16933 w 795866"/>
                <a:gd name="connsiteY664" fmla="*/ 79375 h 433387"/>
                <a:gd name="connsiteX665" fmla="*/ 15875 w 795866"/>
                <a:gd name="connsiteY665" fmla="*/ 80433 h 433387"/>
                <a:gd name="connsiteX666" fmla="*/ 12700 w 795866"/>
                <a:gd name="connsiteY666" fmla="*/ 80433 h 433387"/>
                <a:gd name="connsiteX667" fmla="*/ 10583 w 795866"/>
                <a:gd name="connsiteY667" fmla="*/ 80963 h 433387"/>
                <a:gd name="connsiteX668" fmla="*/ 10583 w 795866"/>
                <a:gd name="connsiteY668" fmla="*/ 81492 h 433387"/>
                <a:gd name="connsiteX669" fmla="*/ 10583 w 795866"/>
                <a:gd name="connsiteY669" fmla="*/ 85725 h 433387"/>
                <a:gd name="connsiteX670" fmla="*/ 12700 w 795866"/>
                <a:gd name="connsiteY670" fmla="*/ 86254 h 433387"/>
                <a:gd name="connsiteX671" fmla="*/ 16933 w 795866"/>
                <a:gd name="connsiteY671" fmla="*/ 87313 h 433387"/>
                <a:gd name="connsiteX672" fmla="*/ 20637 w 795866"/>
                <a:gd name="connsiteY672" fmla="*/ 87313 h 433387"/>
                <a:gd name="connsiteX673" fmla="*/ 24871 w 795866"/>
                <a:gd name="connsiteY673" fmla="*/ 86783 h 433387"/>
                <a:gd name="connsiteX674" fmla="*/ 29633 w 795866"/>
                <a:gd name="connsiteY674" fmla="*/ 86783 h 433387"/>
                <a:gd name="connsiteX675" fmla="*/ 35454 w 795866"/>
                <a:gd name="connsiteY675" fmla="*/ 88900 h 433387"/>
                <a:gd name="connsiteX676" fmla="*/ 37042 w 795866"/>
                <a:gd name="connsiteY676" fmla="*/ 88371 h 433387"/>
                <a:gd name="connsiteX677" fmla="*/ 41275 w 795866"/>
                <a:gd name="connsiteY677" fmla="*/ 84667 h 433387"/>
                <a:gd name="connsiteX678" fmla="*/ 47096 w 795866"/>
                <a:gd name="connsiteY678" fmla="*/ 83079 h 433387"/>
                <a:gd name="connsiteX679" fmla="*/ 48683 w 795866"/>
                <a:gd name="connsiteY679" fmla="*/ 83079 h 433387"/>
                <a:gd name="connsiteX680" fmla="*/ 50271 w 795866"/>
                <a:gd name="connsiteY680" fmla="*/ 84667 h 433387"/>
                <a:gd name="connsiteX681" fmla="*/ 50800 w 795866"/>
                <a:gd name="connsiteY681" fmla="*/ 86254 h 433387"/>
                <a:gd name="connsiteX682" fmla="*/ 49742 w 795866"/>
                <a:gd name="connsiteY682" fmla="*/ 87842 h 433387"/>
                <a:gd name="connsiteX683" fmla="*/ 47096 w 795866"/>
                <a:gd name="connsiteY683" fmla="*/ 87842 h 433387"/>
                <a:gd name="connsiteX684" fmla="*/ 46567 w 795866"/>
                <a:gd name="connsiteY684" fmla="*/ 88371 h 433387"/>
                <a:gd name="connsiteX685" fmla="*/ 49212 w 795866"/>
                <a:gd name="connsiteY685" fmla="*/ 92075 h 433387"/>
                <a:gd name="connsiteX686" fmla="*/ 50271 w 795866"/>
                <a:gd name="connsiteY686" fmla="*/ 95250 h 433387"/>
                <a:gd name="connsiteX687" fmla="*/ 49742 w 795866"/>
                <a:gd name="connsiteY687" fmla="*/ 97367 h 433387"/>
                <a:gd name="connsiteX688" fmla="*/ 48683 w 795866"/>
                <a:gd name="connsiteY688" fmla="*/ 98425 h 433387"/>
                <a:gd name="connsiteX689" fmla="*/ 42863 w 795866"/>
                <a:gd name="connsiteY689" fmla="*/ 98954 h 433387"/>
                <a:gd name="connsiteX690" fmla="*/ 39158 w 795866"/>
                <a:gd name="connsiteY690" fmla="*/ 100013 h 433387"/>
                <a:gd name="connsiteX691" fmla="*/ 37042 w 795866"/>
                <a:gd name="connsiteY691" fmla="*/ 102129 h 433387"/>
                <a:gd name="connsiteX692" fmla="*/ 35983 w 795866"/>
                <a:gd name="connsiteY692" fmla="*/ 103188 h 433387"/>
                <a:gd name="connsiteX693" fmla="*/ 33337 w 795866"/>
                <a:gd name="connsiteY693" fmla="*/ 104246 h 433387"/>
                <a:gd name="connsiteX694" fmla="*/ 31750 w 795866"/>
                <a:gd name="connsiteY694" fmla="*/ 103717 h 433387"/>
                <a:gd name="connsiteX695" fmla="*/ 29104 w 795866"/>
                <a:gd name="connsiteY695" fmla="*/ 102129 h 433387"/>
                <a:gd name="connsiteX696" fmla="*/ 26458 w 795866"/>
                <a:gd name="connsiteY696" fmla="*/ 101600 h 433387"/>
                <a:gd name="connsiteX697" fmla="*/ 25400 w 795866"/>
                <a:gd name="connsiteY697" fmla="*/ 102658 h 433387"/>
                <a:gd name="connsiteX698" fmla="*/ 21696 w 795866"/>
                <a:gd name="connsiteY698" fmla="*/ 107950 h 433387"/>
                <a:gd name="connsiteX699" fmla="*/ 19050 w 795866"/>
                <a:gd name="connsiteY699" fmla="*/ 110596 h 433387"/>
                <a:gd name="connsiteX700" fmla="*/ 17992 w 795866"/>
                <a:gd name="connsiteY700" fmla="*/ 112183 h 433387"/>
                <a:gd name="connsiteX701" fmla="*/ 17992 w 795866"/>
                <a:gd name="connsiteY701" fmla="*/ 113771 h 433387"/>
                <a:gd name="connsiteX702" fmla="*/ 16404 w 795866"/>
                <a:gd name="connsiteY702" fmla="*/ 114829 h 433387"/>
                <a:gd name="connsiteX703" fmla="*/ 15875 w 795866"/>
                <a:gd name="connsiteY703" fmla="*/ 116946 h 433387"/>
                <a:gd name="connsiteX704" fmla="*/ 13758 w 795866"/>
                <a:gd name="connsiteY704" fmla="*/ 118004 h 433387"/>
                <a:gd name="connsiteX705" fmla="*/ 15346 w 795866"/>
                <a:gd name="connsiteY705" fmla="*/ 122767 h 433387"/>
                <a:gd name="connsiteX706" fmla="*/ 15875 w 795866"/>
                <a:gd name="connsiteY706" fmla="*/ 122767 h 433387"/>
                <a:gd name="connsiteX707" fmla="*/ 19050 w 795866"/>
                <a:gd name="connsiteY707" fmla="*/ 122767 h 433387"/>
                <a:gd name="connsiteX708" fmla="*/ 24871 w 795866"/>
                <a:gd name="connsiteY708" fmla="*/ 126471 h 433387"/>
                <a:gd name="connsiteX709" fmla="*/ 26458 w 795866"/>
                <a:gd name="connsiteY709" fmla="*/ 126471 h 433387"/>
                <a:gd name="connsiteX710" fmla="*/ 28046 w 795866"/>
                <a:gd name="connsiteY710" fmla="*/ 125413 h 433387"/>
                <a:gd name="connsiteX711" fmla="*/ 29633 w 795866"/>
                <a:gd name="connsiteY711" fmla="*/ 125413 h 433387"/>
                <a:gd name="connsiteX712" fmla="*/ 30692 w 795866"/>
                <a:gd name="connsiteY712" fmla="*/ 126471 h 433387"/>
                <a:gd name="connsiteX713" fmla="*/ 31750 w 795866"/>
                <a:gd name="connsiteY713" fmla="*/ 128588 h 433387"/>
                <a:gd name="connsiteX714" fmla="*/ 31221 w 795866"/>
                <a:gd name="connsiteY714" fmla="*/ 129646 h 433387"/>
                <a:gd name="connsiteX715" fmla="*/ 29104 w 795866"/>
                <a:gd name="connsiteY715" fmla="*/ 129646 h 433387"/>
                <a:gd name="connsiteX716" fmla="*/ 22754 w 795866"/>
                <a:gd name="connsiteY716" fmla="*/ 127529 h 433387"/>
                <a:gd name="connsiteX717" fmla="*/ 21696 w 795866"/>
                <a:gd name="connsiteY717" fmla="*/ 129646 h 433387"/>
                <a:gd name="connsiteX718" fmla="*/ 21167 w 795866"/>
                <a:gd name="connsiteY718" fmla="*/ 130704 h 433387"/>
                <a:gd name="connsiteX719" fmla="*/ 21696 w 795866"/>
                <a:gd name="connsiteY719" fmla="*/ 131763 h 433387"/>
                <a:gd name="connsiteX720" fmla="*/ 24871 w 795866"/>
                <a:gd name="connsiteY720" fmla="*/ 133879 h 433387"/>
                <a:gd name="connsiteX721" fmla="*/ 27517 w 795866"/>
                <a:gd name="connsiteY721" fmla="*/ 137054 h 433387"/>
                <a:gd name="connsiteX722" fmla="*/ 28575 w 795866"/>
                <a:gd name="connsiteY722" fmla="*/ 138113 h 433387"/>
                <a:gd name="connsiteX723" fmla="*/ 31750 w 795866"/>
                <a:gd name="connsiteY723" fmla="*/ 137583 h 433387"/>
                <a:gd name="connsiteX724" fmla="*/ 33337 w 795866"/>
                <a:gd name="connsiteY724" fmla="*/ 137054 h 433387"/>
                <a:gd name="connsiteX725" fmla="*/ 35454 w 795866"/>
                <a:gd name="connsiteY725" fmla="*/ 136525 h 433387"/>
                <a:gd name="connsiteX726" fmla="*/ 39688 w 795866"/>
                <a:gd name="connsiteY726" fmla="*/ 134408 h 433387"/>
                <a:gd name="connsiteX727" fmla="*/ 42333 w 795866"/>
                <a:gd name="connsiteY727" fmla="*/ 139171 h 433387"/>
                <a:gd name="connsiteX728" fmla="*/ 42863 w 795866"/>
                <a:gd name="connsiteY728" fmla="*/ 141288 h 433387"/>
                <a:gd name="connsiteX729" fmla="*/ 42333 w 795866"/>
                <a:gd name="connsiteY729" fmla="*/ 143404 h 433387"/>
                <a:gd name="connsiteX730" fmla="*/ 42333 w 795866"/>
                <a:gd name="connsiteY730" fmla="*/ 148167 h 433387"/>
                <a:gd name="connsiteX731" fmla="*/ 42863 w 795866"/>
                <a:gd name="connsiteY731" fmla="*/ 148696 h 433387"/>
                <a:gd name="connsiteX732" fmla="*/ 42863 w 795866"/>
                <a:gd name="connsiteY732" fmla="*/ 149225 h 433387"/>
                <a:gd name="connsiteX733" fmla="*/ 44979 w 795866"/>
                <a:gd name="connsiteY733" fmla="*/ 149754 h 433387"/>
                <a:gd name="connsiteX734" fmla="*/ 48683 w 795866"/>
                <a:gd name="connsiteY734" fmla="*/ 149225 h 433387"/>
                <a:gd name="connsiteX735" fmla="*/ 50800 w 795866"/>
                <a:gd name="connsiteY735" fmla="*/ 147638 h 433387"/>
                <a:gd name="connsiteX736" fmla="*/ 50271 w 795866"/>
                <a:gd name="connsiteY736" fmla="*/ 146579 h 433387"/>
                <a:gd name="connsiteX737" fmla="*/ 53446 w 795866"/>
                <a:gd name="connsiteY737" fmla="*/ 146579 h 433387"/>
                <a:gd name="connsiteX738" fmla="*/ 57150 w 795866"/>
                <a:gd name="connsiteY738" fmla="*/ 147109 h 433387"/>
                <a:gd name="connsiteX739" fmla="*/ 59267 w 795866"/>
                <a:gd name="connsiteY739" fmla="*/ 148167 h 433387"/>
                <a:gd name="connsiteX740" fmla="*/ 60854 w 795866"/>
                <a:gd name="connsiteY740" fmla="*/ 150283 h 433387"/>
                <a:gd name="connsiteX741" fmla="*/ 62442 w 795866"/>
                <a:gd name="connsiteY741" fmla="*/ 151342 h 433387"/>
                <a:gd name="connsiteX742" fmla="*/ 63500 w 795866"/>
                <a:gd name="connsiteY742" fmla="*/ 151871 h 433387"/>
                <a:gd name="connsiteX743" fmla="*/ 64029 w 795866"/>
                <a:gd name="connsiteY743" fmla="*/ 151871 h 433387"/>
                <a:gd name="connsiteX744" fmla="*/ 64029 w 795866"/>
                <a:gd name="connsiteY744" fmla="*/ 150283 h 433387"/>
                <a:gd name="connsiteX745" fmla="*/ 63500 w 795866"/>
                <a:gd name="connsiteY745" fmla="*/ 148696 h 433387"/>
                <a:gd name="connsiteX746" fmla="*/ 64029 w 795866"/>
                <a:gd name="connsiteY746" fmla="*/ 147638 h 433387"/>
                <a:gd name="connsiteX747" fmla="*/ 65617 w 795866"/>
                <a:gd name="connsiteY747" fmla="*/ 146579 h 433387"/>
                <a:gd name="connsiteX748" fmla="*/ 66675 w 795866"/>
                <a:gd name="connsiteY748" fmla="*/ 146579 h 433387"/>
                <a:gd name="connsiteX749" fmla="*/ 67733 w 795866"/>
                <a:gd name="connsiteY749" fmla="*/ 149225 h 433387"/>
                <a:gd name="connsiteX750" fmla="*/ 70379 w 795866"/>
                <a:gd name="connsiteY750" fmla="*/ 149225 h 433387"/>
                <a:gd name="connsiteX751" fmla="*/ 76200 w 795866"/>
                <a:gd name="connsiteY751" fmla="*/ 147638 h 433387"/>
                <a:gd name="connsiteX752" fmla="*/ 75671 w 795866"/>
                <a:gd name="connsiteY752" fmla="*/ 149754 h 433387"/>
                <a:gd name="connsiteX753" fmla="*/ 75142 w 795866"/>
                <a:gd name="connsiteY753" fmla="*/ 151342 h 433387"/>
                <a:gd name="connsiteX754" fmla="*/ 73025 w 795866"/>
                <a:gd name="connsiteY754" fmla="*/ 153988 h 433387"/>
                <a:gd name="connsiteX755" fmla="*/ 72496 w 795866"/>
                <a:gd name="connsiteY755" fmla="*/ 157163 h 433387"/>
                <a:gd name="connsiteX756" fmla="*/ 72496 w 795866"/>
                <a:gd name="connsiteY756" fmla="*/ 160338 h 433387"/>
                <a:gd name="connsiteX757" fmla="*/ 71438 w 795866"/>
                <a:gd name="connsiteY757" fmla="*/ 161396 h 433387"/>
                <a:gd name="connsiteX758" fmla="*/ 67204 w 795866"/>
                <a:gd name="connsiteY758" fmla="*/ 164571 h 433387"/>
                <a:gd name="connsiteX759" fmla="*/ 65087 w 795866"/>
                <a:gd name="connsiteY759" fmla="*/ 165629 h 433387"/>
                <a:gd name="connsiteX760" fmla="*/ 65087 w 795866"/>
                <a:gd name="connsiteY760" fmla="*/ 167746 h 433387"/>
                <a:gd name="connsiteX761" fmla="*/ 65617 w 795866"/>
                <a:gd name="connsiteY761" fmla="*/ 168804 h 433387"/>
                <a:gd name="connsiteX762" fmla="*/ 61383 w 795866"/>
                <a:gd name="connsiteY762" fmla="*/ 168804 h 433387"/>
                <a:gd name="connsiteX763" fmla="*/ 57679 w 795866"/>
                <a:gd name="connsiteY763" fmla="*/ 170392 h 433387"/>
                <a:gd name="connsiteX764" fmla="*/ 55563 w 795866"/>
                <a:gd name="connsiteY764" fmla="*/ 173038 h 433387"/>
                <a:gd name="connsiteX765" fmla="*/ 52917 w 795866"/>
                <a:gd name="connsiteY765" fmla="*/ 174096 h 433387"/>
                <a:gd name="connsiteX766" fmla="*/ 52387 w 795866"/>
                <a:gd name="connsiteY766" fmla="*/ 175683 h 433387"/>
                <a:gd name="connsiteX767" fmla="*/ 52387 w 795866"/>
                <a:gd name="connsiteY767" fmla="*/ 176742 h 433387"/>
                <a:gd name="connsiteX768" fmla="*/ 55033 w 795866"/>
                <a:gd name="connsiteY768" fmla="*/ 178329 h 433387"/>
                <a:gd name="connsiteX769" fmla="*/ 62442 w 795866"/>
                <a:gd name="connsiteY769" fmla="*/ 176213 h 433387"/>
                <a:gd name="connsiteX770" fmla="*/ 65087 w 795866"/>
                <a:gd name="connsiteY770" fmla="*/ 174096 h 433387"/>
                <a:gd name="connsiteX771" fmla="*/ 65617 w 795866"/>
                <a:gd name="connsiteY771" fmla="*/ 172509 h 433387"/>
                <a:gd name="connsiteX772" fmla="*/ 66675 w 795866"/>
                <a:gd name="connsiteY772" fmla="*/ 171979 h 433387"/>
                <a:gd name="connsiteX773" fmla="*/ 71967 w 795866"/>
                <a:gd name="connsiteY773" fmla="*/ 168804 h 433387"/>
                <a:gd name="connsiteX774" fmla="*/ 77258 w 795866"/>
                <a:gd name="connsiteY774" fmla="*/ 167217 h 433387"/>
                <a:gd name="connsiteX775" fmla="*/ 80433 w 795866"/>
                <a:gd name="connsiteY775" fmla="*/ 165100 h 433387"/>
                <a:gd name="connsiteX776" fmla="*/ 80962 w 795866"/>
                <a:gd name="connsiteY776" fmla="*/ 164571 h 433387"/>
                <a:gd name="connsiteX777" fmla="*/ 79375 w 795866"/>
                <a:gd name="connsiteY777" fmla="*/ 162454 h 433387"/>
                <a:gd name="connsiteX778" fmla="*/ 81492 w 795866"/>
                <a:gd name="connsiteY778" fmla="*/ 160867 h 433387"/>
                <a:gd name="connsiteX779" fmla="*/ 84667 w 795866"/>
                <a:gd name="connsiteY779" fmla="*/ 159279 h 433387"/>
                <a:gd name="connsiteX780" fmla="*/ 86783 w 795866"/>
                <a:gd name="connsiteY780" fmla="*/ 157692 h 433387"/>
                <a:gd name="connsiteX781" fmla="*/ 91017 w 795866"/>
                <a:gd name="connsiteY781" fmla="*/ 156104 h 433387"/>
                <a:gd name="connsiteX782" fmla="*/ 93133 w 795866"/>
                <a:gd name="connsiteY782" fmla="*/ 155575 h 433387"/>
                <a:gd name="connsiteX783" fmla="*/ 94721 w 795866"/>
                <a:gd name="connsiteY783" fmla="*/ 153988 h 433387"/>
                <a:gd name="connsiteX784" fmla="*/ 96308 w 795866"/>
                <a:gd name="connsiteY784" fmla="*/ 152400 h 433387"/>
                <a:gd name="connsiteX785" fmla="*/ 97896 w 795866"/>
                <a:gd name="connsiteY785" fmla="*/ 150813 h 433387"/>
                <a:gd name="connsiteX786" fmla="*/ 100012 w 795866"/>
                <a:gd name="connsiteY786" fmla="*/ 150283 h 433387"/>
                <a:gd name="connsiteX787" fmla="*/ 101071 w 795866"/>
                <a:gd name="connsiteY787" fmla="*/ 148696 h 433387"/>
                <a:gd name="connsiteX788" fmla="*/ 101600 w 795866"/>
                <a:gd name="connsiteY788" fmla="*/ 147638 h 433387"/>
                <a:gd name="connsiteX789" fmla="*/ 100012 w 795866"/>
                <a:gd name="connsiteY789" fmla="*/ 146579 h 433387"/>
                <a:gd name="connsiteX790" fmla="*/ 97896 w 795866"/>
                <a:gd name="connsiteY790" fmla="*/ 146050 h 433387"/>
                <a:gd name="connsiteX791" fmla="*/ 96837 w 795866"/>
                <a:gd name="connsiteY791" fmla="*/ 146050 h 433387"/>
                <a:gd name="connsiteX792" fmla="*/ 95779 w 795866"/>
                <a:gd name="connsiteY792" fmla="*/ 144992 h 433387"/>
                <a:gd name="connsiteX793" fmla="*/ 95779 w 795866"/>
                <a:gd name="connsiteY793" fmla="*/ 143933 h 433387"/>
                <a:gd name="connsiteX794" fmla="*/ 97896 w 795866"/>
                <a:gd name="connsiteY794" fmla="*/ 141288 h 433387"/>
                <a:gd name="connsiteX795" fmla="*/ 99483 w 795866"/>
                <a:gd name="connsiteY795" fmla="*/ 139700 h 433387"/>
                <a:gd name="connsiteX796" fmla="*/ 103717 w 795866"/>
                <a:gd name="connsiteY796" fmla="*/ 138642 h 433387"/>
                <a:gd name="connsiteX797" fmla="*/ 105304 w 795866"/>
                <a:gd name="connsiteY797" fmla="*/ 137054 h 433387"/>
                <a:gd name="connsiteX798" fmla="*/ 105833 w 795866"/>
                <a:gd name="connsiteY798" fmla="*/ 134938 h 433387"/>
                <a:gd name="connsiteX799" fmla="*/ 105304 w 795866"/>
                <a:gd name="connsiteY799" fmla="*/ 133350 h 433387"/>
                <a:gd name="connsiteX800" fmla="*/ 106363 w 795866"/>
                <a:gd name="connsiteY800" fmla="*/ 132821 h 433387"/>
                <a:gd name="connsiteX801" fmla="*/ 107421 w 795866"/>
                <a:gd name="connsiteY801" fmla="*/ 132292 h 433387"/>
                <a:gd name="connsiteX802" fmla="*/ 110067 w 795866"/>
                <a:gd name="connsiteY802" fmla="*/ 129117 h 433387"/>
                <a:gd name="connsiteX803" fmla="*/ 113242 w 795866"/>
                <a:gd name="connsiteY803" fmla="*/ 128058 h 433387"/>
                <a:gd name="connsiteX804" fmla="*/ 115887 w 795866"/>
                <a:gd name="connsiteY804" fmla="*/ 126471 h 433387"/>
                <a:gd name="connsiteX805" fmla="*/ 118004 w 795866"/>
                <a:gd name="connsiteY805" fmla="*/ 124354 h 433387"/>
                <a:gd name="connsiteX806" fmla="*/ 119063 w 795866"/>
                <a:gd name="connsiteY806" fmla="*/ 123825 h 433387"/>
                <a:gd name="connsiteX807" fmla="*/ 120121 w 795866"/>
                <a:gd name="connsiteY807" fmla="*/ 122767 h 433387"/>
                <a:gd name="connsiteX808" fmla="*/ 123296 w 795866"/>
                <a:gd name="connsiteY808" fmla="*/ 122238 h 433387"/>
                <a:gd name="connsiteX809" fmla="*/ 130175 w 795866"/>
                <a:gd name="connsiteY809" fmla="*/ 126471 h 433387"/>
                <a:gd name="connsiteX810" fmla="*/ 129117 w 795866"/>
                <a:gd name="connsiteY810" fmla="*/ 127000 h 433387"/>
                <a:gd name="connsiteX811" fmla="*/ 125942 w 795866"/>
                <a:gd name="connsiteY811" fmla="*/ 126471 h 433387"/>
                <a:gd name="connsiteX812" fmla="*/ 122238 w 795866"/>
                <a:gd name="connsiteY812" fmla="*/ 127000 h 433387"/>
                <a:gd name="connsiteX813" fmla="*/ 119592 w 795866"/>
                <a:gd name="connsiteY813" fmla="*/ 128058 h 433387"/>
                <a:gd name="connsiteX814" fmla="*/ 117475 w 795866"/>
                <a:gd name="connsiteY814" fmla="*/ 129117 h 433387"/>
                <a:gd name="connsiteX815" fmla="*/ 116946 w 795866"/>
                <a:gd name="connsiteY815" fmla="*/ 131234 h 433387"/>
                <a:gd name="connsiteX816" fmla="*/ 115358 w 795866"/>
                <a:gd name="connsiteY816" fmla="*/ 133350 h 433387"/>
                <a:gd name="connsiteX817" fmla="*/ 112712 w 795866"/>
                <a:gd name="connsiteY817" fmla="*/ 135996 h 433387"/>
                <a:gd name="connsiteX818" fmla="*/ 112712 w 795866"/>
                <a:gd name="connsiteY818" fmla="*/ 136525 h 433387"/>
                <a:gd name="connsiteX819" fmla="*/ 114829 w 795866"/>
                <a:gd name="connsiteY819" fmla="*/ 139171 h 433387"/>
                <a:gd name="connsiteX820" fmla="*/ 115358 w 795866"/>
                <a:gd name="connsiteY820" fmla="*/ 140759 h 433387"/>
                <a:gd name="connsiteX821" fmla="*/ 113242 w 795866"/>
                <a:gd name="connsiteY821" fmla="*/ 142875 h 433387"/>
                <a:gd name="connsiteX822" fmla="*/ 112183 w 795866"/>
                <a:gd name="connsiteY822" fmla="*/ 144463 h 433387"/>
                <a:gd name="connsiteX823" fmla="*/ 115887 w 795866"/>
                <a:gd name="connsiteY823" fmla="*/ 143933 h 433387"/>
                <a:gd name="connsiteX824" fmla="*/ 121708 w 795866"/>
                <a:gd name="connsiteY824" fmla="*/ 140229 h 433387"/>
                <a:gd name="connsiteX825" fmla="*/ 124883 w 795866"/>
                <a:gd name="connsiteY825" fmla="*/ 139171 h 433387"/>
                <a:gd name="connsiteX826" fmla="*/ 128058 w 795866"/>
                <a:gd name="connsiteY826" fmla="*/ 135996 h 433387"/>
                <a:gd name="connsiteX827" fmla="*/ 130175 w 795866"/>
                <a:gd name="connsiteY827" fmla="*/ 135996 h 433387"/>
                <a:gd name="connsiteX828" fmla="*/ 131762 w 795866"/>
                <a:gd name="connsiteY828" fmla="*/ 135996 h 433387"/>
                <a:gd name="connsiteX829" fmla="*/ 134408 w 795866"/>
                <a:gd name="connsiteY829" fmla="*/ 137054 h 433387"/>
                <a:gd name="connsiteX830" fmla="*/ 135467 w 795866"/>
                <a:gd name="connsiteY830" fmla="*/ 137054 h 433387"/>
                <a:gd name="connsiteX831" fmla="*/ 137054 w 795866"/>
                <a:gd name="connsiteY831" fmla="*/ 134938 h 433387"/>
                <a:gd name="connsiteX832" fmla="*/ 137054 w 795866"/>
                <a:gd name="connsiteY832" fmla="*/ 133350 h 433387"/>
                <a:gd name="connsiteX833" fmla="*/ 136525 w 795866"/>
                <a:gd name="connsiteY833" fmla="*/ 131763 h 433387"/>
                <a:gd name="connsiteX834" fmla="*/ 133350 w 795866"/>
                <a:gd name="connsiteY834" fmla="*/ 130704 h 433387"/>
                <a:gd name="connsiteX835" fmla="*/ 133879 w 795866"/>
                <a:gd name="connsiteY835" fmla="*/ 128588 h 433387"/>
                <a:gd name="connsiteX836" fmla="*/ 135467 w 795866"/>
                <a:gd name="connsiteY836" fmla="*/ 127529 h 433387"/>
                <a:gd name="connsiteX837" fmla="*/ 135996 w 795866"/>
                <a:gd name="connsiteY837" fmla="*/ 127000 h 433387"/>
                <a:gd name="connsiteX838" fmla="*/ 135467 w 795866"/>
                <a:gd name="connsiteY838" fmla="*/ 124884 h 433387"/>
                <a:gd name="connsiteX839" fmla="*/ 137583 w 795866"/>
                <a:gd name="connsiteY839" fmla="*/ 124884 h 433387"/>
                <a:gd name="connsiteX840" fmla="*/ 139171 w 795866"/>
                <a:gd name="connsiteY840" fmla="*/ 123825 h 433387"/>
                <a:gd name="connsiteX841" fmla="*/ 141287 w 795866"/>
                <a:gd name="connsiteY841" fmla="*/ 125413 h 433387"/>
                <a:gd name="connsiteX842" fmla="*/ 143933 w 795866"/>
                <a:gd name="connsiteY842" fmla="*/ 126471 h 433387"/>
                <a:gd name="connsiteX843" fmla="*/ 148696 w 795866"/>
                <a:gd name="connsiteY843" fmla="*/ 127529 h 433387"/>
                <a:gd name="connsiteX844" fmla="*/ 152929 w 795866"/>
                <a:gd name="connsiteY844" fmla="*/ 129117 h 433387"/>
                <a:gd name="connsiteX845" fmla="*/ 153458 w 795866"/>
                <a:gd name="connsiteY845" fmla="*/ 130704 h 433387"/>
                <a:gd name="connsiteX846" fmla="*/ 156104 w 795866"/>
                <a:gd name="connsiteY846" fmla="*/ 132292 h 433387"/>
                <a:gd name="connsiteX847" fmla="*/ 158750 w 795866"/>
                <a:gd name="connsiteY847" fmla="*/ 131234 h 433387"/>
                <a:gd name="connsiteX848" fmla="*/ 159808 w 795866"/>
                <a:gd name="connsiteY848" fmla="*/ 130175 h 433387"/>
                <a:gd name="connsiteX849" fmla="*/ 160867 w 795866"/>
                <a:gd name="connsiteY849" fmla="*/ 132821 h 433387"/>
                <a:gd name="connsiteX850" fmla="*/ 164042 w 795866"/>
                <a:gd name="connsiteY850" fmla="*/ 135467 h 433387"/>
                <a:gd name="connsiteX851" fmla="*/ 166158 w 795866"/>
                <a:gd name="connsiteY851" fmla="*/ 135467 h 433387"/>
                <a:gd name="connsiteX852" fmla="*/ 173037 w 795866"/>
                <a:gd name="connsiteY852" fmla="*/ 135467 h 433387"/>
                <a:gd name="connsiteX853" fmla="*/ 177271 w 795866"/>
                <a:gd name="connsiteY853" fmla="*/ 135996 h 433387"/>
                <a:gd name="connsiteX854" fmla="*/ 180446 w 795866"/>
                <a:gd name="connsiteY854" fmla="*/ 135996 h 433387"/>
                <a:gd name="connsiteX855" fmla="*/ 182033 w 795866"/>
                <a:gd name="connsiteY855" fmla="*/ 134938 h 433387"/>
                <a:gd name="connsiteX856" fmla="*/ 183092 w 795866"/>
                <a:gd name="connsiteY856" fmla="*/ 134938 h 433387"/>
                <a:gd name="connsiteX857" fmla="*/ 184150 w 795866"/>
                <a:gd name="connsiteY857" fmla="*/ 135467 h 433387"/>
                <a:gd name="connsiteX858" fmla="*/ 184679 w 795866"/>
                <a:gd name="connsiteY858" fmla="*/ 135996 h 433387"/>
                <a:gd name="connsiteX859" fmla="*/ 184679 w 795866"/>
                <a:gd name="connsiteY859" fmla="*/ 137054 h 433387"/>
                <a:gd name="connsiteX860" fmla="*/ 187854 w 795866"/>
                <a:gd name="connsiteY860" fmla="*/ 138113 h 433387"/>
                <a:gd name="connsiteX861" fmla="*/ 191029 w 795866"/>
                <a:gd name="connsiteY861" fmla="*/ 138642 h 433387"/>
                <a:gd name="connsiteX862" fmla="*/ 193146 w 795866"/>
                <a:gd name="connsiteY862" fmla="*/ 138642 h 433387"/>
                <a:gd name="connsiteX863" fmla="*/ 194733 w 795866"/>
                <a:gd name="connsiteY863" fmla="*/ 138113 h 433387"/>
                <a:gd name="connsiteX864" fmla="*/ 197379 w 795866"/>
                <a:gd name="connsiteY864" fmla="*/ 137054 h 433387"/>
                <a:gd name="connsiteX865" fmla="*/ 198438 w 795866"/>
                <a:gd name="connsiteY865" fmla="*/ 138113 h 433387"/>
                <a:gd name="connsiteX866" fmla="*/ 198967 w 795866"/>
                <a:gd name="connsiteY866" fmla="*/ 139171 h 433387"/>
                <a:gd name="connsiteX867" fmla="*/ 198438 w 795866"/>
                <a:gd name="connsiteY867" fmla="*/ 139700 h 433387"/>
                <a:gd name="connsiteX868" fmla="*/ 195792 w 795866"/>
                <a:gd name="connsiteY868" fmla="*/ 141288 h 433387"/>
                <a:gd name="connsiteX869" fmla="*/ 200025 w 795866"/>
                <a:gd name="connsiteY869" fmla="*/ 143404 h 433387"/>
                <a:gd name="connsiteX870" fmla="*/ 202671 w 795866"/>
                <a:gd name="connsiteY870" fmla="*/ 144463 h 433387"/>
                <a:gd name="connsiteX871" fmla="*/ 204787 w 795866"/>
                <a:gd name="connsiteY871" fmla="*/ 144463 h 433387"/>
                <a:gd name="connsiteX872" fmla="*/ 206904 w 795866"/>
                <a:gd name="connsiteY872" fmla="*/ 146050 h 433387"/>
                <a:gd name="connsiteX873" fmla="*/ 211137 w 795866"/>
                <a:gd name="connsiteY873" fmla="*/ 150283 h 433387"/>
                <a:gd name="connsiteX874" fmla="*/ 214313 w 795866"/>
                <a:gd name="connsiteY874" fmla="*/ 151871 h 433387"/>
                <a:gd name="connsiteX875" fmla="*/ 219604 w 795866"/>
                <a:gd name="connsiteY875" fmla="*/ 151342 h 433387"/>
                <a:gd name="connsiteX876" fmla="*/ 219075 w 795866"/>
                <a:gd name="connsiteY876" fmla="*/ 150283 h 433387"/>
                <a:gd name="connsiteX877" fmla="*/ 215371 w 795866"/>
                <a:gd name="connsiteY877" fmla="*/ 147109 h 433387"/>
                <a:gd name="connsiteX878" fmla="*/ 219075 w 795866"/>
                <a:gd name="connsiteY878" fmla="*/ 148167 h 433387"/>
                <a:gd name="connsiteX879" fmla="*/ 220662 w 795866"/>
                <a:gd name="connsiteY879" fmla="*/ 147109 h 433387"/>
                <a:gd name="connsiteX880" fmla="*/ 221721 w 795866"/>
                <a:gd name="connsiteY880" fmla="*/ 149754 h 433387"/>
                <a:gd name="connsiteX881" fmla="*/ 223837 w 795866"/>
                <a:gd name="connsiteY881" fmla="*/ 151871 h 433387"/>
                <a:gd name="connsiteX882" fmla="*/ 224367 w 795866"/>
                <a:gd name="connsiteY882" fmla="*/ 151871 h 433387"/>
                <a:gd name="connsiteX883" fmla="*/ 226483 w 795866"/>
                <a:gd name="connsiteY883" fmla="*/ 152929 h 433387"/>
                <a:gd name="connsiteX884" fmla="*/ 227012 w 795866"/>
                <a:gd name="connsiteY884" fmla="*/ 151871 h 433387"/>
                <a:gd name="connsiteX885" fmla="*/ 224896 w 795866"/>
                <a:gd name="connsiteY885" fmla="*/ 146579 h 433387"/>
                <a:gd name="connsiteX886" fmla="*/ 225425 w 795866"/>
                <a:gd name="connsiteY886" fmla="*/ 142875 h 433387"/>
                <a:gd name="connsiteX887" fmla="*/ 226483 w 795866"/>
                <a:gd name="connsiteY887" fmla="*/ 142875 h 433387"/>
                <a:gd name="connsiteX888" fmla="*/ 227542 w 795866"/>
                <a:gd name="connsiteY888" fmla="*/ 144463 h 433387"/>
                <a:gd name="connsiteX889" fmla="*/ 228600 w 795866"/>
                <a:gd name="connsiteY889" fmla="*/ 147109 h 433387"/>
                <a:gd name="connsiteX890" fmla="*/ 229658 w 795866"/>
                <a:gd name="connsiteY890" fmla="*/ 150813 h 433387"/>
                <a:gd name="connsiteX891" fmla="*/ 234950 w 795866"/>
                <a:gd name="connsiteY891" fmla="*/ 153988 h 433387"/>
                <a:gd name="connsiteX892" fmla="*/ 235479 w 795866"/>
                <a:gd name="connsiteY892" fmla="*/ 155046 h 433387"/>
                <a:gd name="connsiteX893" fmla="*/ 236537 w 795866"/>
                <a:gd name="connsiteY893" fmla="*/ 156634 h 433387"/>
                <a:gd name="connsiteX894" fmla="*/ 238125 w 795866"/>
                <a:gd name="connsiteY894" fmla="*/ 156634 h 433387"/>
                <a:gd name="connsiteX895" fmla="*/ 239183 w 795866"/>
                <a:gd name="connsiteY895" fmla="*/ 157692 h 433387"/>
                <a:gd name="connsiteX896" fmla="*/ 239183 w 795866"/>
                <a:gd name="connsiteY896" fmla="*/ 158221 h 433387"/>
                <a:gd name="connsiteX897" fmla="*/ 238125 w 795866"/>
                <a:gd name="connsiteY897" fmla="*/ 159279 h 433387"/>
                <a:gd name="connsiteX898" fmla="*/ 238125 w 795866"/>
                <a:gd name="connsiteY898" fmla="*/ 159808 h 433387"/>
                <a:gd name="connsiteX899" fmla="*/ 240242 w 795866"/>
                <a:gd name="connsiteY899" fmla="*/ 162454 h 433387"/>
                <a:gd name="connsiteX900" fmla="*/ 239712 w 795866"/>
                <a:gd name="connsiteY900" fmla="*/ 164042 h 433387"/>
                <a:gd name="connsiteX901" fmla="*/ 241300 w 795866"/>
                <a:gd name="connsiteY901" fmla="*/ 164571 h 433387"/>
                <a:gd name="connsiteX902" fmla="*/ 243417 w 795866"/>
                <a:gd name="connsiteY902" fmla="*/ 166158 h 433387"/>
                <a:gd name="connsiteX903" fmla="*/ 245533 w 795866"/>
                <a:gd name="connsiteY903" fmla="*/ 169333 h 433387"/>
                <a:gd name="connsiteX904" fmla="*/ 247650 w 795866"/>
                <a:gd name="connsiteY904" fmla="*/ 171450 h 433387"/>
                <a:gd name="connsiteX905" fmla="*/ 248708 w 795866"/>
                <a:gd name="connsiteY905" fmla="*/ 172509 h 433387"/>
                <a:gd name="connsiteX906" fmla="*/ 247650 w 795866"/>
                <a:gd name="connsiteY906" fmla="*/ 175154 h 433387"/>
                <a:gd name="connsiteX907" fmla="*/ 247650 w 795866"/>
                <a:gd name="connsiteY907" fmla="*/ 177800 h 433387"/>
                <a:gd name="connsiteX908" fmla="*/ 249238 w 795866"/>
                <a:gd name="connsiteY908" fmla="*/ 177271 h 433387"/>
                <a:gd name="connsiteX909" fmla="*/ 249767 w 795866"/>
                <a:gd name="connsiteY909" fmla="*/ 176742 h 433387"/>
                <a:gd name="connsiteX910" fmla="*/ 250825 w 795866"/>
                <a:gd name="connsiteY910" fmla="*/ 176213 h 433387"/>
                <a:gd name="connsiteX911" fmla="*/ 255058 w 795866"/>
                <a:gd name="connsiteY911" fmla="*/ 175683 h 433387"/>
                <a:gd name="connsiteX912" fmla="*/ 255587 w 795866"/>
                <a:gd name="connsiteY912" fmla="*/ 177271 h 433387"/>
                <a:gd name="connsiteX913" fmla="*/ 257175 w 795866"/>
                <a:gd name="connsiteY913" fmla="*/ 178329 h 433387"/>
                <a:gd name="connsiteX914" fmla="*/ 258233 w 795866"/>
                <a:gd name="connsiteY914" fmla="*/ 181504 h 433387"/>
                <a:gd name="connsiteX915" fmla="*/ 257704 w 795866"/>
                <a:gd name="connsiteY915" fmla="*/ 185208 h 433387"/>
                <a:gd name="connsiteX916" fmla="*/ 258233 w 795866"/>
                <a:gd name="connsiteY916" fmla="*/ 186267 h 433387"/>
                <a:gd name="connsiteX917" fmla="*/ 259292 w 795866"/>
                <a:gd name="connsiteY917" fmla="*/ 186796 h 433387"/>
                <a:gd name="connsiteX918" fmla="*/ 260350 w 795866"/>
                <a:gd name="connsiteY918" fmla="*/ 185738 h 433387"/>
                <a:gd name="connsiteX919" fmla="*/ 261408 w 795866"/>
                <a:gd name="connsiteY919" fmla="*/ 185208 h 433387"/>
                <a:gd name="connsiteX920" fmla="*/ 262996 w 795866"/>
                <a:gd name="connsiteY920" fmla="*/ 184679 h 433387"/>
                <a:gd name="connsiteX921" fmla="*/ 262996 w 795866"/>
                <a:gd name="connsiteY921" fmla="*/ 183092 h 433387"/>
                <a:gd name="connsiteX922" fmla="*/ 264054 w 795866"/>
                <a:gd name="connsiteY922" fmla="*/ 186267 h 433387"/>
                <a:gd name="connsiteX923" fmla="*/ 262996 w 795866"/>
                <a:gd name="connsiteY923" fmla="*/ 187325 h 433387"/>
                <a:gd name="connsiteX924" fmla="*/ 262467 w 795866"/>
                <a:gd name="connsiteY924" fmla="*/ 188384 h 433387"/>
                <a:gd name="connsiteX925" fmla="*/ 260879 w 795866"/>
                <a:gd name="connsiteY925" fmla="*/ 189971 h 433387"/>
                <a:gd name="connsiteX926" fmla="*/ 261408 w 795866"/>
                <a:gd name="connsiteY926" fmla="*/ 192088 h 433387"/>
                <a:gd name="connsiteX927" fmla="*/ 261938 w 795866"/>
                <a:gd name="connsiteY927" fmla="*/ 193675 h 433387"/>
                <a:gd name="connsiteX928" fmla="*/ 262996 w 795866"/>
                <a:gd name="connsiteY928" fmla="*/ 195792 h 433387"/>
                <a:gd name="connsiteX929" fmla="*/ 267229 w 795866"/>
                <a:gd name="connsiteY929" fmla="*/ 200025 h 433387"/>
                <a:gd name="connsiteX930" fmla="*/ 269875 w 795866"/>
                <a:gd name="connsiteY930" fmla="*/ 197908 h 433387"/>
                <a:gd name="connsiteX931" fmla="*/ 271462 w 795866"/>
                <a:gd name="connsiteY931" fmla="*/ 197379 h 433387"/>
                <a:gd name="connsiteX932" fmla="*/ 271462 w 795866"/>
                <a:gd name="connsiteY932" fmla="*/ 200025 h 433387"/>
                <a:gd name="connsiteX933" fmla="*/ 270933 w 795866"/>
                <a:gd name="connsiteY933" fmla="*/ 200554 h 433387"/>
                <a:gd name="connsiteX934" fmla="*/ 274108 w 795866"/>
                <a:gd name="connsiteY934" fmla="*/ 205317 h 433387"/>
                <a:gd name="connsiteX935" fmla="*/ 276225 w 795866"/>
                <a:gd name="connsiteY935" fmla="*/ 205317 h 433387"/>
                <a:gd name="connsiteX936" fmla="*/ 276754 w 795866"/>
                <a:gd name="connsiteY936" fmla="*/ 209550 h 433387"/>
                <a:gd name="connsiteX937" fmla="*/ 277813 w 795866"/>
                <a:gd name="connsiteY937" fmla="*/ 210079 h 433387"/>
                <a:gd name="connsiteX938" fmla="*/ 278871 w 795866"/>
                <a:gd name="connsiteY938" fmla="*/ 210609 h 433387"/>
                <a:gd name="connsiteX939" fmla="*/ 280988 w 795866"/>
                <a:gd name="connsiteY939" fmla="*/ 209550 h 433387"/>
                <a:gd name="connsiteX940" fmla="*/ 283633 w 795866"/>
                <a:gd name="connsiteY940" fmla="*/ 209550 h 433387"/>
                <a:gd name="connsiteX941" fmla="*/ 281517 w 795866"/>
                <a:gd name="connsiteY941" fmla="*/ 211667 h 433387"/>
                <a:gd name="connsiteX942" fmla="*/ 279929 w 795866"/>
                <a:gd name="connsiteY942" fmla="*/ 212725 h 433387"/>
                <a:gd name="connsiteX943" fmla="*/ 276754 w 795866"/>
                <a:gd name="connsiteY943" fmla="*/ 215900 h 433387"/>
                <a:gd name="connsiteX944" fmla="*/ 280458 w 795866"/>
                <a:gd name="connsiteY944" fmla="*/ 215900 h 433387"/>
                <a:gd name="connsiteX945" fmla="*/ 281517 w 795866"/>
                <a:gd name="connsiteY945" fmla="*/ 217488 h 433387"/>
                <a:gd name="connsiteX946" fmla="*/ 279929 w 795866"/>
                <a:gd name="connsiteY946" fmla="*/ 218546 h 433387"/>
                <a:gd name="connsiteX947" fmla="*/ 279400 w 795866"/>
                <a:gd name="connsiteY947" fmla="*/ 221192 h 433387"/>
                <a:gd name="connsiteX948" fmla="*/ 279400 w 795866"/>
                <a:gd name="connsiteY948" fmla="*/ 221721 h 433387"/>
                <a:gd name="connsiteX949" fmla="*/ 280458 w 795866"/>
                <a:gd name="connsiteY949" fmla="*/ 222779 h 433387"/>
                <a:gd name="connsiteX950" fmla="*/ 282046 w 795866"/>
                <a:gd name="connsiteY950" fmla="*/ 223308 h 433387"/>
                <a:gd name="connsiteX951" fmla="*/ 285750 w 795866"/>
                <a:gd name="connsiteY951" fmla="*/ 223308 h 433387"/>
                <a:gd name="connsiteX952" fmla="*/ 287867 w 795866"/>
                <a:gd name="connsiteY952" fmla="*/ 222250 h 433387"/>
                <a:gd name="connsiteX953" fmla="*/ 289454 w 795866"/>
                <a:gd name="connsiteY953" fmla="*/ 223838 h 433387"/>
                <a:gd name="connsiteX954" fmla="*/ 289454 w 795866"/>
                <a:gd name="connsiteY954" fmla="*/ 225425 h 433387"/>
                <a:gd name="connsiteX955" fmla="*/ 289983 w 795866"/>
                <a:gd name="connsiteY955" fmla="*/ 225954 h 433387"/>
                <a:gd name="connsiteX956" fmla="*/ 291571 w 795866"/>
                <a:gd name="connsiteY956" fmla="*/ 225954 h 433387"/>
                <a:gd name="connsiteX957" fmla="*/ 294746 w 795866"/>
                <a:gd name="connsiteY957" fmla="*/ 227542 h 433387"/>
                <a:gd name="connsiteX958" fmla="*/ 297921 w 795866"/>
                <a:gd name="connsiteY958" fmla="*/ 227013 h 433387"/>
                <a:gd name="connsiteX959" fmla="*/ 298979 w 795866"/>
                <a:gd name="connsiteY959" fmla="*/ 231775 h 433387"/>
                <a:gd name="connsiteX960" fmla="*/ 301096 w 795866"/>
                <a:gd name="connsiteY960" fmla="*/ 233892 h 433387"/>
                <a:gd name="connsiteX961" fmla="*/ 302683 w 795866"/>
                <a:gd name="connsiteY961" fmla="*/ 233892 h 433387"/>
                <a:gd name="connsiteX962" fmla="*/ 303742 w 795866"/>
                <a:gd name="connsiteY962" fmla="*/ 233363 h 433387"/>
                <a:gd name="connsiteX963" fmla="*/ 304800 w 795866"/>
                <a:gd name="connsiteY963" fmla="*/ 232304 h 433387"/>
                <a:gd name="connsiteX964" fmla="*/ 305329 w 795866"/>
                <a:gd name="connsiteY964" fmla="*/ 233363 h 433387"/>
                <a:gd name="connsiteX965" fmla="*/ 305858 w 795866"/>
                <a:gd name="connsiteY965" fmla="*/ 235479 h 433387"/>
                <a:gd name="connsiteX966" fmla="*/ 306387 w 795866"/>
                <a:gd name="connsiteY966" fmla="*/ 236538 h 433387"/>
                <a:gd name="connsiteX967" fmla="*/ 307975 w 795866"/>
                <a:gd name="connsiteY967" fmla="*/ 236538 h 433387"/>
                <a:gd name="connsiteX968" fmla="*/ 310092 w 795866"/>
                <a:gd name="connsiteY968" fmla="*/ 236009 h 433387"/>
                <a:gd name="connsiteX969" fmla="*/ 309563 w 795866"/>
                <a:gd name="connsiteY969" fmla="*/ 237067 h 433387"/>
                <a:gd name="connsiteX970" fmla="*/ 310092 w 795866"/>
                <a:gd name="connsiteY970" fmla="*/ 238654 h 433387"/>
                <a:gd name="connsiteX971" fmla="*/ 311679 w 795866"/>
                <a:gd name="connsiteY971" fmla="*/ 240242 h 433387"/>
                <a:gd name="connsiteX972" fmla="*/ 311679 w 795866"/>
                <a:gd name="connsiteY972" fmla="*/ 240771 h 433387"/>
                <a:gd name="connsiteX973" fmla="*/ 314325 w 795866"/>
                <a:gd name="connsiteY973" fmla="*/ 242888 h 433387"/>
                <a:gd name="connsiteX974" fmla="*/ 314325 w 795866"/>
                <a:gd name="connsiteY974" fmla="*/ 243946 h 433387"/>
                <a:gd name="connsiteX975" fmla="*/ 315912 w 795866"/>
                <a:gd name="connsiteY975" fmla="*/ 247650 h 433387"/>
                <a:gd name="connsiteX976" fmla="*/ 315912 w 795866"/>
                <a:gd name="connsiteY976" fmla="*/ 249238 h 433387"/>
                <a:gd name="connsiteX977" fmla="*/ 314854 w 795866"/>
                <a:gd name="connsiteY977" fmla="*/ 253471 h 433387"/>
                <a:gd name="connsiteX978" fmla="*/ 313796 w 795866"/>
                <a:gd name="connsiteY978" fmla="*/ 254529 h 433387"/>
                <a:gd name="connsiteX979" fmla="*/ 313267 w 795866"/>
                <a:gd name="connsiteY979" fmla="*/ 255588 h 433387"/>
                <a:gd name="connsiteX980" fmla="*/ 313267 w 795866"/>
                <a:gd name="connsiteY980" fmla="*/ 256646 h 433387"/>
                <a:gd name="connsiteX981" fmla="*/ 312208 w 795866"/>
                <a:gd name="connsiteY981" fmla="*/ 256117 h 433387"/>
                <a:gd name="connsiteX982" fmla="*/ 311679 w 795866"/>
                <a:gd name="connsiteY982" fmla="*/ 255058 h 433387"/>
                <a:gd name="connsiteX983" fmla="*/ 310092 w 795866"/>
                <a:gd name="connsiteY983" fmla="*/ 254529 h 433387"/>
                <a:gd name="connsiteX984" fmla="*/ 312738 w 795866"/>
                <a:gd name="connsiteY984" fmla="*/ 251884 h 433387"/>
                <a:gd name="connsiteX985" fmla="*/ 312738 w 795866"/>
                <a:gd name="connsiteY985" fmla="*/ 249767 h 433387"/>
                <a:gd name="connsiteX986" fmla="*/ 311150 w 795866"/>
                <a:gd name="connsiteY986" fmla="*/ 248708 h 433387"/>
                <a:gd name="connsiteX987" fmla="*/ 309563 w 795866"/>
                <a:gd name="connsiteY987" fmla="*/ 248179 h 433387"/>
                <a:gd name="connsiteX988" fmla="*/ 307975 w 795866"/>
                <a:gd name="connsiteY988" fmla="*/ 248708 h 433387"/>
                <a:gd name="connsiteX989" fmla="*/ 305858 w 795866"/>
                <a:gd name="connsiteY989" fmla="*/ 248179 h 433387"/>
                <a:gd name="connsiteX990" fmla="*/ 303742 w 795866"/>
                <a:gd name="connsiteY990" fmla="*/ 247650 h 433387"/>
                <a:gd name="connsiteX991" fmla="*/ 301625 w 795866"/>
                <a:gd name="connsiteY991" fmla="*/ 247121 h 433387"/>
                <a:gd name="connsiteX992" fmla="*/ 300037 w 795866"/>
                <a:gd name="connsiteY992" fmla="*/ 246592 h 433387"/>
                <a:gd name="connsiteX993" fmla="*/ 299508 w 795866"/>
                <a:gd name="connsiteY993" fmla="*/ 247121 h 433387"/>
                <a:gd name="connsiteX994" fmla="*/ 299508 w 795866"/>
                <a:gd name="connsiteY994" fmla="*/ 249238 h 433387"/>
                <a:gd name="connsiteX995" fmla="*/ 302154 w 795866"/>
                <a:gd name="connsiteY995" fmla="*/ 255058 h 433387"/>
                <a:gd name="connsiteX996" fmla="*/ 302683 w 795866"/>
                <a:gd name="connsiteY996" fmla="*/ 258763 h 433387"/>
                <a:gd name="connsiteX997" fmla="*/ 303212 w 795866"/>
                <a:gd name="connsiteY997" fmla="*/ 258234 h 433387"/>
                <a:gd name="connsiteX998" fmla="*/ 303212 w 795866"/>
                <a:gd name="connsiteY998" fmla="*/ 257704 h 433387"/>
                <a:gd name="connsiteX999" fmla="*/ 303742 w 795866"/>
                <a:gd name="connsiteY999" fmla="*/ 257704 h 433387"/>
                <a:gd name="connsiteX1000" fmla="*/ 304271 w 795866"/>
                <a:gd name="connsiteY1000" fmla="*/ 258234 h 433387"/>
                <a:gd name="connsiteX1001" fmla="*/ 305329 w 795866"/>
                <a:gd name="connsiteY1001" fmla="*/ 258234 h 433387"/>
                <a:gd name="connsiteX1002" fmla="*/ 303212 w 795866"/>
                <a:gd name="connsiteY1002" fmla="*/ 259821 h 433387"/>
                <a:gd name="connsiteX1003" fmla="*/ 303212 w 795866"/>
                <a:gd name="connsiteY1003" fmla="*/ 260350 h 433387"/>
                <a:gd name="connsiteX1004" fmla="*/ 303742 w 795866"/>
                <a:gd name="connsiteY1004" fmla="*/ 261938 h 433387"/>
                <a:gd name="connsiteX1005" fmla="*/ 303212 w 795866"/>
                <a:gd name="connsiteY1005" fmla="*/ 264583 h 433387"/>
                <a:gd name="connsiteX1006" fmla="*/ 305329 w 795866"/>
                <a:gd name="connsiteY1006" fmla="*/ 265113 h 433387"/>
                <a:gd name="connsiteX1007" fmla="*/ 304271 w 795866"/>
                <a:gd name="connsiteY1007" fmla="*/ 265113 h 433387"/>
                <a:gd name="connsiteX1008" fmla="*/ 304800 w 795866"/>
                <a:gd name="connsiteY1008" fmla="*/ 267229 h 433387"/>
                <a:gd name="connsiteX1009" fmla="*/ 304271 w 795866"/>
                <a:gd name="connsiteY1009" fmla="*/ 267759 h 433387"/>
                <a:gd name="connsiteX1010" fmla="*/ 304271 w 795866"/>
                <a:gd name="connsiteY1010" fmla="*/ 268817 h 433387"/>
                <a:gd name="connsiteX1011" fmla="*/ 304800 w 795866"/>
                <a:gd name="connsiteY1011" fmla="*/ 269346 h 433387"/>
                <a:gd name="connsiteX1012" fmla="*/ 304800 w 795866"/>
                <a:gd name="connsiteY1012" fmla="*/ 270404 h 433387"/>
                <a:gd name="connsiteX1013" fmla="*/ 304271 w 795866"/>
                <a:gd name="connsiteY1013" fmla="*/ 275696 h 433387"/>
                <a:gd name="connsiteX1014" fmla="*/ 302154 w 795866"/>
                <a:gd name="connsiteY1014" fmla="*/ 284163 h 433387"/>
                <a:gd name="connsiteX1015" fmla="*/ 302683 w 795866"/>
                <a:gd name="connsiteY1015" fmla="*/ 285221 h 433387"/>
                <a:gd name="connsiteX1016" fmla="*/ 303742 w 795866"/>
                <a:gd name="connsiteY1016" fmla="*/ 287338 h 433387"/>
                <a:gd name="connsiteX1017" fmla="*/ 302683 w 795866"/>
                <a:gd name="connsiteY1017" fmla="*/ 289984 h 433387"/>
                <a:gd name="connsiteX1018" fmla="*/ 301096 w 795866"/>
                <a:gd name="connsiteY1018" fmla="*/ 291042 h 433387"/>
                <a:gd name="connsiteX1019" fmla="*/ 300567 w 795866"/>
                <a:gd name="connsiteY1019" fmla="*/ 291571 h 433387"/>
                <a:gd name="connsiteX1020" fmla="*/ 300037 w 795866"/>
                <a:gd name="connsiteY1020" fmla="*/ 293158 h 433387"/>
                <a:gd name="connsiteX1021" fmla="*/ 300567 w 795866"/>
                <a:gd name="connsiteY1021" fmla="*/ 296333 h 433387"/>
                <a:gd name="connsiteX1022" fmla="*/ 303742 w 795866"/>
                <a:gd name="connsiteY1022" fmla="*/ 304800 h 433387"/>
                <a:gd name="connsiteX1023" fmla="*/ 303212 w 795866"/>
                <a:gd name="connsiteY1023" fmla="*/ 307975 h 433387"/>
                <a:gd name="connsiteX1024" fmla="*/ 302154 w 795866"/>
                <a:gd name="connsiteY1024" fmla="*/ 311679 h 433387"/>
                <a:gd name="connsiteX1025" fmla="*/ 301625 w 795866"/>
                <a:gd name="connsiteY1025" fmla="*/ 313796 h 433387"/>
                <a:gd name="connsiteX1026" fmla="*/ 302154 w 795866"/>
                <a:gd name="connsiteY1026" fmla="*/ 315384 h 433387"/>
                <a:gd name="connsiteX1027" fmla="*/ 304271 w 795866"/>
                <a:gd name="connsiteY1027" fmla="*/ 318029 h 433387"/>
                <a:gd name="connsiteX1028" fmla="*/ 305858 w 795866"/>
                <a:gd name="connsiteY1028" fmla="*/ 320675 h 433387"/>
                <a:gd name="connsiteX1029" fmla="*/ 305329 w 795866"/>
                <a:gd name="connsiteY1029" fmla="*/ 322263 h 433387"/>
                <a:gd name="connsiteX1030" fmla="*/ 306387 w 795866"/>
                <a:gd name="connsiteY1030" fmla="*/ 325438 h 433387"/>
                <a:gd name="connsiteX1031" fmla="*/ 305858 w 795866"/>
                <a:gd name="connsiteY1031" fmla="*/ 325967 h 433387"/>
                <a:gd name="connsiteX1032" fmla="*/ 306387 w 795866"/>
                <a:gd name="connsiteY1032" fmla="*/ 325967 h 433387"/>
                <a:gd name="connsiteX1033" fmla="*/ 310092 w 795866"/>
                <a:gd name="connsiteY1033" fmla="*/ 329671 h 433387"/>
                <a:gd name="connsiteX1034" fmla="*/ 311150 w 795866"/>
                <a:gd name="connsiteY1034" fmla="*/ 331259 h 433387"/>
                <a:gd name="connsiteX1035" fmla="*/ 311679 w 795866"/>
                <a:gd name="connsiteY1035" fmla="*/ 332846 h 433387"/>
                <a:gd name="connsiteX1036" fmla="*/ 313267 w 795866"/>
                <a:gd name="connsiteY1036" fmla="*/ 334433 h 433387"/>
                <a:gd name="connsiteX1037" fmla="*/ 313267 w 795866"/>
                <a:gd name="connsiteY1037" fmla="*/ 333904 h 433387"/>
                <a:gd name="connsiteX1038" fmla="*/ 314325 w 795866"/>
                <a:gd name="connsiteY1038" fmla="*/ 334963 h 433387"/>
                <a:gd name="connsiteX1039" fmla="*/ 314325 w 795866"/>
                <a:gd name="connsiteY1039" fmla="*/ 334433 h 433387"/>
                <a:gd name="connsiteX1040" fmla="*/ 314325 w 795866"/>
                <a:gd name="connsiteY1040" fmla="*/ 332317 h 433387"/>
                <a:gd name="connsiteX1041" fmla="*/ 314854 w 795866"/>
                <a:gd name="connsiteY1041" fmla="*/ 332317 h 433387"/>
                <a:gd name="connsiteX1042" fmla="*/ 314854 w 795866"/>
                <a:gd name="connsiteY1042" fmla="*/ 333904 h 433387"/>
                <a:gd name="connsiteX1043" fmla="*/ 315912 w 795866"/>
                <a:gd name="connsiteY1043" fmla="*/ 334433 h 433387"/>
                <a:gd name="connsiteX1044" fmla="*/ 315912 w 795866"/>
                <a:gd name="connsiteY1044" fmla="*/ 334963 h 433387"/>
                <a:gd name="connsiteX1045" fmla="*/ 316442 w 795866"/>
                <a:gd name="connsiteY1045" fmla="*/ 335492 h 433387"/>
                <a:gd name="connsiteX1046" fmla="*/ 316971 w 795866"/>
                <a:gd name="connsiteY1046" fmla="*/ 337609 h 433387"/>
                <a:gd name="connsiteX1047" fmla="*/ 316442 w 795866"/>
                <a:gd name="connsiteY1047" fmla="*/ 337079 h 433387"/>
                <a:gd name="connsiteX1048" fmla="*/ 315383 w 795866"/>
                <a:gd name="connsiteY1048" fmla="*/ 336550 h 433387"/>
                <a:gd name="connsiteX1049" fmla="*/ 315383 w 795866"/>
                <a:gd name="connsiteY1049" fmla="*/ 336021 h 433387"/>
                <a:gd name="connsiteX1050" fmla="*/ 315383 w 795866"/>
                <a:gd name="connsiteY1050" fmla="*/ 335492 h 433387"/>
                <a:gd name="connsiteX1051" fmla="*/ 314854 w 795866"/>
                <a:gd name="connsiteY1051" fmla="*/ 334963 h 433387"/>
                <a:gd name="connsiteX1052" fmla="*/ 314325 w 795866"/>
                <a:gd name="connsiteY1052" fmla="*/ 334963 h 433387"/>
                <a:gd name="connsiteX1053" fmla="*/ 314325 w 795866"/>
                <a:gd name="connsiteY1053" fmla="*/ 335492 h 433387"/>
                <a:gd name="connsiteX1054" fmla="*/ 314325 w 795866"/>
                <a:gd name="connsiteY1054" fmla="*/ 337079 h 433387"/>
                <a:gd name="connsiteX1055" fmla="*/ 314854 w 795866"/>
                <a:gd name="connsiteY1055" fmla="*/ 337609 h 433387"/>
                <a:gd name="connsiteX1056" fmla="*/ 315383 w 795866"/>
                <a:gd name="connsiteY1056" fmla="*/ 339196 h 433387"/>
                <a:gd name="connsiteX1057" fmla="*/ 314854 w 795866"/>
                <a:gd name="connsiteY1057" fmla="*/ 339196 h 433387"/>
                <a:gd name="connsiteX1058" fmla="*/ 316442 w 795866"/>
                <a:gd name="connsiteY1058" fmla="*/ 341313 h 433387"/>
                <a:gd name="connsiteX1059" fmla="*/ 316971 w 795866"/>
                <a:gd name="connsiteY1059" fmla="*/ 341842 h 433387"/>
                <a:gd name="connsiteX1060" fmla="*/ 318029 w 795866"/>
                <a:gd name="connsiteY1060" fmla="*/ 341842 h 433387"/>
                <a:gd name="connsiteX1061" fmla="*/ 319087 w 795866"/>
                <a:gd name="connsiteY1061" fmla="*/ 341842 h 433387"/>
                <a:gd name="connsiteX1062" fmla="*/ 319617 w 795866"/>
                <a:gd name="connsiteY1062" fmla="*/ 342900 h 433387"/>
                <a:gd name="connsiteX1063" fmla="*/ 319617 w 795866"/>
                <a:gd name="connsiteY1063" fmla="*/ 343958 h 433387"/>
                <a:gd name="connsiteX1064" fmla="*/ 319087 w 795866"/>
                <a:gd name="connsiteY1064" fmla="*/ 344488 h 433387"/>
                <a:gd name="connsiteX1065" fmla="*/ 318558 w 795866"/>
                <a:gd name="connsiteY1065" fmla="*/ 344488 h 433387"/>
                <a:gd name="connsiteX1066" fmla="*/ 318558 w 795866"/>
                <a:gd name="connsiteY1066" fmla="*/ 345017 h 433387"/>
                <a:gd name="connsiteX1067" fmla="*/ 319087 w 795866"/>
                <a:gd name="connsiteY1067" fmla="*/ 347134 h 433387"/>
                <a:gd name="connsiteX1068" fmla="*/ 319617 w 795866"/>
                <a:gd name="connsiteY1068" fmla="*/ 347663 h 433387"/>
                <a:gd name="connsiteX1069" fmla="*/ 320675 w 795866"/>
                <a:gd name="connsiteY1069" fmla="*/ 348721 h 433387"/>
                <a:gd name="connsiteX1070" fmla="*/ 321204 w 795866"/>
                <a:gd name="connsiteY1070" fmla="*/ 349250 h 433387"/>
                <a:gd name="connsiteX1071" fmla="*/ 322262 w 795866"/>
                <a:gd name="connsiteY1071" fmla="*/ 351367 h 433387"/>
                <a:gd name="connsiteX1072" fmla="*/ 323850 w 795866"/>
                <a:gd name="connsiteY1072" fmla="*/ 352425 h 433387"/>
                <a:gd name="connsiteX1073" fmla="*/ 324908 w 795866"/>
                <a:gd name="connsiteY1073" fmla="*/ 352954 h 433387"/>
                <a:gd name="connsiteX1074" fmla="*/ 325967 w 795866"/>
                <a:gd name="connsiteY1074" fmla="*/ 354013 h 433387"/>
                <a:gd name="connsiteX1075" fmla="*/ 325967 w 795866"/>
                <a:gd name="connsiteY1075" fmla="*/ 355071 h 433387"/>
                <a:gd name="connsiteX1076" fmla="*/ 325438 w 795866"/>
                <a:gd name="connsiteY1076" fmla="*/ 355071 h 433387"/>
                <a:gd name="connsiteX1077" fmla="*/ 326496 w 795866"/>
                <a:gd name="connsiteY1077" fmla="*/ 355600 h 433387"/>
                <a:gd name="connsiteX1078" fmla="*/ 327025 w 795866"/>
                <a:gd name="connsiteY1078" fmla="*/ 355600 h 433387"/>
                <a:gd name="connsiteX1079" fmla="*/ 327554 w 795866"/>
                <a:gd name="connsiteY1079" fmla="*/ 356129 h 433387"/>
                <a:gd name="connsiteX1080" fmla="*/ 327025 w 795866"/>
                <a:gd name="connsiteY1080" fmla="*/ 357717 h 433387"/>
                <a:gd name="connsiteX1081" fmla="*/ 327554 w 795866"/>
                <a:gd name="connsiteY1081" fmla="*/ 359304 h 433387"/>
                <a:gd name="connsiteX1082" fmla="*/ 327554 w 795866"/>
                <a:gd name="connsiteY1082" fmla="*/ 360363 h 433387"/>
                <a:gd name="connsiteX1083" fmla="*/ 328083 w 795866"/>
                <a:gd name="connsiteY1083" fmla="*/ 360892 h 433387"/>
                <a:gd name="connsiteX1084" fmla="*/ 328613 w 795866"/>
                <a:gd name="connsiteY1084" fmla="*/ 361421 h 433387"/>
                <a:gd name="connsiteX1085" fmla="*/ 330729 w 795866"/>
                <a:gd name="connsiteY1085" fmla="*/ 361421 h 433387"/>
                <a:gd name="connsiteX1086" fmla="*/ 333904 w 795866"/>
                <a:gd name="connsiteY1086" fmla="*/ 361950 h 433387"/>
                <a:gd name="connsiteX1087" fmla="*/ 334962 w 795866"/>
                <a:gd name="connsiteY1087" fmla="*/ 361421 h 433387"/>
                <a:gd name="connsiteX1088" fmla="*/ 336021 w 795866"/>
                <a:gd name="connsiteY1088" fmla="*/ 362479 h 433387"/>
                <a:gd name="connsiteX1089" fmla="*/ 337079 w 795866"/>
                <a:gd name="connsiteY1089" fmla="*/ 363538 h 433387"/>
                <a:gd name="connsiteX1090" fmla="*/ 339725 w 795866"/>
                <a:gd name="connsiteY1090" fmla="*/ 364596 h 433387"/>
                <a:gd name="connsiteX1091" fmla="*/ 340783 w 795866"/>
                <a:gd name="connsiteY1091" fmla="*/ 364596 h 433387"/>
                <a:gd name="connsiteX1092" fmla="*/ 341842 w 795866"/>
                <a:gd name="connsiteY1092" fmla="*/ 364596 h 433387"/>
                <a:gd name="connsiteX1093" fmla="*/ 342371 w 795866"/>
                <a:gd name="connsiteY1093" fmla="*/ 365654 h 433387"/>
                <a:gd name="connsiteX1094" fmla="*/ 342900 w 795866"/>
                <a:gd name="connsiteY1094" fmla="*/ 366183 h 433387"/>
                <a:gd name="connsiteX1095" fmla="*/ 342371 w 795866"/>
                <a:gd name="connsiteY1095" fmla="*/ 366183 h 433387"/>
                <a:gd name="connsiteX1096" fmla="*/ 342900 w 795866"/>
                <a:gd name="connsiteY1096" fmla="*/ 366713 h 433387"/>
                <a:gd name="connsiteX1097" fmla="*/ 343429 w 795866"/>
                <a:gd name="connsiteY1097" fmla="*/ 367242 h 433387"/>
                <a:gd name="connsiteX1098" fmla="*/ 343429 w 795866"/>
                <a:gd name="connsiteY1098" fmla="*/ 366713 h 433387"/>
                <a:gd name="connsiteX1099" fmla="*/ 343958 w 795866"/>
                <a:gd name="connsiteY1099" fmla="*/ 366713 h 433387"/>
                <a:gd name="connsiteX1100" fmla="*/ 344488 w 795866"/>
                <a:gd name="connsiteY1100" fmla="*/ 366713 h 433387"/>
                <a:gd name="connsiteX1101" fmla="*/ 346075 w 795866"/>
                <a:gd name="connsiteY1101" fmla="*/ 367242 h 433387"/>
                <a:gd name="connsiteX1102" fmla="*/ 348192 w 795866"/>
                <a:gd name="connsiteY1102" fmla="*/ 368829 h 433387"/>
                <a:gd name="connsiteX1103" fmla="*/ 349250 w 795866"/>
                <a:gd name="connsiteY1103" fmla="*/ 370417 h 433387"/>
                <a:gd name="connsiteX1104" fmla="*/ 350308 w 795866"/>
                <a:gd name="connsiteY1104" fmla="*/ 372533 h 433387"/>
                <a:gd name="connsiteX1105" fmla="*/ 350308 w 795866"/>
                <a:gd name="connsiteY1105" fmla="*/ 375179 h 433387"/>
                <a:gd name="connsiteX1106" fmla="*/ 350837 w 795866"/>
                <a:gd name="connsiteY1106" fmla="*/ 375179 h 433387"/>
                <a:gd name="connsiteX1107" fmla="*/ 351367 w 795866"/>
                <a:gd name="connsiteY1107" fmla="*/ 376238 h 433387"/>
                <a:gd name="connsiteX1108" fmla="*/ 367242 w 795866"/>
                <a:gd name="connsiteY1108" fmla="*/ 375708 h 433387"/>
                <a:gd name="connsiteX1109" fmla="*/ 368300 w 795866"/>
                <a:gd name="connsiteY1109" fmla="*/ 376767 h 433387"/>
                <a:gd name="connsiteX1110" fmla="*/ 369358 w 795866"/>
                <a:gd name="connsiteY1110" fmla="*/ 377296 h 433387"/>
                <a:gd name="connsiteX1111" fmla="*/ 392642 w 795866"/>
                <a:gd name="connsiteY1111" fmla="*/ 385763 h 433387"/>
                <a:gd name="connsiteX1112" fmla="*/ 393700 w 795866"/>
                <a:gd name="connsiteY1112" fmla="*/ 385763 h 433387"/>
                <a:gd name="connsiteX1113" fmla="*/ 412221 w 795866"/>
                <a:gd name="connsiteY1113" fmla="*/ 385763 h 433387"/>
                <a:gd name="connsiteX1114" fmla="*/ 412750 w 795866"/>
                <a:gd name="connsiteY1114" fmla="*/ 385763 h 433387"/>
                <a:gd name="connsiteX1115" fmla="*/ 413279 w 795866"/>
                <a:gd name="connsiteY1115" fmla="*/ 382588 h 433387"/>
                <a:gd name="connsiteX1116" fmla="*/ 424921 w 795866"/>
                <a:gd name="connsiteY1116" fmla="*/ 382588 h 433387"/>
                <a:gd name="connsiteX1117" fmla="*/ 425450 w 795866"/>
                <a:gd name="connsiteY1117" fmla="*/ 383117 h 433387"/>
                <a:gd name="connsiteX1118" fmla="*/ 427567 w 795866"/>
                <a:gd name="connsiteY1118" fmla="*/ 385234 h 433387"/>
                <a:gd name="connsiteX1119" fmla="*/ 434446 w 795866"/>
                <a:gd name="connsiteY1119" fmla="*/ 391054 h 433387"/>
                <a:gd name="connsiteX1120" fmla="*/ 435504 w 795866"/>
                <a:gd name="connsiteY1120" fmla="*/ 391583 h 433387"/>
                <a:gd name="connsiteX1121" fmla="*/ 437092 w 795866"/>
                <a:gd name="connsiteY1121" fmla="*/ 396875 h 433387"/>
                <a:gd name="connsiteX1122" fmla="*/ 438679 w 795866"/>
                <a:gd name="connsiteY1122" fmla="*/ 398992 h 433387"/>
                <a:gd name="connsiteX1123" fmla="*/ 440796 w 795866"/>
                <a:gd name="connsiteY1123" fmla="*/ 400579 h 433387"/>
                <a:gd name="connsiteX1124" fmla="*/ 442912 w 795866"/>
                <a:gd name="connsiteY1124" fmla="*/ 401638 h 433387"/>
                <a:gd name="connsiteX1125" fmla="*/ 445558 w 795866"/>
                <a:gd name="connsiteY1125" fmla="*/ 402696 h 433387"/>
                <a:gd name="connsiteX1126" fmla="*/ 446617 w 795866"/>
                <a:gd name="connsiteY1126" fmla="*/ 403225 h 433387"/>
                <a:gd name="connsiteX1127" fmla="*/ 448204 w 795866"/>
                <a:gd name="connsiteY1127" fmla="*/ 403225 h 433387"/>
                <a:gd name="connsiteX1128" fmla="*/ 449262 w 795866"/>
                <a:gd name="connsiteY1128" fmla="*/ 402696 h 433387"/>
                <a:gd name="connsiteX1129" fmla="*/ 452967 w 795866"/>
                <a:gd name="connsiteY1129" fmla="*/ 397933 h 433387"/>
                <a:gd name="connsiteX1130" fmla="*/ 454554 w 795866"/>
                <a:gd name="connsiteY1130" fmla="*/ 397404 h 433387"/>
                <a:gd name="connsiteX1131" fmla="*/ 456671 w 795866"/>
                <a:gd name="connsiteY1131" fmla="*/ 397404 h 433387"/>
                <a:gd name="connsiteX1132" fmla="*/ 458258 w 795866"/>
                <a:gd name="connsiteY1132" fmla="*/ 397404 h 433387"/>
                <a:gd name="connsiteX1133" fmla="*/ 461962 w 795866"/>
                <a:gd name="connsiteY1133" fmla="*/ 399521 h 433387"/>
                <a:gd name="connsiteX1134" fmla="*/ 463021 w 795866"/>
                <a:gd name="connsiteY1134" fmla="*/ 400579 h 433387"/>
                <a:gd name="connsiteX1135" fmla="*/ 467254 w 795866"/>
                <a:gd name="connsiteY1135" fmla="*/ 408517 h 433387"/>
                <a:gd name="connsiteX1136" fmla="*/ 469900 w 795866"/>
                <a:gd name="connsiteY1136" fmla="*/ 411692 h 433387"/>
                <a:gd name="connsiteX1137" fmla="*/ 473075 w 795866"/>
                <a:gd name="connsiteY1137" fmla="*/ 414867 h 433387"/>
                <a:gd name="connsiteX1138" fmla="*/ 473075 w 795866"/>
                <a:gd name="connsiteY1138" fmla="*/ 416454 h 433387"/>
                <a:gd name="connsiteX1139" fmla="*/ 474133 w 795866"/>
                <a:gd name="connsiteY1139" fmla="*/ 419629 h 433387"/>
                <a:gd name="connsiteX1140" fmla="*/ 475192 w 795866"/>
                <a:gd name="connsiteY1140" fmla="*/ 421217 h 433387"/>
                <a:gd name="connsiteX1141" fmla="*/ 476250 w 795866"/>
                <a:gd name="connsiteY1141" fmla="*/ 422804 h 433387"/>
                <a:gd name="connsiteX1142" fmla="*/ 479425 w 795866"/>
                <a:gd name="connsiteY1142" fmla="*/ 423863 h 433387"/>
                <a:gd name="connsiteX1143" fmla="*/ 482600 w 795866"/>
                <a:gd name="connsiteY1143" fmla="*/ 425450 h 433387"/>
                <a:gd name="connsiteX1144" fmla="*/ 483129 w 795866"/>
                <a:gd name="connsiteY1144" fmla="*/ 425979 h 433387"/>
                <a:gd name="connsiteX1145" fmla="*/ 484717 w 795866"/>
                <a:gd name="connsiteY1145" fmla="*/ 425450 h 433387"/>
                <a:gd name="connsiteX1146" fmla="*/ 485246 w 795866"/>
                <a:gd name="connsiteY1146" fmla="*/ 425450 h 433387"/>
                <a:gd name="connsiteX1147" fmla="*/ 487892 w 795866"/>
                <a:gd name="connsiteY1147" fmla="*/ 426509 h 433387"/>
                <a:gd name="connsiteX1148" fmla="*/ 488950 w 795866"/>
                <a:gd name="connsiteY1148" fmla="*/ 427038 h 433387"/>
                <a:gd name="connsiteX1149" fmla="*/ 527579 w 795866"/>
                <a:gd name="connsiteY1149" fmla="*/ 398463 h 433387"/>
                <a:gd name="connsiteX1150" fmla="*/ 529167 w 795866"/>
                <a:gd name="connsiteY1150" fmla="*/ 399521 h 433387"/>
                <a:gd name="connsiteX1151" fmla="*/ 530754 w 795866"/>
                <a:gd name="connsiteY1151" fmla="*/ 401109 h 433387"/>
                <a:gd name="connsiteX1152" fmla="*/ 533400 w 795866"/>
                <a:gd name="connsiteY1152" fmla="*/ 402696 h 433387"/>
                <a:gd name="connsiteX1153" fmla="*/ 534458 w 795866"/>
                <a:gd name="connsiteY1153" fmla="*/ 401638 h 433387"/>
                <a:gd name="connsiteX1154" fmla="*/ 536046 w 795866"/>
                <a:gd name="connsiteY1154" fmla="*/ 401109 h 433387"/>
                <a:gd name="connsiteX1155" fmla="*/ 537633 w 795866"/>
                <a:gd name="connsiteY1155" fmla="*/ 402696 h 433387"/>
                <a:gd name="connsiteX1156" fmla="*/ 537633 w 795866"/>
                <a:gd name="connsiteY1156" fmla="*/ 402167 h 433387"/>
                <a:gd name="connsiteX1157" fmla="*/ 538692 w 795866"/>
                <a:gd name="connsiteY1157" fmla="*/ 401638 h 433387"/>
                <a:gd name="connsiteX1158" fmla="*/ 537104 w 795866"/>
                <a:gd name="connsiteY1158" fmla="*/ 400579 h 433387"/>
                <a:gd name="connsiteX1159" fmla="*/ 537633 w 795866"/>
                <a:gd name="connsiteY1159" fmla="*/ 399521 h 433387"/>
                <a:gd name="connsiteX1160" fmla="*/ 538692 w 795866"/>
                <a:gd name="connsiteY1160" fmla="*/ 399521 h 433387"/>
                <a:gd name="connsiteX1161" fmla="*/ 539221 w 795866"/>
                <a:gd name="connsiteY1161" fmla="*/ 400579 h 433387"/>
                <a:gd name="connsiteX1162" fmla="*/ 541867 w 795866"/>
                <a:gd name="connsiteY1162" fmla="*/ 401109 h 433387"/>
                <a:gd name="connsiteX1163" fmla="*/ 542396 w 795866"/>
                <a:gd name="connsiteY1163" fmla="*/ 402696 h 433387"/>
                <a:gd name="connsiteX1164" fmla="*/ 543983 w 795866"/>
                <a:gd name="connsiteY1164" fmla="*/ 403225 h 433387"/>
                <a:gd name="connsiteX1165" fmla="*/ 545571 w 795866"/>
                <a:gd name="connsiteY1165" fmla="*/ 402696 h 433387"/>
                <a:gd name="connsiteX1166" fmla="*/ 543983 w 795866"/>
                <a:gd name="connsiteY1166" fmla="*/ 400579 h 433387"/>
                <a:gd name="connsiteX1167" fmla="*/ 541867 w 795866"/>
                <a:gd name="connsiteY1167" fmla="*/ 400050 h 433387"/>
                <a:gd name="connsiteX1168" fmla="*/ 541337 w 795866"/>
                <a:gd name="connsiteY1168" fmla="*/ 398992 h 433387"/>
                <a:gd name="connsiteX1169" fmla="*/ 541337 w 795866"/>
                <a:gd name="connsiteY1169" fmla="*/ 397933 h 433387"/>
                <a:gd name="connsiteX1170" fmla="*/ 543454 w 795866"/>
                <a:gd name="connsiteY1170" fmla="*/ 396875 h 433387"/>
                <a:gd name="connsiteX1171" fmla="*/ 541337 w 795866"/>
                <a:gd name="connsiteY1171" fmla="*/ 395288 h 433387"/>
                <a:gd name="connsiteX1172" fmla="*/ 539750 w 795866"/>
                <a:gd name="connsiteY1172" fmla="*/ 394759 h 433387"/>
                <a:gd name="connsiteX1173" fmla="*/ 538162 w 795866"/>
                <a:gd name="connsiteY1173" fmla="*/ 395817 h 433387"/>
                <a:gd name="connsiteX1174" fmla="*/ 536575 w 795866"/>
                <a:gd name="connsiteY1174" fmla="*/ 395817 h 433387"/>
                <a:gd name="connsiteX1175" fmla="*/ 536046 w 795866"/>
                <a:gd name="connsiteY1175" fmla="*/ 394759 h 433387"/>
                <a:gd name="connsiteX1176" fmla="*/ 537104 w 795866"/>
                <a:gd name="connsiteY1176" fmla="*/ 393171 h 433387"/>
                <a:gd name="connsiteX1177" fmla="*/ 538162 w 795866"/>
                <a:gd name="connsiteY1177" fmla="*/ 393171 h 433387"/>
                <a:gd name="connsiteX1178" fmla="*/ 540808 w 795866"/>
                <a:gd name="connsiteY1178" fmla="*/ 394759 h 433387"/>
                <a:gd name="connsiteX1179" fmla="*/ 542396 w 795866"/>
                <a:gd name="connsiteY1179" fmla="*/ 394229 h 433387"/>
                <a:gd name="connsiteX1180" fmla="*/ 544512 w 795866"/>
                <a:gd name="connsiteY1180" fmla="*/ 393171 h 433387"/>
                <a:gd name="connsiteX1181" fmla="*/ 550333 w 795866"/>
                <a:gd name="connsiteY1181" fmla="*/ 393171 h 433387"/>
                <a:gd name="connsiteX1182" fmla="*/ 551921 w 795866"/>
                <a:gd name="connsiteY1182" fmla="*/ 393700 h 433387"/>
                <a:gd name="connsiteX1183" fmla="*/ 552450 w 795866"/>
                <a:gd name="connsiteY1183" fmla="*/ 391054 h 433387"/>
                <a:gd name="connsiteX1184" fmla="*/ 554567 w 795866"/>
                <a:gd name="connsiteY1184" fmla="*/ 394229 h 433387"/>
                <a:gd name="connsiteX1185" fmla="*/ 555096 w 795866"/>
                <a:gd name="connsiteY1185" fmla="*/ 394229 h 433387"/>
                <a:gd name="connsiteX1186" fmla="*/ 556683 w 795866"/>
                <a:gd name="connsiteY1186" fmla="*/ 393700 h 433387"/>
                <a:gd name="connsiteX1187" fmla="*/ 557212 w 795866"/>
                <a:gd name="connsiteY1187" fmla="*/ 392642 h 433387"/>
                <a:gd name="connsiteX1188" fmla="*/ 559329 w 795866"/>
                <a:gd name="connsiteY1188" fmla="*/ 393171 h 433387"/>
                <a:gd name="connsiteX1189" fmla="*/ 562504 w 795866"/>
                <a:gd name="connsiteY1189" fmla="*/ 392642 h 433387"/>
                <a:gd name="connsiteX1190" fmla="*/ 564092 w 795866"/>
                <a:gd name="connsiteY1190" fmla="*/ 392642 h 433387"/>
                <a:gd name="connsiteX1191" fmla="*/ 564621 w 795866"/>
                <a:gd name="connsiteY1191" fmla="*/ 393171 h 433387"/>
                <a:gd name="connsiteX1192" fmla="*/ 566208 w 795866"/>
                <a:gd name="connsiteY1192" fmla="*/ 394229 h 433387"/>
                <a:gd name="connsiteX1193" fmla="*/ 568325 w 795866"/>
                <a:gd name="connsiteY1193" fmla="*/ 394229 h 433387"/>
                <a:gd name="connsiteX1194" fmla="*/ 569383 w 795866"/>
                <a:gd name="connsiteY1194" fmla="*/ 394759 h 433387"/>
                <a:gd name="connsiteX1195" fmla="*/ 569912 w 795866"/>
                <a:gd name="connsiteY1195" fmla="*/ 395817 h 433387"/>
                <a:gd name="connsiteX1196" fmla="*/ 570442 w 795866"/>
                <a:gd name="connsiteY1196" fmla="*/ 397933 h 433387"/>
                <a:gd name="connsiteX1197" fmla="*/ 571500 w 795866"/>
                <a:gd name="connsiteY1197" fmla="*/ 398463 h 433387"/>
                <a:gd name="connsiteX1198" fmla="*/ 575204 w 795866"/>
                <a:gd name="connsiteY1198" fmla="*/ 397404 h 433387"/>
                <a:gd name="connsiteX1199" fmla="*/ 576792 w 795866"/>
                <a:gd name="connsiteY1199" fmla="*/ 396346 h 433387"/>
                <a:gd name="connsiteX1200" fmla="*/ 578379 w 795866"/>
                <a:gd name="connsiteY1200" fmla="*/ 395288 h 433387"/>
                <a:gd name="connsiteX1201" fmla="*/ 579438 w 795866"/>
                <a:gd name="connsiteY1201" fmla="*/ 394759 h 433387"/>
                <a:gd name="connsiteX1202" fmla="*/ 581025 w 795866"/>
                <a:gd name="connsiteY1202" fmla="*/ 395288 h 433387"/>
                <a:gd name="connsiteX1203" fmla="*/ 586317 w 795866"/>
                <a:gd name="connsiteY1203" fmla="*/ 401638 h 433387"/>
                <a:gd name="connsiteX1204" fmla="*/ 587904 w 795866"/>
                <a:gd name="connsiteY1204" fmla="*/ 402167 h 433387"/>
                <a:gd name="connsiteX1205" fmla="*/ 588962 w 795866"/>
                <a:gd name="connsiteY1205" fmla="*/ 402696 h 433387"/>
                <a:gd name="connsiteX1206" fmla="*/ 589492 w 795866"/>
                <a:gd name="connsiteY1206" fmla="*/ 404283 h 433387"/>
                <a:gd name="connsiteX1207" fmla="*/ 588433 w 795866"/>
                <a:gd name="connsiteY1207" fmla="*/ 412221 h 433387"/>
                <a:gd name="connsiteX1208" fmla="*/ 588962 w 795866"/>
                <a:gd name="connsiteY1208" fmla="*/ 412750 h 433387"/>
                <a:gd name="connsiteX1209" fmla="*/ 590550 w 795866"/>
                <a:gd name="connsiteY1209" fmla="*/ 411692 h 433387"/>
                <a:gd name="connsiteX1210" fmla="*/ 591079 w 795866"/>
                <a:gd name="connsiteY1210" fmla="*/ 412221 h 433387"/>
                <a:gd name="connsiteX1211" fmla="*/ 591079 w 795866"/>
                <a:gd name="connsiteY1211" fmla="*/ 413279 h 433387"/>
                <a:gd name="connsiteX1212" fmla="*/ 590021 w 795866"/>
                <a:gd name="connsiteY1212" fmla="*/ 414338 h 433387"/>
                <a:gd name="connsiteX1213" fmla="*/ 588962 w 795866"/>
                <a:gd name="connsiteY1213" fmla="*/ 414338 h 433387"/>
                <a:gd name="connsiteX1214" fmla="*/ 592137 w 795866"/>
                <a:gd name="connsiteY1214" fmla="*/ 419629 h 433387"/>
                <a:gd name="connsiteX1215" fmla="*/ 593196 w 795866"/>
                <a:gd name="connsiteY1215" fmla="*/ 419629 h 433387"/>
                <a:gd name="connsiteX1216" fmla="*/ 593725 w 795866"/>
                <a:gd name="connsiteY1216" fmla="*/ 421746 h 433387"/>
                <a:gd name="connsiteX1217" fmla="*/ 594783 w 795866"/>
                <a:gd name="connsiteY1217" fmla="*/ 422804 h 433387"/>
                <a:gd name="connsiteX1218" fmla="*/ 595313 w 795866"/>
                <a:gd name="connsiteY1218" fmla="*/ 425450 h 433387"/>
                <a:gd name="connsiteX1219" fmla="*/ 595842 w 795866"/>
                <a:gd name="connsiteY1219" fmla="*/ 426509 h 433387"/>
                <a:gd name="connsiteX1220" fmla="*/ 598488 w 795866"/>
                <a:gd name="connsiteY1220" fmla="*/ 427038 h 433387"/>
                <a:gd name="connsiteX1221" fmla="*/ 600075 w 795866"/>
                <a:gd name="connsiteY1221" fmla="*/ 430213 h 433387"/>
                <a:gd name="connsiteX1222" fmla="*/ 600075 w 795866"/>
                <a:gd name="connsiteY1222" fmla="*/ 431271 h 433387"/>
                <a:gd name="connsiteX1223" fmla="*/ 600604 w 795866"/>
                <a:gd name="connsiteY1223" fmla="*/ 432329 h 433387"/>
                <a:gd name="connsiteX1224" fmla="*/ 602192 w 795866"/>
                <a:gd name="connsiteY1224" fmla="*/ 431800 h 433387"/>
                <a:gd name="connsiteX1225" fmla="*/ 602721 w 795866"/>
                <a:gd name="connsiteY1225" fmla="*/ 432329 h 433387"/>
                <a:gd name="connsiteX1226" fmla="*/ 604308 w 795866"/>
                <a:gd name="connsiteY1226" fmla="*/ 431800 h 433387"/>
                <a:gd name="connsiteX1227" fmla="*/ 604837 w 795866"/>
                <a:gd name="connsiteY1227" fmla="*/ 431800 h 433387"/>
                <a:gd name="connsiteX1228" fmla="*/ 604837 w 795866"/>
                <a:gd name="connsiteY1228" fmla="*/ 432329 h 433387"/>
                <a:gd name="connsiteX1229" fmla="*/ 604308 w 795866"/>
                <a:gd name="connsiteY1229" fmla="*/ 432859 h 433387"/>
                <a:gd name="connsiteX1230" fmla="*/ 604837 w 795866"/>
                <a:gd name="connsiteY1230" fmla="*/ 433388 h 433387"/>
                <a:gd name="connsiteX1231" fmla="*/ 605896 w 795866"/>
                <a:gd name="connsiteY1231" fmla="*/ 431271 h 433387"/>
                <a:gd name="connsiteX1232" fmla="*/ 605896 w 795866"/>
                <a:gd name="connsiteY1232" fmla="*/ 430742 h 433387"/>
                <a:gd name="connsiteX1233" fmla="*/ 605367 w 795866"/>
                <a:gd name="connsiteY1233" fmla="*/ 429154 h 433387"/>
                <a:gd name="connsiteX1234" fmla="*/ 606425 w 795866"/>
                <a:gd name="connsiteY1234" fmla="*/ 427567 h 433387"/>
                <a:gd name="connsiteX1235" fmla="*/ 607483 w 795866"/>
                <a:gd name="connsiteY1235" fmla="*/ 421746 h 433387"/>
                <a:gd name="connsiteX1236" fmla="*/ 607483 w 795866"/>
                <a:gd name="connsiteY1236" fmla="*/ 419100 h 433387"/>
                <a:gd name="connsiteX1237" fmla="*/ 606954 w 795866"/>
                <a:gd name="connsiteY1237" fmla="*/ 418042 h 433387"/>
                <a:gd name="connsiteX1238" fmla="*/ 606425 w 795866"/>
                <a:gd name="connsiteY1238" fmla="*/ 416984 h 433387"/>
                <a:gd name="connsiteX1239" fmla="*/ 606425 w 795866"/>
                <a:gd name="connsiteY1239" fmla="*/ 416454 h 433387"/>
                <a:gd name="connsiteX1240" fmla="*/ 604837 w 795866"/>
                <a:gd name="connsiteY1240" fmla="*/ 412750 h 433387"/>
                <a:gd name="connsiteX1241" fmla="*/ 603779 w 795866"/>
                <a:gd name="connsiteY1241" fmla="*/ 406929 h 433387"/>
                <a:gd name="connsiteX1242" fmla="*/ 598488 w 795866"/>
                <a:gd name="connsiteY1242" fmla="*/ 395288 h 433387"/>
                <a:gd name="connsiteX1243" fmla="*/ 597429 w 795866"/>
                <a:gd name="connsiteY1243" fmla="*/ 390525 h 433387"/>
                <a:gd name="connsiteX1244" fmla="*/ 600075 w 795866"/>
                <a:gd name="connsiteY1244" fmla="*/ 383646 h 433387"/>
                <a:gd name="connsiteX1245" fmla="*/ 602192 w 795866"/>
                <a:gd name="connsiteY1245" fmla="*/ 379413 h 433387"/>
                <a:gd name="connsiteX1246" fmla="*/ 602721 w 795866"/>
                <a:gd name="connsiteY1246" fmla="*/ 378884 h 433387"/>
                <a:gd name="connsiteX1247" fmla="*/ 603779 w 795866"/>
                <a:gd name="connsiteY1247" fmla="*/ 376767 h 433387"/>
                <a:gd name="connsiteX1248" fmla="*/ 606425 w 795866"/>
                <a:gd name="connsiteY1248" fmla="*/ 376767 h 433387"/>
                <a:gd name="connsiteX1249" fmla="*/ 610129 w 795866"/>
                <a:gd name="connsiteY1249" fmla="*/ 374650 h 433387"/>
                <a:gd name="connsiteX1250" fmla="*/ 612246 w 795866"/>
                <a:gd name="connsiteY1250" fmla="*/ 372533 h 433387"/>
                <a:gd name="connsiteX1251" fmla="*/ 612775 w 795866"/>
                <a:gd name="connsiteY1251" fmla="*/ 370946 h 433387"/>
                <a:gd name="connsiteX1252" fmla="*/ 613304 w 795866"/>
                <a:gd name="connsiteY1252" fmla="*/ 369359 h 433387"/>
                <a:gd name="connsiteX1253" fmla="*/ 615421 w 795866"/>
                <a:gd name="connsiteY1253" fmla="*/ 367771 h 433387"/>
                <a:gd name="connsiteX1254" fmla="*/ 619125 w 795866"/>
                <a:gd name="connsiteY1254" fmla="*/ 366183 h 433387"/>
                <a:gd name="connsiteX1255" fmla="*/ 622300 w 795866"/>
                <a:gd name="connsiteY1255" fmla="*/ 365654 h 433387"/>
                <a:gd name="connsiteX1256" fmla="*/ 626533 w 795866"/>
                <a:gd name="connsiteY1256" fmla="*/ 360363 h 433387"/>
                <a:gd name="connsiteX1257" fmla="*/ 631296 w 795866"/>
                <a:gd name="connsiteY1257" fmla="*/ 359304 h 433387"/>
                <a:gd name="connsiteX1258" fmla="*/ 631825 w 795866"/>
                <a:gd name="connsiteY1258" fmla="*/ 359304 h 433387"/>
                <a:gd name="connsiteX1259" fmla="*/ 632354 w 795866"/>
                <a:gd name="connsiteY1259" fmla="*/ 358775 h 433387"/>
                <a:gd name="connsiteX1260" fmla="*/ 633412 w 795866"/>
                <a:gd name="connsiteY1260" fmla="*/ 357717 h 433387"/>
                <a:gd name="connsiteX1261" fmla="*/ 632883 w 795866"/>
                <a:gd name="connsiteY1261" fmla="*/ 357717 h 433387"/>
                <a:gd name="connsiteX1262" fmla="*/ 632354 w 795866"/>
                <a:gd name="connsiteY1262" fmla="*/ 356658 h 433387"/>
                <a:gd name="connsiteX1263" fmla="*/ 632354 w 795866"/>
                <a:gd name="connsiteY1263" fmla="*/ 357717 h 433387"/>
                <a:gd name="connsiteX1264" fmla="*/ 631296 w 795866"/>
                <a:gd name="connsiteY1264" fmla="*/ 357717 h 433387"/>
                <a:gd name="connsiteX1265" fmla="*/ 630238 w 795866"/>
                <a:gd name="connsiteY1265" fmla="*/ 357717 h 433387"/>
                <a:gd name="connsiteX1266" fmla="*/ 631296 w 795866"/>
                <a:gd name="connsiteY1266" fmla="*/ 356658 h 433387"/>
                <a:gd name="connsiteX1267" fmla="*/ 631825 w 795866"/>
                <a:gd name="connsiteY1267" fmla="*/ 356129 h 433387"/>
                <a:gd name="connsiteX1268" fmla="*/ 630767 w 795866"/>
                <a:gd name="connsiteY1268" fmla="*/ 356129 h 433387"/>
                <a:gd name="connsiteX1269" fmla="*/ 632354 w 795866"/>
                <a:gd name="connsiteY1269" fmla="*/ 355600 h 433387"/>
                <a:gd name="connsiteX1270" fmla="*/ 632354 w 795866"/>
                <a:gd name="connsiteY1270" fmla="*/ 355071 h 433387"/>
                <a:gd name="connsiteX1271" fmla="*/ 629708 w 795866"/>
                <a:gd name="connsiteY1271" fmla="*/ 353484 h 433387"/>
                <a:gd name="connsiteX1272" fmla="*/ 631296 w 795866"/>
                <a:gd name="connsiteY1272" fmla="*/ 354013 h 433387"/>
                <a:gd name="connsiteX1273" fmla="*/ 631296 w 795866"/>
                <a:gd name="connsiteY1273" fmla="*/ 352954 h 433387"/>
                <a:gd name="connsiteX1274" fmla="*/ 631825 w 795866"/>
                <a:gd name="connsiteY1274" fmla="*/ 352954 h 433387"/>
                <a:gd name="connsiteX1275" fmla="*/ 631825 w 795866"/>
                <a:gd name="connsiteY1275" fmla="*/ 354013 h 433387"/>
                <a:gd name="connsiteX1276" fmla="*/ 632883 w 795866"/>
                <a:gd name="connsiteY1276" fmla="*/ 354542 h 433387"/>
                <a:gd name="connsiteX1277" fmla="*/ 634471 w 795866"/>
                <a:gd name="connsiteY1277" fmla="*/ 355071 h 433387"/>
                <a:gd name="connsiteX1278" fmla="*/ 635529 w 795866"/>
                <a:gd name="connsiteY1278" fmla="*/ 354013 h 433387"/>
                <a:gd name="connsiteX1279" fmla="*/ 636587 w 795866"/>
                <a:gd name="connsiteY1279" fmla="*/ 352425 h 433387"/>
                <a:gd name="connsiteX1280" fmla="*/ 637117 w 795866"/>
                <a:gd name="connsiteY1280" fmla="*/ 352425 h 433387"/>
                <a:gd name="connsiteX1281" fmla="*/ 637646 w 795866"/>
                <a:gd name="connsiteY1281" fmla="*/ 351896 h 433387"/>
                <a:gd name="connsiteX1282" fmla="*/ 637646 w 795866"/>
                <a:gd name="connsiteY1282" fmla="*/ 350838 h 433387"/>
                <a:gd name="connsiteX1283" fmla="*/ 636587 w 795866"/>
                <a:gd name="connsiteY1283" fmla="*/ 349779 h 433387"/>
                <a:gd name="connsiteX1284" fmla="*/ 636058 w 795866"/>
                <a:gd name="connsiteY1284" fmla="*/ 349779 h 433387"/>
                <a:gd name="connsiteX1285" fmla="*/ 635529 w 795866"/>
                <a:gd name="connsiteY1285" fmla="*/ 352425 h 433387"/>
                <a:gd name="connsiteX1286" fmla="*/ 635000 w 795866"/>
                <a:gd name="connsiteY1286" fmla="*/ 352425 h 433387"/>
                <a:gd name="connsiteX1287" fmla="*/ 635000 w 795866"/>
                <a:gd name="connsiteY1287" fmla="*/ 350838 h 433387"/>
                <a:gd name="connsiteX1288" fmla="*/ 635529 w 795866"/>
                <a:gd name="connsiteY1288" fmla="*/ 349779 h 433387"/>
                <a:gd name="connsiteX1289" fmla="*/ 635000 w 795866"/>
                <a:gd name="connsiteY1289" fmla="*/ 349779 h 433387"/>
                <a:gd name="connsiteX1290" fmla="*/ 633412 w 795866"/>
                <a:gd name="connsiteY1290" fmla="*/ 349779 h 433387"/>
                <a:gd name="connsiteX1291" fmla="*/ 630767 w 795866"/>
                <a:gd name="connsiteY1291" fmla="*/ 349779 h 433387"/>
                <a:gd name="connsiteX1292" fmla="*/ 630767 w 795866"/>
                <a:gd name="connsiteY1292" fmla="*/ 349250 h 433387"/>
                <a:gd name="connsiteX1293" fmla="*/ 630238 w 795866"/>
                <a:gd name="connsiteY1293" fmla="*/ 348721 h 433387"/>
                <a:gd name="connsiteX1294" fmla="*/ 630238 w 795866"/>
                <a:gd name="connsiteY1294" fmla="*/ 347663 h 433387"/>
                <a:gd name="connsiteX1295" fmla="*/ 630767 w 795866"/>
                <a:gd name="connsiteY1295" fmla="*/ 347134 h 433387"/>
                <a:gd name="connsiteX1296" fmla="*/ 630767 w 795866"/>
                <a:gd name="connsiteY1296" fmla="*/ 347663 h 433387"/>
                <a:gd name="connsiteX1297" fmla="*/ 630767 w 795866"/>
                <a:gd name="connsiteY1297" fmla="*/ 348721 h 433387"/>
                <a:gd name="connsiteX1298" fmla="*/ 631296 w 795866"/>
                <a:gd name="connsiteY1298" fmla="*/ 349250 h 433387"/>
                <a:gd name="connsiteX1299" fmla="*/ 631825 w 795866"/>
                <a:gd name="connsiteY1299" fmla="*/ 349250 h 433387"/>
                <a:gd name="connsiteX1300" fmla="*/ 633412 w 795866"/>
                <a:gd name="connsiteY1300" fmla="*/ 348721 h 433387"/>
                <a:gd name="connsiteX1301" fmla="*/ 632354 w 795866"/>
                <a:gd name="connsiteY1301" fmla="*/ 347663 h 433387"/>
                <a:gd name="connsiteX1302" fmla="*/ 633942 w 795866"/>
                <a:gd name="connsiteY1302" fmla="*/ 348721 h 433387"/>
                <a:gd name="connsiteX1303" fmla="*/ 635000 w 795866"/>
                <a:gd name="connsiteY1303" fmla="*/ 348192 h 433387"/>
                <a:gd name="connsiteX1304" fmla="*/ 633942 w 795866"/>
                <a:gd name="connsiteY1304" fmla="*/ 347134 h 433387"/>
                <a:gd name="connsiteX1305" fmla="*/ 634471 w 795866"/>
                <a:gd name="connsiteY1305" fmla="*/ 347134 h 433387"/>
                <a:gd name="connsiteX1306" fmla="*/ 636058 w 795866"/>
                <a:gd name="connsiteY1306" fmla="*/ 347663 h 433387"/>
                <a:gd name="connsiteX1307" fmla="*/ 636058 w 795866"/>
                <a:gd name="connsiteY1307" fmla="*/ 347134 h 433387"/>
                <a:gd name="connsiteX1308" fmla="*/ 636587 w 795866"/>
                <a:gd name="connsiteY1308" fmla="*/ 348721 h 433387"/>
                <a:gd name="connsiteX1309" fmla="*/ 637117 w 795866"/>
                <a:gd name="connsiteY1309" fmla="*/ 348721 h 433387"/>
                <a:gd name="connsiteX1310" fmla="*/ 636587 w 795866"/>
                <a:gd name="connsiteY1310" fmla="*/ 347134 h 433387"/>
                <a:gd name="connsiteX1311" fmla="*/ 636058 w 795866"/>
                <a:gd name="connsiteY1311" fmla="*/ 346075 h 433387"/>
                <a:gd name="connsiteX1312" fmla="*/ 635529 w 795866"/>
                <a:gd name="connsiteY1312" fmla="*/ 345017 h 433387"/>
                <a:gd name="connsiteX1313" fmla="*/ 636058 w 795866"/>
                <a:gd name="connsiteY1313" fmla="*/ 345546 h 433387"/>
                <a:gd name="connsiteX1314" fmla="*/ 636058 w 795866"/>
                <a:gd name="connsiteY1314" fmla="*/ 344488 h 433387"/>
                <a:gd name="connsiteX1315" fmla="*/ 635529 w 795866"/>
                <a:gd name="connsiteY1315" fmla="*/ 344488 h 433387"/>
                <a:gd name="connsiteX1316" fmla="*/ 636058 w 795866"/>
                <a:gd name="connsiteY1316" fmla="*/ 343958 h 433387"/>
                <a:gd name="connsiteX1317" fmla="*/ 636058 w 795866"/>
                <a:gd name="connsiteY1317" fmla="*/ 343958 h 433387"/>
                <a:gd name="connsiteX1318" fmla="*/ 635529 w 795866"/>
                <a:gd name="connsiteY1318" fmla="*/ 342371 h 433387"/>
                <a:gd name="connsiteX1319" fmla="*/ 633412 w 795866"/>
                <a:gd name="connsiteY1319" fmla="*/ 341842 h 433387"/>
                <a:gd name="connsiteX1320" fmla="*/ 633412 w 795866"/>
                <a:gd name="connsiteY1320" fmla="*/ 342371 h 433387"/>
                <a:gd name="connsiteX1321" fmla="*/ 631825 w 795866"/>
                <a:gd name="connsiteY1321" fmla="*/ 342371 h 433387"/>
                <a:gd name="connsiteX1322" fmla="*/ 631825 w 795866"/>
                <a:gd name="connsiteY1322" fmla="*/ 341842 h 433387"/>
                <a:gd name="connsiteX1323" fmla="*/ 630767 w 795866"/>
                <a:gd name="connsiteY1323" fmla="*/ 340254 h 433387"/>
                <a:gd name="connsiteX1324" fmla="*/ 629179 w 795866"/>
                <a:gd name="connsiteY1324" fmla="*/ 339725 h 433387"/>
                <a:gd name="connsiteX1325" fmla="*/ 629708 w 795866"/>
                <a:gd name="connsiteY1325" fmla="*/ 339196 h 433387"/>
                <a:gd name="connsiteX1326" fmla="*/ 631296 w 795866"/>
                <a:gd name="connsiteY1326" fmla="*/ 339725 h 433387"/>
                <a:gd name="connsiteX1327" fmla="*/ 632883 w 795866"/>
                <a:gd name="connsiteY1327" fmla="*/ 341842 h 433387"/>
                <a:gd name="connsiteX1328" fmla="*/ 633412 w 795866"/>
                <a:gd name="connsiteY1328" fmla="*/ 341842 h 433387"/>
                <a:gd name="connsiteX1329" fmla="*/ 633412 w 795866"/>
                <a:gd name="connsiteY1329" fmla="*/ 340254 h 433387"/>
                <a:gd name="connsiteX1330" fmla="*/ 632883 w 795866"/>
                <a:gd name="connsiteY1330" fmla="*/ 339725 h 433387"/>
                <a:gd name="connsiteX1331" fmla="*/ 632354 w 795866"/>
                <a:gd name="connsiteY1331" fmla="*/ 339725 h 433387"/>
                <a:gd name="connsiteX1332" fmla="*/ 631296 w 795866"/>
                <a:gd name="connsiteY1332" fmla="*/ 339196 h 433387"/>
                <a:gd name="connsiteX1333" fmla="*/ 630238 w 795866"/>
                <a:gd name="connsiteY1333" fmla="*/ 337079 h 433387"/>
                <a:gd name="connsiteX1334" fmla="*/ 632354 w 795866"/>
                <a:gd name="connsiteY1334" fmla="*/ 339196 h 433387"/>
                <a:gd name="connsiteX1335" fmla="*/ 632883 w 795866"/>
                <a:gd name="connsiteY1335" fmla="*/ 339196 h 433387"/>
                <a:gd name="connsiteX1336" fmla="*/ 632354 w 795866"/>
                <a:gd name="connsiteY1336" fmla="*/ 338138 h 433387"/>
                <a:gd name="connsiteX1337" fmla="*/ 632883 w 795866"/>
                <a:gd name="connsiteY1337" fmla="*/ 338138 h 433387"/>
                <a:gd name="connsiteX1338" fmla="*/ 633942 w 795866"/>
                <a:gd name="connsiteY1338" fmla="*/ 339196 h 433387"/>
                <a:gd name="connsiteX1339" fmla="*/ 633942 w 795866"/>
                <a:gd name="connsiteY1339" fmla="*/ 338138 h 433387"/>
                <a:gd name="connsiteX1340" fmla="*/ 633942 w 795866"/>
                <a:gd name="connsiteY1340" fmla="*/ 337609 h 433387"/>
                <a:gd name="connsiteX1341" fmla="*/ 632883 w 795866"/>
                <a:gd name="connsiteY1341" fmla="*/ 337079 h 433387"/>
                <a:gd name="connsiteX1342" fmla="*/ 633412 w 795866"/>
                <a:gd name="connsiteY1342" fmla="*/ 336550 h 433387"/>
                <a:gd name="connsiteX1343" fmla="*/ 632883 w 795866"/>
                <a:gd name="connsiteY1343" fmla="*/ 336550 h 433387"/>
                <a:gd name="connsiteX1344" fmla="*/ 631825 w 795866"/>
                <a:gd name="connsiteY1344" fmla="*/ 336550 h 433387"/>
                <a:gd name="connsiteX1345" fmla="*/ 629708 w 795866"/>
                <a:gd name="connsiteY1345" fmla="*/ 333375 h 433387"/>
                <a:gd name="connsiteX1346" fmla="*/ 632883 w 795866"/>
                <a:gd name="connsiteY1346" fmla="*/ 336550 h 433387"/>
                <a:gd name="connsiteX1347" fmla="*/ 633412 w 795866"/>
                <a:gd name="connsiteY1347" fmla="*/ 336021 h 433387"/>
                <a:gd name="connsiteX1348" fmla="*/ 633942 w 795866"/>
                <a:gd name="connsiteY1348" fmla="*/ 334433 h 433387"/>
                <a:gd name="connsiteX1349" fmla="*/ 633412 w 795866"/>
                <a:gd name="connsiteY1349" fmla="*/ 333904 h 433387"/>
                <a:gd name="connsiteX1350" fmla="*/ 631825 w 795866"/>
                <a:gd name="connsiteY1350" fmla="*/ 333375 h 433387"/>
                <a:gd name="connsiteX1351" fmla="*/ 631825 w 795866"/>
                <a:gd name="connsiteY1351" fmla="*/ 332846 h 433387"/>
                <a:gd name="connsiteX1352" fmla="*/ 629179 w 795866"/>
                <a:gd name="connsiteY1352" fmla="*/ 331788 h 433387"/>
                <a:gd name="connsiteX1353" fmla="*/ 628650 w 795866"/>
                <a:gd name="connsiteY1353" fmla="*/ 331259 h 433387"/>
                <a:gd name="connsiteX1354" fmla="*/ 627063 w 795866"/>
                <a:gd name="connsiteY1354" fmla="*/ 331259 h 433387"/>
                <a:gd name="connsiteX1355" fmla="*/ 626533 w 795866"/>
                <a:gd name="connsiteY1355" fmla="*/ 329671 h 433387"/>
                <a:gd name="connsiteX1356" fmla="*/ 627063 w 795866"/>
                <a:gd name="connsiteY1356" fmla="*/ 328613 h 433387"/>
                <a:gd name="connsiteX1357" fmla="*/ 628121 w 795866"/>
                <a:gd name="connsiteY1357" fmla="*/ 328083 h 433387"/>
                <a:gd name="connsiteX1358" fmla="*/ 627063 w 795866"/>
                <a:gd name="connsiteY1358" fmla="*/ 329142 h 433387"/>
                <a:gd name="connsiteX1359" fmla="*/ 627063 w 795866"/>
                <a:gd name="connsiteY1359" fmla="*/ 330200 h 433387"/>
                <a:gd name="connsiteX1360" fmla="*/ 628121 w 795866"/>
                <a:gd name="connsiteY1360" fmla="*/ 330200 h 433387"/>
                <a:gd name="connsiteX1361" fmla="*/ 629708 w 795866"/>
                <a:gd name="connsiteY1361" fmla="*/ 331259 h 433387"/>
                <a:gd name="connsiteX1362" fmla="*/ 629708 w 795866"/>
                <a:gd name="connsiteY1362" fmla="*/ 330200 h 433387"/>
                <a:gd name="connsiteX1363" fmla="*/ 630238 w 795866"/>
                <a:gd name="connsiteY1363" fmla="*/ 331259 h 433387"/>
                <a:gd name="connsiteX1364" fmla="*/ 631296 w 795866"/>
                <a:gd name="connsiteY1364" fmla="*/ 331259 h 433387"/>
                <a:gd name="connsiteX1365" fmla="*/ 633412 w 795866"/>
                <a:gd name="connsiteY1365" fmla="*/ 332846 h 433387"/>
                <a:gd name="connsiteX1366" fmla="*/ 632883 w 795866"/>
                <a:gd name="connsiteY1366" fmla="*/ 331259 h 433387"/>
                <a:gd name="connsiteX1367" fmla="*/ 631825 w 795866"/>
                <a:gd name="connsiteY1367" fmla="*/ 330200 h 433387"/>
                <a:gd name="connsiteX1368" fmla="*/ 631296 w 795866"/>
                <a:gd name="connsiteY1368" fmla="*/ 329671 h 433387"/>
                <a:gd name="connsiteX1369" fmla="*/ 632883 w 795866"/>
                <a:gd name="connsiteY1369" fmla="*/ 330729 h 433387"/>
                <a:gd name="connsiteX1370" fmla="*/ 632883 w 795866"/>
                <a:gd name="connsiteY1370" fmla="*/ 330200 h 433387"/>
                <a:gd name="connsiteX1371" fmla="*/ 631825 w 795866"/>
                <a:gd name="connsiteY1371" fmla="*/ 328613 h 433387"/>
                <a:gd name="connsiteX1372" fmla="*/ 631825 w 795866"/>
                <a:gd name="connsiteY1372" fmla="*/ 327554 h 433387"/>
                <a:gd name="connsiteX1373" fmla="*/ 632883 w 795866"/>
                <a:gd name="connsiteY1373" fmla="*/ 324908 h 433387"/>
                <a:gd name="connsiteX1374" fmla="*/ 631296 w 795866"/>
                <a:gd name="connsiteY1374" fmla="*/ 323321 h 433387"/>
                <a:gd name="connsiteX1375" fmla="*/ 632883 w 795866"/>
                <a:gd name="connsiteY1375" fmla="*/ 323321 h 433387"/>
                <a:gd name="connsiteX1376" fmla="*/ 633412 w 795866"/>
                <a:gd name="connsiteY1376" fmla="*/ 322263 h 433387"/>
                <a:gd name="connsiteX1377" fmla="*/ 633942 w 795866"/>
                <a:gd name="connsiteY1377" fmla="*/ 323321 h 433387"/>
                <a:gd name="connsiteX1378" fmla="*/ 633942 w 795866"/>
                <a:gd name="connsiteY1378" fmla="*/ 322792 h 433387"/>
                <a:gd name="connsiteX1379" fmla="*/ 633942 w 795866"/>
                <a:gd name="connsiteY1379" fmla="*/ 322263 h 433387"/>
                <a:gd name="connsiteX1380" fmla="*/ 635000 w 795866"/>
                <a:gd name="connsiteY1380" fmla="*/ 321734 h 433387"/>
                <a:gd name="connsiteX1381" fmla="*/ 635000 w 795866"/>
                <a:gd name="connsiteY1381" fmla="*/ 321204 h 433387"/>
                <a:gd name="connsiteX1382" fmla="*/ 636058 w 795866"/>
                <a:gd name="connsiteY1382" fmla="*/ 320675 h 433387"/>
                <a:gd name="connsiteX1383" fmla="*/ 635529 w 795866"/>
                <a:gd name="connsiteY1383" fmla="*/ 322263 h 433387"/>
                <a:gd name="connsiteX1384" fmla="*/ 636587 w 795866"/>
                <a:gd name="connsiteY1384" fmla="*/ 322263 h 433387"/>
                <a:gd name="connsiteX1385" fmla="*/ 634471 w 795866"/>
                <a:gd name="connsiteY1385" fmla="*/ 323321 h 433387"/>
                <a:gd name="connsiteX1386" fmla="*/ 633942 w 795866"/>
                <a:gd name="connsiteY1386" fmla="*/ 324379 h 433387"/>
                <a:gd name="connsiteX1387" fmla="*/ 634471 w 795866"/>
                <a:gd name="connsiteY1387" fmla="*/ 324379 h 433387"/>
                <a:gd name="connsiteX1388" fmla="*/ 635000 w 795866"/>
                <a:gd name="connsiteY1388" fmla="*/ 324379 h 433387"/>
                <a:gd name="connsiteX1389" fmla="*/ 634471 w 795866"/>
                <a:gd name="connsiteY1389" fmla="*/ 325438 h 433387"/>
                <a:gd name="connsiteX1390" fmla="*/ 633412 w 795866"/>
                <a:gd name="connsiteY1390" fmla="*/ 325438 h 433387"/>
                <a:gd name="connsiteX1391" fmla="*/ 633412 w 795866"/>
                <a:gd name="connsiteY1391" fmla="*/ 325967 h 433387"/>
                <a:gd name="connsiteX1392" fmla="*/ 634471 w 795866"/>
                <a:gd name="connsiteY1392" fmla="*/ 326496 h 433387"/>
                <a:gd name="connsiteX1393" fmla="*/ 635000 w 795866"/>
                <a:gd name="connsiteY1393" fmla="*/ 327025 h 433387"/>
                <a:gd name="connsiteX1394" fmla="*/ 634471 w 795866"/>
                <a:gd name="connsiteY1394" fmla="*/ 327554 h 433387"/>
                <a:gd name="connsiteX1395" fmla="*/ 633942 w 795866"/>
                <a:gd name="connsiteY1395" fmla="*/ 326496 h 433387"/>
                <a:gd name="connsiteX1396" fmla="*/ 633412 w 795866"/>
                <a:gd name="connsiteY1396" fmla="*/ 327025 h 433387"/>
                <a:gd name="connsiteX1397" fmla="*/ 632883 w 795866"/>
                <a:gd name="connsiteY1397" fmla="*/ 328083 h 433387"/>
                <a:gd name="connsiteX1398" fmla="*/ 633412 w 795866"/>
                <a:gd name="connsiteY1398" fmla="*/ 328083 h 433387"/>
                <a:gd name="connsiteX1399" fmla="*/ 633412 w 795866"/>
                <a:gd name="connsiteY1399" fmla="*/ 327554 h 433387"/>
                <a:gd name="connsiteX1400" fmla="*/ 635529 w 795866"/>
                <a:gd name="connsiteY1400" fmla="*/ 328613 h 433387"/>
                <a:gd name="connsiteX1401" fmla="*/ 634471 w 795866"/>
                <a:gd name="connsiteY1401" fmla="*/ 329142 h 433387"/>
                <a:gd name="connsiteX1402" fmla="*/ 633412 w 795866"/>
                <a:gd name="connsiteY1402" fmla="*/ 329671 h 433387"/>
                <a:gd name="connsiteX1403" fmla="*/ 633942 w 795866"/>
                <a:gd name="connsiteY1403" fmla="*/ 331259 h 433387"/>
                <a:gd name="connsiteX1404" fmla="*/ 634471 w 795866"/>
                <a:gd name="connsiteY1404" fmla="*/ 331259 h 433387"/>
                <a:gd name="connsiteX1405" fmla="*/ 635529 w 795866"/>
                <a:gd name="connsiteY1405" fmla="*/ 331259 h 433387"/>
                <a:gd name="connsiteX1406" fmla="*/ 636587 w 795866"/>
                <a:gd name="connsiteY1406" fmla="*/ 330200 h 433387"/>
                <a:gd name="connsiteX1407" fmla="*/ 637117 w 795866"/>
                <a:gd name="connsiteY1407" fmla="*/ 331788 h 433387"/>
                <a:gd name="connsiteX1408" fmla="*/ 636058 w 795866"/>
                <a:gd name="connsiteY1408" fmla="*/ 331788 h 433387"/>
                <a:gd name="connsiteX1409" fmla="*/ 636058 w 795866"/>
                <a:gd name="connsiteY1409" fmla="*/ 332317 h 433387"/>
                <a:gd name="connsiteX1410" fmla="*/ 636587 w 795866"/>
                <a:gd name="connsiteY1410" fmla="*/ 332846 h 433387"/>
                <a:gd name="connsiteX1411" fmla="*/ 637117 w 795866"/>
                <a:gd name="connsiteY1411" fmla="*/ 332846 h 433387"/>
                <a:gd name="connsiteX1412" fmla="*/ 636587 w 795866"/>
                <a:gd name="connsiteY1412" fmla="*/ 333904 h 433387"/>
                <a:gd name="connsiteX1413" fmla="*/ 637646 w 795866"/>
                <a:gd name="connsiteY1413" fmla="*/ 333904 h 433387"/>
                <a:gd name="connsiteX1414" fmla="*/ 638175 w 795866"/>
                <a:gd name="connsiteY1414" fmla="*/ 333904 h 433387"/>
                <a:gd name="connsiteX1415" fmla="*/ 637646 w 795866"/>
                <a:gd name="connsiteY1415" fmla="*/ 334433 h 433387"/>
                <a:gd name="connsiteX1416" fmla="*/ 637117 w 795866"/>
                <a:gd name="connsiteY1416" fmla="*/ 334963 h 433387"/>
                <a:gd name="connsiteX1417" fmla="*/ 636587 w 795866"/>
                <a:gd name="connsiteY1417" fmla="*/ 336550 h 433387"/>
                <a:gd name="connsiteX1418" fmla="*/ 635529 w 795866"/>
                <a:gd name="connsiteY1418" fmla="*/ 339196 h 433387"/>
                <a:gd name="connsiteX1419" fmla="*/ 636058 w 795866"/>
                <a:gd name="connsiteY1419" fmla="*/ 340254 h 433387"/>
                <a:gd name="connsiteX1420" fmla="*/ 636587 w 795866"/>
                <a:gd name="connsiteY1420" fmla="*/ 340254 h 433387"/>
                <a:gd name="connsiteX1421" fmla="*/ 636587 w 795866"/>
                <a:gd name="connsiteY1421" fmla="*/ 339725 h 433387"/>
                <a:gd name="connsiteX1422" fmla="*/ 637646 w 795866"/>
                <a:gd name="connsiteY1422" fmla="*/ 337079 h 433387"/>
                <a:gd name="connsiteX1423" fmla="*/ 638175 w 795866"/>
                <a:gd name="connsiteY1423" fmla="*/ 337609 h 433387"/>
                <a:gd name="connsiteX1424" fmla="*/ 638175 w 795866"/>
                <a:gd name="connsiteY1424" fmla="*/ 337079 h 433387"/>
                <a:gd name="connsiteX1425" fmla="*/ 638175 w 795866"/>
                <a:gd name="connsiteY1425" fmla="*/ 336550 h 433387"/>
                <a:gd name="connsiteX1426" fmla="*/ 639233 w 795866"/>
                <a:gd name="connsiteY1426" fmla="*/ 333904 h 433387"/>
                <a:gd name="connsiteX1427" fmla="*/ 640821 w 795866"/>
                <a:gd name="connsiteY1427" fmla="*/ 331259 h 433387"/>
                <a:gd name="connsiteX1428" fmla="*/ 641350 w 795866"/>
                <a:gd name="connsiteY1428" fmla="*/ 331788 h 433387"/>
                <a:gd name="connsiteX1429" fmla="*/ 642408 w 795866"/>
                <a:gd name="connsiteY1429" fmla="*/ 329671 h 433387"/>
                <a:gd name="connsiteX1430" fmla="*/ 641879 w 795866"/>
                <a:gd name="connsiteY1430" fmla="*/ 327025 h 433387"/>
                <a:gd name="connsiteX1431" fmla="*/ 640821 w 795866"/>
                <a:gd name="connsiteY1431" fmla="*/ 327025 h 433387"/>
                <a:gd name="connsiteX1432" fmla="*/ 639762 w 795866"/>
                <a:gd name="connsiteY1432" fmla="*/ 324908 h 433387"/>
                <a:gd name="connsiteX1433" fmla="*/ 639762 w 795866"/>
                <a:gd name="connsiteY1433" fmla="*/ 323321 h 433387"/>
                <a:gd name="connsiteX1434" fmla="*/ 638175 w 795866"/>
                <a:gd name="connsiteY1434" fmla="*/ 320675 h 433387"/>
                <a:gd name="connsiteX1435" fmla="*/ 639233 w 795866"/>
                <a:gd name="connsiteY1435" fmla="*/ 319088 h 433387"/>
                <a:gd name="connsiteX1436" fmla="*/ 640292 w 795866"/>
                <a:gd name="connsiteY1436" fmla="*/ 318558 h 433387"/>
                <a:gd name="connsiteX1437" fmla="*/ 639762 w 795866"/>
                <a:gd name="connsiteY1437" fmla="*/ 319617 h 433387"/>
                <a:gd name="connsiteX1438" fmla="*/ 638704 w 795866"/>
                <a:gd name="connsiteY1438" fmla="*/ 320675 h 433387"/>
                <a:gd name="connsiteX1439" fmla="*/ 639762 w 795866"/>
                <a:gd name="connsiteY1439" fmla="*/ 322263 h 433387"/>
                <a:gd name="connsiteX1440" fmla="*/ 640292 w 795866"/>
                <a:gd name="connsiteY1440" fmla="*/ 322792 h 433387"/>
                <a:gd name="connsiteX1441" fmla="*/ 641350 w 795866"/>
                <a:gd name="connsiteY1441" fmla="*/ 323850 h 433387"/>
                <a:gd name="connsiteX1442" fmla="*/ 642938 w 795866"/>
                <a:gd name="connsiteY1442" fmla="*/ 323850 h 433387"/>
                <a:gd name="connsiteX1443" fmla="*/ 643467 w 795866"/>
                <a:gd name="connsiteY1443" fmla="*/ 324379 h 433387"/>
                <a:gd name="connsiteX1444" fmla="*/ 642938 w 795866"/>
                <a:gd name="connsiteY1444" fmla="*/ 325967 h 433387"/>
                <a:gd name="connsiteX1445" fmla="*/ 643467 w 795866"/>
                <a:gd name="connsiteY1445" fmla="*/ 325967 h 433387"/>
                <a:gd name="connsiteX1446" fmla="*/ 645583 w 795866"/>
                <a:gd name="connsiteY1446" fmla="*/ 323321 h 433387"/>
                <a:gd name="connsiteX1447" fmla="*/ 646642 w 795866"/>
                <a:gd name="connsiteY1447" fmla="*/ 322263 h 433387"/>
                <a:gd name="connsiteX1448" fmla="*/ 646642 w 795866"/>
                <a:gd name="connsiteY1448" fmla="*/ 321734 h 433387"/>
                <a:gd name="connsiteX1449" fmla="*/ 646642 w 795866"/>
                <a:gd name="connsiteY1449" fmla="*/ 320675 h 433387"/>
                <a:gd name="connsiteX1450" fmla="*/ 647171 w 795866"/>
                <a:gd name="connsiteY1450" fmla="*/ 321204 h 433387"/>
                <a:gd name="connsiteX1451" fmla="*/ 648229 w 795866"/>
                <a:gd name="connsiteY1451" fmla="*/ 319617 h 433387"/>
                <a:gd name="connsiteX1452" fmla="*/ 649287 w 795866"/>
                <a:gd name="connsiteY1452" fmla="*/ 314325 h 433387"/>
                <a:gd name="connsiteX1453" fmla="*/ 648229 w 795866"/>
                <a:gd name="connsiteY1453" fmla="*/ 313796 h 433387"/>
                <a:gd name="connsiteX1454" fmla="*/ 647171 w 795866"/>
                <a:gd name="connsiteY1454" fmla="*/ 312738 h 433387"/>
                <a:gd name="connsiteX1455" fmla="*/ 648758 w 795866"/>
                <a:gd name="connsiteY1455" fmla="*/ 311679 h 433387"/>
                <a:gd name="connsiteX1456" fmla="*/ 650346 w 795866"/>
                <a:gd name="connsiteY1456" fmla="*/ 307975 h 433387"/>
                <a:gd name="connsiteX1457" fmla="*/ 650346 w 795866"/>
                <a:gd name="connsiteY1457" fmla="*/ 307975 h 433387"/>
                <a:gd name="connsiteX1458" fmla="*/ 650346 w 795866"/>
                <a:gd name="connsiteY1458" fmla="*/ 308504 h 433387"/>
                <a:gd name="connsiteX1459" fmla="*/ 649287 w 795866"/>
                <a:gd name="connsiteY1459" fmla="*/ 311150 h 433387"/>
                <a:gd name="connsiteX1460" fmla="*/ 649817 w 795866"/>
                <a:gd name="connsiteY1460" fmla="*/ 310621 h 433387"/>
                <a:gd name="connsiteX1461" fmla="*/ 650875 w 795866"/>
                <a:gd name="connsiteY1461" fmla="*/ 310621 h 433387"/>
                <a:gd name="connsiteX1462" fmla="*/ 651404 w 795866"/>
                <a:gd name="connsiteY1462" fmla="*/ 310092 h 433387"/>
                <a:gd name="connsiteX1463" fmla="*/ 653521 w 795866"/>
                <a:gd name="connsiteY1463" fmla="*/ 308504 h 433387"/>
                <a:gd name="connsiteX1464" fmla="*/ 657225 w 795866"/>
                <a:gd name="connsiteY1464" fmla="*/ 307446 h 433387"/>
                <a:gd name="connsiteX1465" fmla="*/ 666750 w 795866"/>
                <a:gd name="connsiteY1465" fmla="*/ 305859 h 433387"/>
                <a:gd name="connsiteX1466" fmla="*/ 667279 w 795866"/>
                <a:gd name="connsiteY1466" fmla="*/ 303742 h 433387"/>
                <a:gd name="connsiteX1467" fmla="*/ 667279 w 795866"/>
                <a:gd name="connsiteY1467" fmla="*/ 302683 h 433387"/>
                <a:gd name="connsiteX1468" fmla="*/ 667808 w 795866"/>
                <a:gd name="connsiteY1468" fmla="*/ 303213 h 433387"/>
                <a:gd name="connsiteX1469" fmla="*/ 669396 w 795866"/>
                <a:gd name="connsiteY1469" fmla="*/ 302683 h 433387"/>
                <a:gd name="connsiteX1470" fmla="*/ 668867 w 795866"/>
                <a:gd name="connsiteY1470" fmla="*/ 303742 h 433387"/>
                <a:gd name="connsiteX1471" fmla="*/ 668867 w 795866"/>
                <a:gd name="connsiteY1471" fmla="*/ 305329 h 433387"/>
                <a:gd name="connsiteX1472" fmla="*/ 669925 w 795866"/>
                <a:gd name="connsiteY1472" fmla="*/ 305329 h 433387"/>
                <a:gd name="connsiteX1473" fmla="*/ 670454 w 795866"/>
                <a:gd name="connsiteY1473" fmla="*/ 304800 h 433387"/>
                <a:gd name="connsiteX1474" fmla="*/ 670454 w 795866"/>
                <a:gd name="connsiteY1474" fmla="*/ 303742 h 433387"/>
                <a:gd name="connsiteX1475" fmla="*/ 670983 w 795866"/>
                <a:gd name="connsiteY1475" fmla="*/ 304800 h 433387"/>
                <a:gd name="connsiteX1476" fmla="*/ 670983 w 795866"/>
                <a:gd name="connsiteY1476" fmla="*/ 303742 h 433387"/>
                <a:gd name="connsiteX1477" fmla="*/ 671512 w 795866"/>
                <a:gd name="connsiteY1477" fmla="*/ 303742 h 433387"/>
                <a:gd name="connsiteX1478" fmla="*/ 672042 w 795866"/>
                <a:gd name="connsiteY1478" fmla="*/ 303213 h 433387"/>
                <a:gd name="connsiteX1479" fmla="*/ 672571 w 795866"/>
                <a:gd name="connsiteY1479" fmla="*/ 303213 h 433387"/>
                <a:gd name="connsiteX1480" fmla="*/ 672571 w 795866"/>
                <a:gd name="connsiteY1480" fmla="*/ 304800 h 433387"/>
                <a:gd name="connsiteX1481" fmla="*/ 677333 w 795866"/>
                <a:gd name="connsiteY1481" fmla="*/ 303742 h 433387"/>
                <a:gd name="connsiteX1482" fmla="*/ 677333 w 795866"/>
                <a:gd name="connsiteY1482" fmla="*/ 302154 h 433387"/>
                <a:gd name="connsiteX1483" fmla="*/ 676804 w 795866"/>
                <a:gd name="connsiteY1483" fmla="*/ 300567 h 433387"/>
                <a:gd name="connsiteX1484" fmla="*/ 675746 w 795866"/>
                <a:gd name="connsiteY1484" fmla="*/ 300038 h 433387"/>
                <a:gd name="connsiteX1485" fmla="*/ 675217 w 795866"/>
                <a:gd name="connsiteY1485" fmla="*/ 300038 h 433387"/>
                <a:gd name="connsiteX1486" fmla="*/ 675217 w 795866"/>
                <a:gd name="connsiteY1486" fmla="*/ 300567 h 433387"/>
                <a:gd name="connsiteX1487" fmla="*/ 675746 w 795866"/>
                <a:gd name="connsiteY1487" fmla="*/ 300567 h 433387"/>
                <a:gd name="connsiteX1488" fmla="*/ 676275 w 795866"/>
                <a:gd name="connsiteY1488" fmla="*/ 301625 h 433387"/>
                <a:gd name="connsiteX1489" fmla="*/ 676804 w 795866"/>
                <a:gd name="connsiteY1489" fmla="*/ 302154 h 433387"/>
                <a:gd name="connsiteX1490" fmla="*/ 674688 w 795866"/>
                <a:gd name="connsiteY1490" fmla="*/ 303213 h 433387"/>
                <a:gd name="connsiteX1491" fmla="*/ 673629 w 795866"/>
                <a:gd name="connsiteY1491" fmla="*/ 302683 h 433387"/>
                <a:gd name="connsiteX1492" fmla="*/ 673100 w 795866"/>
                <a:gd name="connsiteY1492" fmla="*/ 301625 h 433387"/>
                <a:gd name="connsiteX1493" fmla="*/ 671512 w 795866"/>
                <a:gd name="connsiteY1493" fmla="*/ 298979 h 433387"/>
                <a:gd name="connsiteX1494" fmla="*/ 670454 w 795866"/>
                <a:gd name="connsiteY1494" fmla="*/ 298450 h 433387"/>
                <a:gd name="connsiteX1495" fmla="*/ 669925 w 795866"/>
                <a:gd name="connsiteY1495" fmla="*/ 298450 h 433387"/>
                <a:gd name="connsiteX1496" fmla="*/ 669925 w 795866"/>
                <a:gd name="connsiteY1496" fmla="*/ 297921 h 433387"/>
                <a:gd name="connsiteX1497" fmla="*/ 670983 w 795866"/>
                <a:gd name="connsiteY1497" fmla="*/ 296863 h 433387"/>
                <a:gd name="connsiteX1498" fmla="*/ 670454 w 795866"/>
                <a:gd name="connsiteY1498" fmla="*/ 296333 h 433387"/>
                <a:gd name="connsiteX1499" fmla="*/ 672571 w 795866"/>
                <a:gd name="connsiteY1499" fmla="*/ 295804 h 433387"/>
                <a:gd name="connsiteX1500" fmla="*/ 673100 w 795866"/>
                <a:gd name="connsiteY1500" fmla="*/ 295275 h 433387"/>
                <a:gd name="connsiteX1501" fmla="*/ 672571 w 795866"/>
                <a:gd name="connsiteY1501" fmla="*/ 295275 h 433387"/>
                <a:gd name="connsiteX1502" fmla="*/ 672042 w 795866"/>
                <a:gd name="connsiteY1502" fmla="*/ 295804 h 433387"/>
                <a:gd name="connsiteX1503" fmla="*/ 671512 w 795866"/>
                <a:gd name="connsiteY1503" fmla="*/ 295275 h 433387"/>
                <a:gd name="connsiteX1504" fmla="*/ 671512 w 795866"/>
                <a:gd name="connsiteY1504" fmla="*/ 294746 h 433387"/>
                <a:gd name="connsiteX1505" fmla="*/ 670454 w 795866"/>
                <a:gd name="connsiteY1505" fmla="*/ 294217 h 433387"/>
                <a:gd name="connsiteX1506" fmla="*/ 672042 w 795866"/>
                <a:gd name="connsiteY1506" fmla="*/ 292100 h 433387"/>
                <a:gd name="connsiteX1507" fmla="*/ 672042 w 795866"/>
                <a:gd name="connsiteY1507" fmla="*/ 292100 h 433387"/>
                <a:gd name="connsiteX1508" fmla="*/ 682096 w 795866"/>
                <a:gd name="connsiteY1508" fmla="*/ 284692 h 433387"/>
                <a:gd name="connsiteX1509" fmla="*/ 682096 w 795866"/>
                <a:gd name="connsiteY1509" fmla="*/ 284692 h 433387"/>
                <a:gd name="connsiteX1510" fmla="*/ 682096 w 795866"/>
                <a:gd name="connsiteY1510" fmla="*/ 284692 h 433387"/>
                <a:gd name="connsiteX1511" fmla="*/ 686329 w 795866"/>
                <a:gd name="connsiteY1511" fmla="*/ 281517 h 433387"/>
                <a:gd name="connsiteX1512" fmla="*/ 687387 w 795866"/>
                <a:gd name="connsiteY1512" fmla="*/ 282046 h 433387"/>
                <a:gd name="connsiteX1513" fmla="*/ 686858 w 795866"/>
                <a:gd name="connsiteY1513" fmla="*/ 280988 h 433387"/>
                <a:gd name="connsiteX1514" fmla="*/ 686858 w 795866"/>
                <a:gd name="connsiteY1514" fmla="*/ 280988 h 433387"/>
                <a:gd name="connsiteX1515" fmla="*/ 687387 w 795866"/>
                <a:gd name="connsiteY1515" fmla="*/ 280988 h 433387"/>
                <a:gd name="connsiteX1516" fmla="*/ 690033 w 795866"/>
                <a:gd name="connsiteY1516" fmla="*/ 279929 h 433387"/>
                <a:gd name="connsiteX1517" fmla="*/ 690563 w 795866"/>
                <a:gd name="connsiteY1517" fmla="*/ 280988 h 433387"/>
                <a:gd name="connsiteX1518" fmla="*/ 691092 w 795866"/>
                <a:gd name="connsiteY1518" fmla="*/ 280988 h 433387"/>
                <a:gd name="connsiteX1519" fmla="*/ 691621 w 795866"/>
                <a:gd name="connsiteY1519" fmla="*/ 280988 h 433387"/>
                <a:gd name="connsiteX1520" fmla="*/ 691621 w 795866"/>
                <a:gd name="connsiteY1520" fmla="*/ 279400 h 433387"/>
                <a:gd name="connsiteX1521" fmla="*/ 692679 w 795866"/>
                <a:gd name="connsiteY1521" fmla="*/ 278871 h 433387"/>
                <a:gd name="connsiteX1522" fmla="*/ 693208 w 795866"/>
                <a:gd name="connsiteY1522" fmla="*/ 279400 h 433387"/>
                <a:gd name="connsiteX1523" fmla="*/ 693738 w 795866"/>
                <a:gd name="connsiteY1523" fmla="*/ 279400 h 433387"/>
                <a:gd name="connsiteX1524" fmla="*/ 693738 w 795866"/>
                <a:gd name="connsiteY1524" fmla="*/ 278342 h 433387"/>
                <a:gd name="connsiteX1525" fmla="*/ 694796 w 795866"/>
                <a:gd name="connsiteY1525" fmla="*/ 278871 h 433387"/>
                <a:gd name="connsiteX1526" fmla="*/ 696383 w 795866"/>
                <a:gd name="connsiteY1526" fmla="*/ 278342 h 433387"/>
                <a:gd name="connsiteX1527" fmla="*/ 697971 w 795866"/>
                <a:gd name="connsiteY1527" fmla="*/ 277283 h 433387"/>
                <a:gd name="connsiteX1528" fmla="*/ 697442 w 795866"/>
                <a:gd name="connsiteY1528" fmla="*/ 276754 h 433387"/>
                <a:gd name="connsiteX1529" fmla="*/ 696383 w 795866"/>
                <a:gd name="connsiteY1529" fmla="*/ 276754 h 433387"/>
                <a:gd name="connsiteX1530" fmla="*/ 696912 w 795866"/>
                <a:gd name="connsiteY1530" fmla="*/ 275696 h 433387"/>
                <a:gd name="connsiteX1531" fmla="*/ 696383 w 795866"/>
                <a:gd name="connsiteY1531" fmla="*/ 274109 h 433387"/>
                <a:gd name="connsiteX1532" fmla="*/ 697442 w 795866"/>
                <a:gd name="connsiteY1532" fmla="*/ 274638 h 433387"/>
                <a:gd name="connsiteX1533" fmla="*/ 697971 w 795866"/>
                <a:gd name="connsiteY1533" fmla="*/ 274109 h 433387"/>
                <a:gd name="connsiteX1534" fmla="*/ 701146 w 795866"/>
                <a:gd name="connsiteY1534" fmla="*/ 274638 h 433387"/>
                <a:gd name="connsiteX1535" fmla="*/ 701675 w 795866"/>
                <a:gd name="connsiteY1535" fmla="*/ 275696 h 433387"/>
                <a:gd name="connsiteX1536" fmla="*/ 704321 w 795866"/>
                <a:gd name="connsiteY1536" fmla="*/ 273579 h 433387"/>
                <a:gd name="connsiteX1537" fmla="*/ 703262 w 795866"/>
                <a:gd name="connsiteY1537" fmla="*/ 273050 h 433387"/>
                <a:gd name="connsiteX1538" fmla="*/ 704321 w 795866"/>
                <a:gd name="connsiteY1538" fmla="*/ 273050 h 433387"/>
                <a:gd name="connsiteX1539" fmla="*/ 704850 w 795866"/>
                <a:gd name="connsiteY1539" fmla="*/ 274109 h 433387"/>
                <a:gd name="connsiteX1540" fmla="*/ 706438 w 795866"/>
                <a:gd name="connsiteY1540" fmla="*/ 273579 h 433387"/>
                <a:gd name="connsiteX1541" fmla="*/ 712258 w 795866"/>
                <a:gd name="connsiteY1541" fmla="*/ 270404 h 433387"/>
                <a:gd name="connsiteX1542" fmla="*/ 713317 w 795866"/>
                <a:gd name="connsiteY1542" fmla="*/ 270404 h 433387"/>
                <a:gd name="connsiteX1543" fmla="*/ 714375 w 795866"/>
                <a:gd name="connsiteY1543" fmla="*/ 268288 h 433387"/>
                <a:gd name="connsiteX1544" fmla="*/ 713317 w 795866"/>
                <a:gd name="connsiteY1544" fmla="*/ 266700 h 433387"/>
                <a:gd name="connsiteX1545" fmla="*/ 714904 w 795866"/>
                <a:gd name="connsiteY1545" fmla="*/ 268817 h 433387"/>
                <a:gd name="connsiteX1546" fmla="*/ 714904 w 795866"/>
                <a:gd name="connsiteY1546" fmla="*/ 269346 h 433387"/>
                <a:gd name="connsiteX1547" fmla="*/ 716492 w 795866"/>
                <a:gd name="connsiteY1547" fmla="*/ 268288 h 433387"/>
                <a:gd name="connsiteX1548" fmla="*/ 716492 w 795866"/>
                <a:gd name="connsiteY1548" fmla="*/ 268817 h 433387"/>
                <a:gd name="connsiteX1549" fmla="*/ 715433 w 795866"/>
                <a:gd name="connsiteY1549" fmla="*/ 269346 h 433387"/>
                <a:gd name="connsiteX1550" fmla="*/ 715433 w 795866"/>
                <a:gd name="connsiteY1550" fmla="*/ 270404 h 433387"/>
                <a:gd name="connsiteX1551" fmla="*/ 712258 w 795866"/>
                <a:gd name="connsiteY1551" fmla="*/ 271992 h 433387"/>
                <a:gd name="connsiteX1552" fmla="*/ 712258 w 795866"/>
                <a:gd name="connsiteY1552" fmla="*/ 273050 h 433387"/>
                <a:gd name="connsiteX1553" fmla="*/ 713317 w 795866"/>
                <a:gd name="connsiteY1553" fmla="*/ 271992 h 433387"/>
                <a:gd name="connsiteX1554" fmla="*/ 717021 w 795866"/>
                <a:gd name="connsiteY1554" fmla="*/ 271992 h 433387"/>
                <a:gd name="connsiteX1555" fmla="*/ 718079 w 795866"/>
                <a:gd name="connsiteY1555" fmla="*/ 272521 h 433387"/>
                <a:gd name="connsiteX1556" fmla="*/ 720196 w 795866"/>
                <a:gd name="connsiteY1556" fmla="*/ 271992 h 433387"/>
                <a:gd name="connsiteX1557" fmla="*/ 722313 w 795866"/>
                <a:gd name="connsiteY1557" fmla="*/ 272521 h 433387"/>
                <a:gd name="connsiteX1558" fmla="*/ 722842 w 795866"/>
                <a:gd name="connsiteY1558" fmla="*/ 273050 h 433387"/>
                <a:gd name="connsiteX1559" fmla="*/ 721783 w 795866"/>
                <a:gd name="connsiteY1559" fmla="*/ 273050 h 433387"/>
                <a:gd name="connsiteX1560" fmla="*/ 721254 w 795866"/>
                <a:gd name="connsiteY1560" fmla="*/ 273050 h 433387"/>
                <a:gd name="connsiteX1561" fmla="*/ 719137 w 795866"/>
                <a:gd name="connsiteY1561" fmla="*/ 273579 h 433387"/>
                <a:gd name="connsiteX1562" fmla="*/ 717021 w 795866"/>
                <a:gd name="connsiteY1562" fmla="*/ 274109 h 433387"/>
                <a:gd name="connsiteX1563" fmla="*/ 717550 w 795866"/>
                <a:gd name="connsiteY1563" fmla="*/ 275696 h 433387"/>
                <a:gd name="connsiteX1564" fmla="*/ 716492 w 795866"/>
                <a:gd name="connsiteY1564" fmla="*/ 274638 h 433387"/>
                <a:gd name="connsiteX1565" fmla="*/ 715962 w 795866"/>
                <a:gd name="connsiteY1565" fmla="*/ 274638 h 433387"/>
                <a:gd name="connsiteX1566" fmla="*/ 715962 w 795866"/>
                <a:gd name="connsiteY1566" fmla="*/ 273050 h 433387"/>
                <a:gd name="connsiteX1567" fmla="*/ 714904 w 795866"/>
                <a:gd name="connsiteY1567" fmla="*/ 273050 h 433387"/>
                <a:gd name="connsiteX1568" fmla="*/ 706438 w 795866"/>
                <a:gd name="connsiteY1568" fmla="*/ 278342 h 433387"/>
                <a:gd name="connsiteX1569" fmla="*/ 706967 w 795866"/>
                <a:gd name="connsiteY1569" fmla="*/ 278871 h 433387"/>
                <a:gd name="connsiteX1570" fmla="*/ 706438 w 795866"/>
                <a:gd name="connsiteY1570" fmla="*/ 278871 h 433387"/>
                <a:gd name="connsiteX1571" fmla="*/ 705908 w 795866"/>
                <a:gd name="connsiteY1571" fmla="*/ 278342 h 433387"/>
                <a:gd name="connsiteX1572" fmla="*/ 703262 w 795866"/>
                <a:gd name="connsiteY1572" fmla="*/ 280458 h 433387"/>
                <a:gd name="connsiteX1573" fmla="*/ 703262 w 795866"/>
                <a:gd name="connsiteY1573" fmla="*/ 280988 h 433387"/>
                <a:gd name="connsiteX1574" fmla="*/ 704321 w 795866"/>
                <a:gd name="connsiteY1574" fmla="*/ 279929 h 433387"/>
                <a:gd name="connsiteX1575" fmla="*/ 705908 w 795866"/>
                <a:gd name="connsiteY1575" fmla="*/ 279400 h 433387"/>
                <a:gd name="connsiteX1576" fmla="*/ 705379 w 795866"/>
                <a:gd name="connsiteY1576" fmla="*/ 279929 h 433387"/>
                <a:gd name="connsiteX1577" fmla="*/ 704850 w 795866"/>
                <a:gd name="connsiteY1577" fmla="*/ 280458 h 433387"/>
                <a:gd name="connsiteX1578" fmla="*/ 703262 w 795866"/>
                <a:gd name="connsiteY1578" fmla="*/ 283634 h 433387"/>
                <a:gd name="connsiteX1579" fmla="*/ 704321 w 795866"/>
                <a:gd name="connsiteY1579" fmla="*/ 286808 h 433387"/>
                <a:gd name="connsiteX1580" fmla="*/ 704850 w 795866"/>
                <a:gd name="connsiteY1580" fmla="*/ 285750 h 433387"/>
                <a:gd name="connsiteX1581" fmla="*/ 706438 w 795866"/>
                <a:gd name="connsiteY1581" fmla="*/ 288396 h 433387"/>
                <a:gd name="connsiteX1582" fmla="*/ 707496 w 795866"/>
                <a:gd name="connsiteY1582" fmla="*/ 287867 h 433387"/>
                <a:gd name="connsiteX1583" fmla="*/ 708025 w 795866"/>
                <a:gd name="connsiteY1583" fmla="*/ 288925 h 433387"/>
                <a:gd name="connsiteX1584" fmla="*/ 708554 w 795866"/>
                <a:gd name="connsiteY1584" fmla="*/ 287338 h 433387"/>
                <a:gd name="connsiteX1585" fmla="*/ 709083 w 795866"/>
                <a:gd name="connsiteY1585" fmla="*/ 286808 h 433387"/>
                <a:gd name="connsiteX1586" fmla="*/ 709613 w 795866"/>
                <a:gd name="connsiteY1586" fmla="*/ 286808 h 433387"/>
                <a:gd name="connsiteX1587" fmla="*/ 710142 w 795866"/>
                <a:gd name="connsiteY1587" fmla="*/ 286279 h 433387"/>
                <a:gd name="connsiteX1588" fmla="*/ 710671 w 795866"/>
                <a:gd name="connsiteY1588" fmla="*/ 286808 h 433387"/>
                <a:gd name="connsiteX1589" fmla="*/ 711729 w 795866"/>
                <a:gd name="connsiteY1589" fmla="*/ 286808 h 433387"/>
                <a:gd name="connsiteX1590" fmla="*/ 711200 w 795866"/>
                <a:gd name="connsiteY1590" fmla="*/ 285750 h 433387"/>
                <a:gd name="connsiteX1591" fmla="*/ 711729 w 795866"/>
                <a:gd name="connsiteY1591" fmla="*/ 286279 h 433387"/>
                <a:gd name="connsiteX1592" fmla="*/ 712258 w 795866"/>
                <a:gd name="connsiteY1592" fmla="*/ 285750 h 433387"/>
                <a:gd name="connsiteX1593" fmla="*/ 712258 w 795866"/>
                <a:gd name="connsiteY1593" fmla="*/ 285221 h 433387"/>
                <a:gd name="connsiteX1594" fmla="*/ 712787 w 795866"/>
                <a:gd name="connsiteY1594" fmla="*/ 285750 h 433387"/>
                <a:gd name="connsiteX1595" fmla="*/ 712787 w 795866"/>
                <a:gd name="connsiteY1595" fmla="*/ 284692 h 433387"/>
                <a:gd name="connsiteX1596" fmla="*/ 713846 w 795866"/>
                <a:gd name="connsiteY1596" fmla="*/ 284163 h 433387"/>
                <a:gd name="connsiteX1597" fmla="*/ 713317 w 795866"/>
                <a:gd name="connsiteY1597" fmla="*/ 283634 h 433387"/>
                <a:gd name="connsiteX1598" fmla="*/ 715433 w 795866"/>
                <a:gd name="connsiteY1598" fmla="*/ 281517 h 433387"/>
                <a:gd name="connsiteX1599" fmla="*/ 716492 w 795866"/>
                <a:gd name="connsiteY1599" fmla="*/ 282046 h 433387"/>
                <a:gd name="connsiteX1600" fmla="*/ 716492 w 795866"/>
                <a:gd name="connsiteY1600" fmla="*/ 281517 h 433387"/>
                <a:gd name="connsiteX1601" fmla="*/ 716492 w 795866"/>
                <a:gd name="connsiteY1601" fmla="*/ 280988 h 433387"/>
                <a:gd name="connsiteX1602" fmla="*/ 715433 w 795866"/>
                <a:gd name="connsiteY1602" fmla="*/ 280458 h 433387"/>
                <a:gd name="connsiteX1603" fmla="*/ 716492 w 795866"/>
                <a:gd name="connsiteY1603" fmla="*/ 280458 h 433387"/>
                <a:gd name="connsiteX1604" fmla="*/ 715962 w 795866"/>
                <a:gd name="connsiteY1604" fmla="*/ 279400 h 433387"/>
                <a:gd name="connsiteX1605" fmla="*/ 717550 w 795866"/>
                <a:gd name="connsiteY1605" fmla="*/ 279400 h 433387"/>
                <a:gd name="connsiteX1606" fmla="*/ 717550 w 795866"/>
                <a:gd name="connsiteY1606" fmla="*/ 279929 h 433387"/>
                <a:gd name="connsiteX1607" fmla="*/ 718079 w 795866"/>
                <a:gd name="connsiteY1607" fmla="*/ 279929 h 433387"/>
                <a:gd name="connsiteX1608" fmla="*/ 719137 w 795866"/>
                <a:gd name="connsiteY1608" fmla="*/ 278342 h 433387"/>
                <a:gd name="connsiteX1609" fmla="*/ 719137 w 795866"/>
                <a:gd name="connsiteY1609" fmla="*/ 279929 h 433387"/>
                <a:gd name="connsiteX1610" fmla="*/ 719667 w 795866"/>
                <a:gd name="connsiteY1610" fmla="*/ 279929 h 433387"/>
                <a:gd name="connsiteX1611" fmla="*/ 721254 w 795866"/>
                <a:gd name="connsiteY1611" fmla="*/ 279929 h 433387"/>
                <a:gd name="connsiteX1612" fmla="*/ 721783 w 795866"/>
                <a:gd name="connsiteY1612" fmla="*/ 279400 h 433387"/>
                <a:gd name="connsiteX1613" fmla="*/ 722313 w 795866"/>
                <a:gd name="connsiteY1613" fmla="*/ 279400 h 433387"/>
                <a:gd name="connsiteX1614" fmla="*/ 722313 w 795866"/>
                <a:gd name="connsiteY1614" fmla="*/ 278342 h 433387"/>
                <a:gd name="connsiteX1615" fmla="*/ 722842 w 795866"/>
                <a:gd name="connsiteY1615" fmla="*/ 278871 h 433387"/>
                <a:gd name="connsiteX1616" fmla="*/ 723371 w 795866"/>
                <a:gd name="connsiteY1616" fmla="*/ 278342 h 433387"/>
                <a:gd name="connsiteX1617" fmla="*/ 724429 w 795866"/>
                <a:gd name="connsiteY1617" fmla="*/ 277813 h 433387"/>
                <a:gd name="connsiteX1618" fmla="*/ 724958 w 795866"/>
                <a:gd name="connsiteY1618" fmla="*/ 278342 h 433387"/>
                <a:gd name="connsiteX1619" fmla="*/ 726017 w 795866"/>
                <a:gd name="connsiteY1619" fmla="*/ 278342 h 433387"/>
                <a:gd name="connsiteX1620" fmla="*/ 726546 w 795866"/>
                <a:gd name="connsiteY1620" fmla="*/ 277813 h 433387"/>
                <a:gd name="connsiteX1621" fmla="*/ 728662 w 795866"/>
                <a:gd name="connsiteY1621" fmla="*/ 276754 h 433387"/>
                <a:gd name="connsiteX1622" fmla="*/ 728662 w 795866"/>
                <a:gd name="connsiteY1622" fmla="*/ 277283 h 433387"/>
                <a:gd name="connsiteX1623" fmla="*/ 730250 w 795866"/>
                <a:gd name="connsiteY1623" fmla="*/ 276225 h 433387"/>
                <a:gd name="connsiteX1624" fmla="*/ 731308 w 795866"/>
                <a:gd name="connsiteY1624" fmla="*/ 276225 h 433387"/>
                <a:gd name="connsiteX1625" fmla="*/ 731837 w 795866"/>
                <a:gd name="connsiteY1625" fmla="*/ 275696 h 433387"/>
                <a:gd name="connsiteX1626" fmla="*/ 733425 w 795866"/>
                <a:gd name="connsiteY1626" fmla="*/ 275696 h 433387"/>
                <a:gd name="connsiteX1627" fmla="*/ 733425 w 795866"/>
                <a:gd name="connsiteY1627" fmla="*/ 275167 h 433387"/>
                <a:gd name="connsiteX1628" fmla="*/ 734483 w 795866"/>
                <a:gd name="connsiteY1628" fmla="*/ 274638 h 433387"/>
                <a:gd name="connsiteX1629" fmla="*/ 733954 w 795866"/>
                <a:gd name="connsiteY1629" fmla="*/ 274109 h 433387"/>
                <a:gd name="connsiteX1630" fmla="*/ 735012 w 795866"/>
                <a:gd name="connsiteY1630" fmla="*/ 274638 h 433387"/>
                <a:gd name="connsiteX1631" fmla="*/ 736600 w 795866"/>
                <a:gd name="connsiteY1631" fmla="*/ 274638 h 433387"/>
                <a:gd name="connsiteX1632" fmla="*/ 736071 w 795866"/>
                <a:gd name="connsiteY1632" fmla="*/ 274109 h 433387"/>
                <a:gd name="connsiteX1633" fmla="*/ 737129 w 795866"/>
                <a:gd name="connsiteY1633" fmla="*/ 273579 h 433387"/>
                <a:gd name="connsiteX1634" fmla="*/ 737658 w 795866"/>
                <a:gd name="connsiteY1634" fmla="*/ 274109 h 433387"/>
                <a:gd name="connsiteX1635" fmla="*/ 739246 w 795866"/>
                <a:gd name="connsiteY1635" fmla="*/ 273579 h 433387"/>
                <a:gd name="connsiteX1636" fmla="*/ 738717 w 795866"/>
                <a:gd name="connsiteY1636" fmla="*/ 273050 h 433387"/>
                <a:gd name="connsiteX1637" fmla="*/ 736071 w 795866"/>
                <a:gd name="connsiteY1637" fmla="*/ 273050 h 433387"/>
                <a:gd name="connsiteX1638" fmla="*/ 736071 w 795866"/>
                <a:gd name="connsiteY1638" fmla="*/ 272521 h 433387"/>
                <a:gd name="connsiteX1639" fmla="*/ 737129 w 795866"/>
                <a:gd name="connsiteY1639" fmla="*/ 271463 h 433387"/>
                <a:gd name="connsiteX1640" fmla="*/ 735542 w 795866"/>
                <a:gd name="connsiteY1640" fmla="*/ 269875 h 433387"/>
                <a:gd name="connsiteX1641" fmla="*/ 733954 w 795866"/>
                <a:gd name="connsiteY1641" fmla="*/ 270404 h 433387"/>
                <a:gd name="connsiteX1642" fmla="*/ 732896 w 795866"/>
                <a:gd name="connsiteY1642" fmla="*/ 269346 h 433387"/>
                <a:gd name="connsiteX1643" fmla="*/ 732367 w 795866"/>
                <a:gd name="connsiteY1643" fmla="*/ 268288 h 433387"/>
                <a:gd name="connsiteX1644" fmla="*/ 731308 w 795866"/>
                <a:gd name="connsiteY1644" fmla="*/ 268288 h 433387"/>
                <a:gd name="connsiteX1645" fmla="*/ 729192 w 795866"/>
                <a:gd name="connsiteY1645" fmla="*/ 269875 h 433387"/>
                <a:gd name="connsiteX1646" fmla="*/ 728662 w 795866"/>
                <a:gd name="connsiteY1646" fmla="*/ 270404 h 433387"/>
                <a:gd name="connsiteX1647" fmla="*/ 728133 w 795866"/>
                <a:gd name="connsiteY1647" fmla="*/ 269875 h 433387"/>
                <a:gd name="connsiteX1648" fmla="*/ 727075 w 795866"/>
                <a:gd name="connsiteY1648" fmla="*/ 270404 h 433387"/>
                <a:gd name="connsiteX1649" fmla="*/ 727604 w 795866"/>
                <a:gd name="connsiteY1649" fmla="*/ 269346 h 433387"/>
                <a:gd name="connsiteX1650" fmla="*/ 727075 w 795866"/>
                <a:gd name="connsiteY1650" fmla="*/ 268817 h 433387"/>
                <a:gd name="connsiteX1651" fmla="*/ 724429 w 795866"/>
                <a:gd name="connsiteY1651" fmla="*/ 268817 h 433387"/>
                <a:gd name="connsiteX1652" fmla="*/ 724429 w 795866"/>
                <a:gd name="connsiteY1652" fmla="*/ 269346 h 433387"/>
                <a:gd name="connsiteX1653" fmla="*/ 723371 w 795866"/>
                <a:gd name="connsiteY1653" fmla="*/ 269346 h 433387"/>
                <a:gd name="connsiteX1654" fmla="*/ 722842 w 795866"/>
                <a:gd name="connsiteY1654" fmla="*/ 268817 h 433387"/>
                <a:gd name="connsiteX1655" fmla="*/ 722313 w 795866"/>
                <a:gd name="connsiteY1655" fmla="*/ 268817 h 433387"/>
                <a:gd name="connsiteX1656" fmla="*/ 721783 w 795866"/>
                <a:gd name="connsiteY1656" fmla="*/ 268288 h 433387"/>
                <a:gd name="connsiteX1657" fmla="*/ 720196 w 795866"/>
                <a:gd name="connsiteY1657" fmla="*/ 268288 h 433387"/>
                <a:gd name="connsiteX1658" fmla="*/ 719667 w 795866"/>
                <a:gd name="connsiteY1658" fmla="*/ 267759 h 433387"/>
                <a:gd name="connsiteX1659" fmla="*/ 717550 w 795866"/>
                <a:gd name="connsiteY1659" fmla="*/ 267229 h 433387"/>
                <a:gd name="connsiteX1660" fmla="*/ 718079 w 795866"/>
                <a:gd name="connsiteY1660" fmla="*/ 266700 h 433387"/>
                <a:gd name="connsiteX1661" fmla="*/ 719137 w 795866"/>
                <a:gd name="connsiteY1661" fmla="*/ 266700 h 433387"/>
                <a:gd name="connsiteX1662" fmla="*/ 720196 w 795866"/>
                <a:gd name="connsiteY1662" fmla="*/ 266171 h 433387"/>
                <a:gd name="connsiteX1663" fmla="*/ 717550 w 795866"/>
                <a:gd name="connsiteY1663" fmla="*/ 265642 h 433387"/>
                <a:gd name="connsiteX1664" fmla="*/ 717021 w 795866"/>
                <a:gd name="connsiteY1664" fmla="*/ 265113 h 433387"/>
                <a:gd name="connsiteX1665" fmla="*/ 714375 w 795866"/>
                <a:gd name="connsiteY1665" fmla="*/ 265113 h 433387"/>
                <a:gd name="connsiteX1666" fmla="*/ 713317 w 795866"/>
                <a:gd name="connsiteY1666" fmla="*/ 262996 h 433387"/>
                <a:gd name="connsiteX1667" fmla="*/ 713317 w 795866"/>
                <a:gd name="connsiteY1667" fmla="*/ 262467 h 433387"/>
                <a:gd name="connsiteX1668" fmla="*/ 713846 w 795866"/>
                <a:gd name="connsiteY1668" fmla="*/ 261408 h 433387"/>
                <a:gd name="connsiteX1669" fmla="*/ 712787 w 795866"/>
                <a:gd name="connsiteY1669" fmla="*/ 260879 h 433387"/>
                <a:gd name="connsiteX1670" fmla="*/ 712258 w 795866"/>
                <a:gd name="connsiteY1670" fmla="*/ 261408 h 433387"/>
                <a:gd name="connsiteX1671" fmla="*/ 712258 w 795866"/>
                <a:gd name="connsiteY1671" fmla="*/ 259821 h 433387"/>
                <a:gd name="connsiteX1672" fmla="*/ 712787 w 795866"/>
                <a:gd name="connsiteY1672" fmla="*/ 258234 h 433387"/>
                <a:gd name="connsiteX1673" fmla="*/ 712787 w 795866"/>
                <a:gd name="connsiteY1673" fmla="*/ 257704 h 433387"/>
                <a:gd name="connsiteX1674" fmla="*/ 708554 w 795866"/>
                <a:gd name="connsiteY1674" fmla="*/ 257704 h 433387"/>
                <a:gd name="connsiteX1675" fmla="*/ 711729 w 795866"/>
                <a:gd name="connsiteY1675" fmla="*/ 256117 h 433387"/>
                <a:gd name="connsiteX1676" fmla="*/ 711729 w 795866"/>
                <a:gd name="connsiteY1676" fmla="*/ 255058 h 433387"/>
                <a:gd name="connsiteX1677" fmla="*/ 712258 w 795866"/>
                <a:gd name="connsiteY1677" fmla="*/ 255058 h 433387"/>
                <a:gd name="connsiteX1678" fmla="*/ 711729 w 795866"/>
                <a:gd name="connsiteY1678" fmla="*/ 254529 h 433387"/>
                <a:gd name="connsiteX1679" fmla="*/ 712787 w 795866"/>
                <a:gd name="connsiteY1679" fmla="*/ 252942 h 433387"/>
                <a:gd name="connsiteX1680" fmla="*/ 713846 w 795866"/>
                <a:gd name="connsiteY1680" fmla="*/ 251884 h 433387"/>
                <a:gd name="connsiteX1681" fmla="*/ 712787 w 795866"/>
                <a:gd name="connsiteY1681" fmla="*/ 251884 h 433387"/>
                <a:gd name="connsiteX1682" fmla="*/ 711200 w 795866"/>
                <a:gd name="connsiteY1682" fmla="*/ 251884 h 433387"/>
                <a:gd name="connsiteX1683" fmla="*/ 711200 w 795866"/>
                <a:gd name="connsiteY1683" fmla="*/ 251354 h 433387"/>
                <a:gd name="connsiteX1684" fmla="*/ 707496 w 795866"/>
                <a:gd name="connsiteY1684" fmla="*/ 252942 h 433387"/>
                <a:gd name="connsiteX1685" fmla="*/ 706438 w 795866"/>
                <a:gd name="connsiteY1685" fmla="*/ 250825 h 433387"/>
                <a:gd name="connsiteX1686" fmla="*/ 705908 w 795866"/>
                <a:gd name="connsiteY1686" fmla="*/ 250296 h 433387"/>
                <a:gd name="connsiteX1687" fmla="*/ 702204 w 795866"/>
                <a:gd name="connsiteY1687" fmla="*/ 249767 h 433387"/>
                <a:gd name="connsiteX1688" fmla="*/ 701146 w 795866"/>
                <a:gd name="connsiteY1688" fmla="*/ 249238 h 433387"/>
                <a:gd name="connsiteX1689" fmla="*/ 703262 w 795866"/>
                <a:gd name="connsiteY1689" fmla="*/ 248708 h 433387"/>
                <a:gd name="connsiteX1690" fmla="*/ 705379 w 795866"/>
                <a:gd name="connsiteY1690" fmla="*/ 248179 h 433387"/>
                <a:gd name="connsiteX1691" fmla="*/ 708025 w 795866"/>
                <a:gd name="connsiteY1691" fmla="*/ 249238 h 433387"/>
                <a:gd name="connsiteX1692" fmla="*/ 710142 w 795866"/>
                <a:gd name="connsiteY1692" fmla="*/ 249238 h 433387"/>
                <a:gd name="connsiteX1693" fmla="*/ 712258 w 795866"/>
                <a:gd name="connsiteY1693" fmla="*/ 247121 h 433387"/>
                <a:gd name="connsiteX1694" fmla="*/ 715433 w 795866"/>
                <a:gd name="connsiteY1694" fmla="*/ 246592 h 433387"/>
                <a:gd name="connsiteX1695" fmla="*/ 716492 w 795866"/>
                <a:gd name="connsiteY1695" fmla="*/ 245004 h 433387"/>
                <a:gd name="connsiteX1696" fmla="*/ 717021 w 795866"/>
                <a:gd name="connsiteY1696" fmla="*/ 244475 h 433387"/>
                <a:gd name="connsiteX1697" fmla="*/ 716492 w 795866"/>
                <a:gd name="connsiteY1697" fmla="*/ 242359 h 433387"/>
                <a:gd name="connsiteX1698" fmla="*/ 715962 w 795866"/>
                <a:gd name="connsiteY1698" fmla="*/ 241829 h 433387"/>
                <a:gd name="connsiteX1699" fmla="*/ 714375 w 795866"/>
                <a:gd name="connsiteY1699" fmla="*/ 240771 h 433387"/>
                <a:gd name="connsiteX1700" fmla="*/ 711729 w 795866"/>
                <a:gd name="connsiteY1700" fmla="*/ 239183 h 433387"/>
                <a:gd name="connsiteX1701" fmla="*/ 709083 w 795866"/>
                <a:gd name="connsiteY1701" fmla="*/ 239183 h 433387"/>
                <a:gd name="connsiteX1702" fmla="*/ 704321 w 795866"/>
                <a:gd name="connsiteY1702" fmla="*/ 239713 h 433387"/>
                <a:gd name="connsiteX1703" fmla="*/ 688446 w 795866"/>
                <a:gd name="connsiteY1703" fmla="*/ 245004 h 433387"/>
                <a:gd name="connsiteX1704" fmla="*/ 682096 w 795866"/>
                <a:gd name="connsiteY1704" fmla="*/ 249238 h 433387"/>
                <a:gd name="connsiteX1705" fmla="*/ 678392 w 795866"/>
                <a:gd name="connsiteY1705" fmla="*/ 251884 h 433387"/>
                <a:gd name="connsiteX1706" fmla="*/ 675217 w 795866"/>
                <a:gd name="connsiteY1706" fmla="*/ 256117 h 433387"/>
                <a:gd name="connsiteX1707" fmla="*/ 673100 w 795866"/>
                <a:gd name="connsiteY1707" fmla="*/ 257704 h 433387"/>
                <a:gd name="connsiteX1708" fmla="*/ 672042 w 795866"/>
                <a:gd name="connsiteY1708" fmla="*/ 258234 h 433387"/>
                <a:gd name="connsiteX1709" fmla="*/ 669925 w 795866"/>
                <a:gd name="connsiteY1709" fmla="*/ 260879 h 433387"/>
                <a:gd name="connsiteX1710" fmla="*/ 671512 w 795866"/>
                <a:gd name="connsiteY1710" fmla="*/ 257175 h 433387"/>
                <a:gd name="connsiteX1711" fmla="*/ 672571 w 795866"/>
                <a:gd name="connsiteY1711" fmla="*/ 255058 h 433387"/>
                <a:gd name="connsiteX1712" fmla="*/ 674158 w 795866"/>
                <a:gd name="connsiteY1712" fmla="*/ 254529 h 433387"/>
                <a:gd name="connsiteX1713" fmla="*/ 678392 w 795866"/>
                <a:gd name="connsiteY1713" fmla="*/ 248179 h 433387"/>
                <a:gd name="connsiteX1714" fmla="*/ 679450 w 795866"/>
                <a:gd name="connsiteY1714" fmla="*/ 247650 h 433387"/>
                <a:gd name="connsiteX1715" fmla="*/ 680508 w 795866"/>
                <a:gd name="connsiteY1715" fmla="*/ 246592 h 433387"/>
                <a:gd name="connsiteX1716" fmla="*/ 685271 w 795866"/>
                <a:gd name="connsiteY1716" fmla="*/ 241300 h 433387"/>
                <a:gd name="connsiteX1717" fmla="*/ 688446 w 795866"/>
                <a:gd name="connsiteY1717" fmla="*/ 239183 h 433387"/>
                <a:gd name="connsiteX1718" fmla="*/ 690563 w 795866"/>
                <a:gd name="connsiteY1718" fmla="*/ 238654 h 433387"/>
                <a:gd name="connsiteX1719" fmla="*/ 693738 w 795866"/>
                <a:gd name="connsiteY1719" fmla="*/ 238654 h 433387"/>
                <a:gd name="connsiteX1720" fmla="*/ 695325 w 795866"/>
                <a:gd name="connsiteY1720" fmla="*/ 237596 h 433387"/>
                <a:gd name="connsiteX1721" fmla="*/ 696383 w 795866"/>
                <a:gd name="connsiteY1721" fmla="*/ 236009 h 433387"/>
                <a:gd name="connsiteX1722" fmla="*/ 696912 w 795866"/>
                <a:gd name="connsiteY1722" fmla="*/ 233892 h 433387"/>
                <a:gd name="connsiteX1723" fmla="*/ 698500 w 795866"/>
                <a:gd name="connsiteY1723" fmla="*/ 231246 h 433387"/>
                <a:gd name="connsiteX1724" fmla="*/ 701675 w 795866"/>
                <a:gd name="connsiteY1724" fmla="*/ 229658 h 433387"/>
                <a:gd name="connsiteX1725" fmla="*/ 707496 w 795866"/>
                <a:gd name="connsiteY1725" fmla="*/ 229129 h 433387"/>
                <a:gd name="connsiteX1726" fmla="*/ 719137 w 795866"/>
                <a:gd name="connsiteY1726" fmla="*/ 229658 h 433387"/>
                <a:gd name="connsiteX1727" fmla="*/ 723371 w 795866"/>
                <a:gd name="connsiteY1727" fmla="*/ 229129 h 433387"/>
                <a:gd name="connsiteX1728" fmla="*/ 734483 w 795866"/>
                <a:gd name="connsiteY1728" fmla="*/ 229658 h 433387"/>
                <a:gd name="connsiteX1729" fmla="*/ 744537 w 795866"/>
                <a:gd name="connsiteY1729" fmla="*/ 228600 h 433387"/>
                <a:gd name="connsiteX1730" fmla="*/ 747712 w 795866"/>
                <a:gd name="connsiteY1730" fmla="*/ 228071 h 433387"/>
                <a:gd name="connsiteX1731" fmla="*/ 751946 w 795866"/>
                <a:gd name="connsiteY1731" fmla="*/ 224896 h 433387"/>
                <a:gd name="connsiteX1732" fmla="*/ 756179 w 795866"/>
                <a:gd name="connsiteY1732" fmla="*/ 219604 h 433387"/>
                <a:gd name="connsiteX1733" fmla="*/ 629708 w 795866"/>
                <a:gd name="connsiteY1733" fmla="*/ 353484 h 433387"/>
                <a:gd name="connsiteX1734" fmla="*/ 628650 w 795866"/>
                <a:gd name="connsiteY1734" fmla="*/ 353484 h 433387"/>
                <a:gd name="connsiteX1735" fmla="*/ 628121 w 795866"/>
                <a:gd name="connsiteY1735" fmla="*/ 352954 h 433387"/>
                <a:gd name="connsiteX1736" fmla="*/ 629708 w 795866"/>
                <a:gd name="connsiteY1736" fmla="*/ 353484 h 433387"/>
                <a:gd name="connsiteX1737" fmla="*/ 629708 w 795866"/>
                <a:gd name="connsiteY1737" fmla="*/ 357717 h 433387"/>
                <a:gd name="connsiteX1738" fmla="*/ 629179 w 795866"/>
                <a:gd name="connsiteY1738" fmla="*/ 357717 h 433387"/>
                <a:gd name="connsiteX1739" fmla="*/ 628121 w 795866"/>
                <a:gd name="connsiteY1739" fmla="*/ 356129 h 433387"/>
                <a:gd name="connsiteX1740" fmla="*/ 629708 w 795866"/>
                <a:gd name="connsiteY1740" fmla="*/ 357717 h 433387"/>
                <a:gd name="connsiteX1741" fmla="*/ 793221 w 795866"/>
                <a:gd name="connsiteY1741" fmla="*/ 252942 h 433387"/>
                <a:gd name="connsiteX1742" fmla="*/ 793221 w 795866"/>
                <a:gd name="connsiteY1742" fmla="*/ 251354 h 433387"/>
                <a:gd name="connsiteX1743" fmla="*/ 791633 w 795866"/>
                <a:gd name="connsiteY1743" fmla="*/ 250825 h 433387"/>
                <a:gd name="connsiteX1744" fmla="*/ 790575 w 795866"/>
                <a:gd name="connsiteY1744" fmla="*/ 251884 h 433387"/>
                <a:gd name="connsiteX1745" fmla="*/ 790046 w 795866"/>
                <a:gd name="connsiteY1745" fmla="*/ 252413 h 433387"/>
                <a:gd name="connsiteX1746" fmla="*/ 789517 w 795866"/>
                <a:gd name="connsiteY1746" fmla="*/ 251884 h 433387"/>
                <a:gd name="connsiteX1747" fmla="*/ 788988 w 795866"/>
                <a:gd name="connsiteY1747" fmla="*/ 249767 h 433387"/>
                <a:gd name="connsiteX1748" fmla="*/ 787929 w 795866"/>
                <a:gd name="connsiteY1748" fmla="*/ 248708 h 433387"/>
                <a:gd name="connsiteX1749" fmla="*/ 788458 w 795866"/>
                <a:gd name="connsiteY1749" fmla="*/ 248179 h 433387"/>
                <a:gd name="connsiteX1750" fmla="*/ 791633 w 795866"/>
                <a:gd name="connsiteY1750" fmla="*/ 247650 h 433387"/>
                <a:gd name="connsiteX1751" fmla="*/ 792692 w 795866"/>
                <a:gd name="connsiteY1751" fmla="*/ 246592 h 433387"/>
                <a:gd name="connsiteX1752" fmla="*/ 793221 w 795866"/>
                <a:gd name="connsiteY1752" fmla="*/ 245533 h 433387"/>
                <a:gd name="connsiteX1753" fmla="*/ 793221 w 795866"/>
                <a:gd name="connsiteY1753" fmla="*/ 245004 h 433387"/>
                <a:gd name="connsiteX1754" fmla="*/ 792162 w 795866"/>
                <a:gd name="connsiteY1754" fmla="*/ 244475 h 433387"/>
                <a:gd name="connsiteX1755" fmla="*/ 789517 w 795866"/>
                <a:gd name="connsiteY1755" fmla="*/ 245533 h 433387"/>
                <a:gd name="connsiteX1756" fmla="*/ 788988 w 795866"/>
                <a:gd name="connsiteY1756" fmla="*/ 245533 h 433387"/>
                <a:gd name="connsiteX1757" fmla="*/ 786342 w 795866"/>
                <a:gd name="connsiteY1757" fmla="*/ 242888 h 433387"/>
                <a:gd name="connsiteX1758" fmla="*/ 789517 w 795866"/>
                <a:gd name="connsiteY1758" fmla="*/ 239713 h 433387"/>
                <a:gd name="connsiteX1759" fmla="*/ 790575 w 795866"/>
                <a:gd name="connsiteY1759" fmla="*/ 238654 h 433387"/>
                <a:gd name="connsiteX1760" fmla="*/ 788988 w 795866"/>
                <a:gd name="connsiteY1760" fmla="*/ 237596 h 433387"/>
                <a:gd name="connsiteX1761" fmla="*/ 786342 w 795866"/>
                <a:gd name="connsiteY1761" fmla="*/ 237067 h 433387"/>
                <a:gd name="connsiteX1762" fmla="*/ 784225 w 795866"/>
                <a:gd name="connsiteY1762" fmla="*/ 236538 h 433387"/>
                <a:gd name="connsiteX1763" fmla="*/ 783167 w 795866"/>
                <a:gd name="connsiteY1763" fmla="*/ 237067 h 433387"/>
                <a:gd name="connsiteX1764" fmla="*/ 782108 w 795866"/>
                <a:gd name="connsiteY1764" fmla="*/ 238654 h 433387"/>
                <a:gd name="connsiteX1765" fmla="*/ 779462 w 795866"/>
                <a:gd name="connsiteY1765" fmla="*/ 238654 h 433387"/>
                <a:gd name="connsiteX1766" fmla="*/ 774700 w 795866"/>
                <a:gd name="connsiteY1766" fmla="*/ 236009 h 433387"/>
                <a:gd name="connsiteX1767" fmla="*/ 773642 w 795866"/>
                <a:gd name="connsiteY1767" fmla="*/ 235479 h 433387"/>
                <a:gd name="connsiteX1768" fmla="*/ 776287 w 795866"/>
                <a:gd name="connsiteY1768" fmla="*/ 232833 h 433387"/>
                <a:gd name="connsiteX1769" fmla="*/ 773113 w 795866"/>
                <a:gd name="connsiteY1769" fmla="*/ 231246 h 433387"/>
                <a:gd name="connsiteX1770" fmla="*/ 771525 w 795866"/>
                <a:gd name="connsiteY1770" fmla="*/ 232304 h 433387"/>
                <a:gd name="connsiteX1771" fmla="*/ 769938 w 795866"/>
                <a:gd name="connsiteY1771" fmla="*/ 234421 h 433387"/>
                <a:gd name="connsiteX1772" fmla="*/ 768350 w 795866"/>
                <a:gd name="connsiteY1772" fmla="*/ 234950 h 433387"/>
                <a:gd name="connsiteX1773" fmla="*/ 768350 w 795866"/>
                <a:gd name="connsiteY1773" fmla="*/ 233892 h 433387"/>
                <a:gd name="connsiteX1774" fmla="*/ 768879 w 795866"/>
                <a:gd name="connsiteY1774" fmla="*/ 231775 h 433387"/>
                <a:gd name="connsiteX1775" fmla="*/ 775229 w 795866"/>
                <a:gd name="connsiteY1775" fmla="*/ 222779 h 433387"/>
                <a:gd name="connsiteX1776" fmla="*/ 773642 w 795866"/>
                <a:gd name="connsiteY1776" fmla="*/ 221192 h 433387"/>
                <a:gd name="connsiteX1777" fmla="*/ 774700 w 795866"/>
                <a:gd name="connsiteY1777" fmla="*/ 220663 h 433387"/>
                <a:gd name="connsiteX1778" fmla="*/ 776287 w 795866"/>
                <a:gd name="connsiteY1778" fmla="*/ 220134 h 433387"/>
                <a:gd name="connsiteX1779" fmla="*/ 777346 w 795866"/>
                <a:gd name="connsiteY1779" fmla="*/ 219604 h 433387"/>
                <a:gd name="connsiteX1780" fmla="*/ 777346 w 795866"/>
                <a:gd name="connsiteY1780" fmla="*/ 218546 h 433387"/>
                <a:gd name="connsiteX1781" fmla="*/ 776287 w 795866"/>
                <a:gd name="connsiteY1781" fmla="*/ 218017 h 433387"/>
                <a:gd name="connsiteX1782" fmla="*/ 772583 w 795866"/>
                <a:gd name="connsiteY1782" fmla="*/ 219075 h 433387"/>
                <a:gd name="connsiteX1783" fmla="*/ 770996 w 795866"/>
                <a:gd name="connsiteY1783" fmla="*/ 219604 h 433387"/>
                <a:gd name="connsiteX1784" fmla="*/ 768350 w 795866"/>
                <a:gd name="connsiteY1784" fmla="*/ 221721 h 433387"/>
                <a:gd name="connsiteX1785" fmla="*/ 764117 w 795866"/>
                <a:gd name="connsiteY1785" fmla="*/ 227013 h 433387"/>
                <a:gd name="connsiteX1786" fmla="*/ 760412 w 795866"/>
                <a:gd name="connsiteY1786" fmla="*/ 232304 h 433387"/>
                <a:gd name="connsiteX1787" fmla="*/ 758825 w 795866"/>
                <a:gd name="connsiteY1787" fmla="*/ 236009 h 433387"/>
                <a:gd name="connsiteX1788" fmla="*/ 758825 w 795866"/>
                <a:gd name="connsiteY1788" fmla="*/ 236538 h 433387"/>
                <a:gd name="connsiteX1789" fmla="*/ 760942 w 795866"/>
                <a:gd name="connsiteY1789" fmla="*/ 239183 h 433387"/>
                <a:gd name="connsiteX1790" fmla="*/ 759883 w 795866"/>
                <a:gd name="connsiteY1790" fmla="*/ 240771 h 433387"/>
                <a:gd name="connsiteX1791" fmla="*/ 758825 w 795866"/>
                <a:gd name="connsiteY1791" fmla="*/ 240771 h 433387"/>
                <a:gd name="connsiteX1792" fmla="*/ 757767 w 795866"/>
                <a:gd name="connsiteY1792" fmla="*/ 240242 h 433387"/>
                <a:gd name="connsiteX1793" fmla="*/ 756708 w 795866"/>
                <a:gd name="connsiteY1793" fmla="*/ 241300 h 433387"/>
                <a:gd name="connsiteX1794" fmla="*/ 755121 w 795866"/>
                <a:gd name="connsiteY1794" fmla="*/ 243946 h 433387"/>
                <a:gd name="connsiteX1795" fmla="*/ 758825 w 795866"/>
                <a:gd name="connsiteY1795" fmla="*/ 245004 h 433387"/>
                <a:gd name="connsiteX1796" fmla="*/ 756708 w 795866"/>
                <a:gd name="connsiteY1796" fmla="*/ 246592 h 433387"/>
                <a:gd name="connsiteX1797" fmla="*/ 755121 w 795866"/>
                <a:gd name="connsiteY1797" fmla="*/ 246592 h 433387"/>
                <a:gd name="connsiteX1798" fmla="*/ 751417 w 795866"/>
                <a:gd name="connsiteY1798" fmla="*/ 249767 h 433387"/>
                <a:gd name="connsiteX1799" fmla="*/ 750358 w 795866"/>
                <a:gd name="connsiteY1799" fmla="*/ 250296 h 433387"/>
                <a:gd name="connsiteX1800" fmla="*/ 751417 w 795866"/>
                <a:gd name="connsiteY1800" fmla="*/ 252413 h 433387"/>
                <a:gd name="connsiteX1801" fmla="*/ 751946 w 795866"/>
                <a:gd name="connsiteY1801" fmla="*/ 252942 h 433387"/>
                <a:gd name="connsiteX1802" fmla="*/ 758825 w 795866"/>
                <a:gd name="connsiteY1802" fmla="*/ 251884 h 433387"/>
                <a:gd name="connsiteX1803" fmla="*/ 767821 w 795866"/>
                <a:gd name="connsiteY1803" fmla="*/ 253471 h 433387"/>
                <a:gd name="connsiteX1804" fmla="*/ 770996 w 795866"/>
                <a:gd name="connsiteY1804" fmla="*/ 253471 h 433387"/>
                <a:gd name="connsiteX1805" fmla="*/ 772583 w 795866"/>
                <a:gd name="connsiteY1805" fmla="*/ 252413 h 433387"/>
                <a:gd name="connsiteX1806" fmla="*/ 773113 w 795866"/>
                <a:gd name="connsiteY1806" fmla="*/ 251354 h 433387"/>
                <a:gd name="connsiteX1807" fmla="*/ 775229 w 795866"/>
                <a:gd name="connsiteY1807" fmla="*/ 251354 h 433387"/>
                <a:gd name="connsiteX1808" fmla="*/ 775229 w 795866"/>
                <a:gd name="connsiteY1808" fmla="*/ 252942 h 433387"/>
                <a:gd name="connsiteX1809" fmla="*/ 775758 w 795866"/>
                <a:gd name="connsiteY1809" fmla="*/ 254000 h 433387"/>
                <a:gd name="connsiteX1810" fmla="*/ 776817 w 795866"/>
                <a:gd name="connsiteY1810" fmla="*/ 253471 h 433387"/>
                <a:gd name="connsiteX1811" fmla="*/ 777875 w 795866"/>
                <a:gd name="connsiteY1811" fmla="*/ 251884 h 433387"/>
                <a:gd name="connsiteX1812" fmla="*/ 779462 w 795866"/>
                <a:gd name="connsiteY1812" fmla="*/ 251884 h 433387"/>
                <a:gd name="connsiteX1813" fmla="*/ 782108 w 795866"/>
                <a:gd name="connsiteY1813" fmla="*/ 252413 h 433387"/>
                <a:gd name="connsiteX1814" fmla="*/ 779992 w 795866"/>
                <a:gd name="connsiteY1814" fmla="*/ 254529 h 433387"/>
                <a:gd name="connsiteX1815" fmla="*/ 778404 w 795866"/>
                <a:gd name="connsiteY1815" fmla="*/ 256117 h 433387"/>
                <a:gd name="connsiteX1816" fmla="*/ 774700 w 795866"/>
                <a:gd name="connsiteY1816" fmla="*/ 257704 h 433387"/>
                <a:gd name="connsiteX1817" fmla="*/ 774171 w 795866"/>
                <a:gd name="connsiteY1817" fmla="*/ 258234 h 433387"/>
                <a:gd name="connsiteX1818" fmla="*/ 774700 w 795866"/>
                <a:gd name="connsiteY1818" fmla="*/ 259292 h 433387"/>
                <a:gd name="connsiteX1819" fmla="*/ 777875 w 795866"/>
                <a:gd name="connsiteY1819" fmla="*/ 259821 h 433387"/>
                <a:gd name="connsiteX1820" fmla="*/ 781050 w 795866"/>
                <a:gd name="connsiteY1820" fmla="*/ 256117 h 433387"/>
                <a:gd name="connsiteX1821" fmla="*/ 782108 w 795866"/>
                <a:gd name="connsiteY1821" fmla="*/ 255058 h 433387"/>
                <a:gd name="connsiteX1822" fmla="*/ 783167 w 795866"/>
                <a:gd name="connsiteY1822" fmla="*/ 254529 h 433387"/>
                <a:gd name="connsiteX1823" fmla="*/ 784754 w 795866"/>
                <a:gd name="connsiteY1823" fmla="*/ 253471 h 433387"/>
                <a:gd name="connsiteX1824" fmla="*/ 785813 w 795866"/>
                <a:gd name="connsiteY1824" fmla="*/ 251884 h 433387"/>
                <a:gd name="connsiteX1825" fmla="*/ 786871 w 795866"/>
                <a:gd name="connsiteY1825" fmla="*/ 251884 h 433387"/>
                <a:gd name="connsiteX1826" fmla="*/ 787929 w 795866"/>
                <a:gd name="connsiteY1826" fmla="*/ 254529 h 433387"/>
                <a:gd name="connsiteX1827" fmla="*/ 787929 w 795866"/>
                <a:gd name="connsiteY1827" fmla="*/ 255058 h 433387"/>
                <a:gd name="connsiteX1828" fmla="*/ 786342 w 795866"/>
                <a:gd name="connsiteY1828" fmla="*/ 257704 h 433387"/>
                <a:gd name="connsiteX1829" fmla="*/ 786871 w 795866"/>
                <a:gd name="connsiteY1829" fmla="*/ 258763 h 433387"/>
                <a:gd name="connsiteX1830" fmla="*/ 787929 w 795866"/>
                <a:gd name="connsiteY1830" fmla="*/ 258763 h 433387"/>
                <a:gd name="connsiteX1831" fmla="*/ 789517 w 795866"/>
                <a:gd name="connsiteY1831" fmla="*/ 257175 h 433387"/>
                <a:gd name="connsiteX1832" fmla="*/ 790046 w 795866"/>
                <a:gd name="connsiteY1832" fmla="*/ 259821 h 433387"/>
                <a:gd name="connsiteX1833" fmla="*/ 791104 w 795866"/>
                <a:gd name="connsiteY1833" fmla="*/ 260350 h 433387"/>
                <a:gd name="connsiteX1834" fmla="*/ 793221 w 795866"/>
                <a:gd name="connsiteY1834" fmla="*/ 260879 h 433387"/>
                <a:gd name="connsiteX1835" fmla="*/ 793750 w 795866"/>
                <a:gd name="connsiteY1835" fmla="*/ 261408 h 433387"/>
                <a:gd name="connsiteX1836" fmla="*/ 795867 w 795866"/>
                <a:gd name="connsiteY1836" fmla="*/ 255058 h 433387"/>
                <a:gd name="connsiteX1837" fmla="*/ 795867 w 795866"/>
                <a:gd name="connsiteY1837" fmla="*/ 254529 h 433387"/>
                <a:gd name="connsiteX1838" fmla="*/ 793750 w 795866"/>
                <a:gd name="connsiteY1838" fmla="*/ 254529 h 433387"/>
                <a:gd name="connsiteX1839" fmla="*/ 793221 w 795866"/>
                <a:gd name="connsiteY1839" fmla="*/ 252942 h 433387"/>
                <a:gd name="connsiteX1840" fmla="*/ 636587 w 795866"/>
                <a:gd name="connsiteY1840" fmla="*/ 344488 h 433387"/>
                <a:gd name="connsiteX1841" fmla="*/ 636587 w 795866"/>
                <a:gd name="connsiteY1841" fmla="*/ 344488 h 433387"/>
                <a:gd name="connsiteX1842" fmla="*/ 637117 w 795866"/>
                <a:gd name="connsiteY1842" fmla="*/ 346604 h 433387"/>
                <a:gd name="connsiteX1843" fmla="*/ 636587 w 795866"/>
                <a:gd name="connsiteY1843" fmla="*/ 344488 h 433387"/>
                <a:gd name="connsiteX1844" fmla="*/ 638175 w 795866"/>
                <a:gd name="connsiteY1844" fmla="*/ 350308 h 433387"/>
                <a:gd name="connsiteX1845" fmla="*/ 638704 w 795866"/>
                <a:gd name="connsiteY1845" fmla="*/ 350838 h 433387"/>
                <a:gd name="connsiteX1846" fmla="*/ 637646 w 795866"/>
                <a:gd name="connsiteY1846" fmla="*/ 348192 h 433387"/>
                <a:gd name="connsiteX1847" fmla="*/ 637117 w 795866"/>
                <a:gd name="connsiteY1847" fmla="*/ 346604 h 433387"/>
                <a:gd name="connsiteX1848" fmla="*/ 637646 w 795866"/>
                <a:gd name="connsiteY1848" fmla="*/ 349250 h 433387"/>
                <a:gd name="connsiteX1849" fmla="*/ 638175 w 795866"/>
                <a:gd name="connsiteY1849" fmla="*/ 350308 h 43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Lst>
              <a:rect l="l" t="t" r="r" b="b"/>
              <a:pathLst>
                <a:path w="795866" h="433387">
                  <a:moveTo>
                    <a:pt x="756179" y="219604"/>
                  </a:moveTo>
                  <a:lnTo>
                    <a:pt x="760412" y="219604"/>
                  </a:lnTo>
                  <a:lnTo>
                    <a:pt x="763058" y="219075"/>
                  </a:lnTo>
                  <a:lnTo>
                    <a:pt x="766762" y="218546"/>
                  </a:lnTo>
                  <a:lnTo>
                    <a:pt x="772054" y="214842"/>
                  </a:lnTo>
                  <a:lnTo>
                    <a:pt x="774700" y="213783"/>
                  </a:lnTo>
                  <a:lnTo>
                    <a:pt x="775758" y="212196"/>
                  </a:lnTo>
                  <a:lnTo>
                    <a:pt x="772583" y="208492"/>
                  </a:lnTo>
                  <a:lnTo>
                    <a:pt x="773642" y="206375"/>
                  </a:lnTo>
                  <a:lnTo>
                    <a:pt x="774171" y="205317"/>
                  </a:lnTo>
                  <a:lnTo>
                    <a:pt x="775229" y="203200"/>
                  </a:lnTo>
                  <a:lnTo>
                    <a:pt x="775229" y="202671"/>
                  </a:lnTo>
                  <a:lnTo>
                    <a:pt x="774171" y="201613"/>
                  </a:lnTo>
                  <a:lnTo>
                    <a:pt x="770996" y="199496"/>
                  </a:lnTo>
                  <a:lnTo>
                    <a:pt x="768879" y="198438"/>
                  </a:lnTo>
                  <a:lnTo>
                    <a:pt x="765704" y="200554"/>
                  </a:lnTo>
                  <a:lnTo>
                    <a:pt x="764646" y="198967"/>
                  </a:lnTo>
                  <a:lnTo>
                    <a:pt x="764646" y="198438"/>
                  </a:lnTo>
                  <a:lnTo>
                    <a:pt x="765704" y="196850"/>
                  </a:lnTo>
                  <a:lnTo>
                    <a:pt x="764646" y="195263"/>
                  </a:lnTo>
                  <a:lnTo>
                    <a:pt x="762529" y="194204"/>
                  </a:lnTo>
                  <a:lnTo>
                    <a:pt x="759354" y="194734"/>
                  </a:lnTo>
                  <a:lnTo>
                    <a:pt x="755121" y="196850"/>
                  </a:lnTo>
                  <a:lnTo>
                    <a:pt x="751417" y="200025"/>
                  </a:lnTo>
                  <a:lnTo>
                    <a:pt x="747712" y="200554"/>
                  </a:lnTo>
                  <a:lnTo>
                    <a:pt x="744008" y="202142"/>
                  </a:lnTo>
                  <a:lnTo>
                    <a:pt x="745067" y="200025"/>
                  </a:lnTo>
                  <a:lnTo>
                    <a:pt x="744537" y="198438"/>
                  </a:lnTo>
                  <a:lnTo>
                    <a:pt x="746125" y="197379"/>
                  </a:lnTo>
                  <a:lnTo>
                    <a:pt x="746654" y="196850"/>
                  </a:lnTo>
                  <a:lnTo>
                    <a:pt x="749829" y="196850"/>
                  </a:lnTo>
                  <a:lnTo>
                    <a:pt x="751946" y="195792"/>
                  </a:lnTo>
                  <a:lnTo>
                    <a:pt x="754063" y="193675"/>
                  </a:lnTo>
                  <a:lnTo>
                    <a:pt x="756708" y="193146"/>
                  </a:lnTo>
                  <a:lnTo>
                    <a:pt x="758296" y="192617"/>
                  </a:lnTo>
                  <a:lnTo>
                    <a:pt x="763058" y="191029"/>
                  </a:lnTo>
                  <a:lnTo>
                    <a:pt x="763587" y="189971"/>
                  </a:lnTo>
                  <a:lnTo>
                    <a:pt x="755650" y="187854"/>
                  </a:lnTo>
                  <a:lnTo>
                    <a:pt x="750358" y="185208"/>
                  </a:lnTo>
                  <a:lnTo>
                    <a:pt x="748242" y="184150"/>
                  </a:lnTo>
                  <a:lnTo>
                    <a:pt x="745596" y="184679"/>
                  </a:lnTo>
                  <a:lnTo>
                    <a:pt x="743479" y="185208"/>
                  </a:lnTo>
                  <a:lnTo>
                    <a:pt x="741892" y="185208"/>
                  </a:lnTo>
                  <a:lnTo>
                    <a:pt x="743479" y="181504"/>
                  </a:lnTo>
                  <a:lnTo>
                    <a:pt x="743479" y="180975"/>
                  </a:lnTo>
                  <a:lnTo>
                    <a:pt x="742950" y="179388"/>
                  </a:lnTo>
                  <a:lnTo>
                    <a:pt x="737129" y="175683"/>
                  </a:lnTo>
                  <a:lnTo>
                    <a:pt x="736071" y="174625"/>
                  </a:lnTo>
                  <a:lnTo>
                    <a:pt x="733954" y="174625"/>
                  </a:lnTo>
                  <a:lnTo>
                    <a:pt x="732367" y="173567"/>
                  </a:lnTo>
                  <a:lnTo>
                    <a:pt x="731308" y="171450"/>
                  </a:lnTo>
                  <a:lnTo>
                    <a:pt x="730779" y="170392"/>
                  </a:lnTo>
                  <a:lnTo>
                    <a:pt x="730250" y="169333"/>
                  </a:lnTo>
                  <a:lnTo>
                    <a:pt x="729721" y="168804"/>
                  </a:lnTo>
                  <a:lnTo>
                    <a:pt x="730779" y="168275"/>
                  </a:lnTo>
                  <a:lnTo>
                    <a:pt x="735542" y="169333"/>
                  </a:lnTo>
                  <a:lnTo>
                    <a:pt x="736600" y="168804"/>
                  </a:lnTo>
                  <a:lnTo>
                    <a:pt x="736600" y="168275"/>
                  </a:lnTo>
                  <a:lnTo>
                    <a:pt x="736600" y="166158"/>
                  </a:lnTo>
                  <a:lnTo>
                    <a:pt x="735542" y="165100"/>
                  </a:lnTo>
                  <a:lnTo>
                    <a:pt x="733425" y="164571"/>
                  </a:lnTo>
                  <a:lnTo>
                    <a:pt x="730779" y="161925"/>
                  </a:lnTo>
                  <a:lnTo>
                    <a:pt x="732367" y="161396"/>
                  </a:lnTo>
                  <a:lnTo>
                    <a:pt x="733425" y="160867"/>
                  </a:lnTo>
                  <a:lnTo>
                    <a:pt x="732896" y="159279"/>
                  </a:lnTo>
                  <a:lnTo>
                    <a:pt x="731837" y="158221"/>
                  </a:lnTo>
                  <a:lnTo>
                    <a:pt x="729721" y="157692"/>
                  </a:lnTo>
                  <a:lnTo>
                    <a:pt x="728662" y="157163"/>
                  </a:lnTo>
                  <a:lnTo>
                    <a:pt x="728133" y="156104"/>
                  </a:lnTo>
                  <a:lnTo>
                    <a:pt x="727075" y="152400"/>
                  </a:lnTo>
                  <a:lnTo>
                    <a:pt x="725488" y="152929"/>
                  </a:lnTo>
                  <a:lnTo>
                    <a:pt x="724958" y="151342"/>
                  </a:lnTo>
                  <a:lnTo>
                    <a:pt x="726017" y="149754"/>
                  </a:lnTo>
                  <a:lnTo>
                    <a:pt x="724958" y="148167"/>
                  </a:lnTo>
                  <a:lnTo>
                    <a:pt x="721783" y="144992"/>
                  </a:lnTo>
                  <a:lnTo>
                    <a:pt x="720196" y="141288"/>
                  </a:lnTo>
                  <a:lnTo>
                    <a:pt x="717550" y="138642"/>
                  </a:lnTo>
                  <a:lnTo>
                    <a:pt x="715433" y="135996"/>
                  </a:lnTo>
                  <a:lnTo>
                    <a:pt x="713846" y="134408"/>
                  </a:lnTo>
                  <a:lnTo>
                    <a:pt x="712258" y="137583"/>
                  </a:lnTo>
                  <a:lnTo>
                    <a:pt x="711729" y="138113"/>
                  </a:lnTo>
                  <a:lnTo>
                    <a:pt x="708554" y="138642"/>
                  </a:lnTo>
                  <a:lnTo>
                    <a:pt x="707496" y="139171"/>
                  </a:lnTo>
                  <a:lnTo>
                    <a:pt x="707496" y="140759"/>
                  </a:lnTo>
                  <a:lnTo>
                    <a:pt x="709613" y="142875"/>
                  </a:lnTo>
                  <a:lnTo>
                    <a:pt x="707496" y="144463"/>
                  </a:lnTo>
                  <a:lnTo>
                    <a:pt x="706438" y="145521"/>
                  </a:lnTo>
                  <a:lnTo>
                    <a:pt x="705379" y="148696"/>
                  </a:lnTo>
                  <a:lnTo>
                    <a:pt x="704850" y="151871"/>
                  </a:lnTo>
                  <a:lnTo>
                    <a:pt x="704850" y="152400"/>
                  </a:lnTo>
                  <a:lnTo>
                    <a:pt x="702204" y="148167"/>
                  </a:lnTo>
                  <a:lnTo>
                    <a:pt x="701146" y="148167"/>
                  </a:lnTo>
                  <a:lnTo>
                    <a:pt x="700087" y="150813"/>
                  </a:lnTo>
                  <a:lnTo>
                    <a:pt x="699029" y="152400"/>
                  </a:lnTo>
                  <a:lnTo>
                    <a:pt x="696912" y="153458"/>
                  </a:lnTo>
                  <a:lnTo>
                    <a:pt x="692150" y="153988"/>
                  </a:lnTo>
                  <a:lnTo>
                    <a:pt x="690563" y="155046"/>
                  </a:lnTo>
                  <a:lnTo>
                    <a:pt x="690033" y="153458"/>
                  </a:lnTo>
                  <a:lnTo>
                    <a:pt x="690033" y="152929"/>
                  </a:lnTo>
                  <a:lnTo>
                    <a:pt x="690033" y="151342"/>
                  </a:lnTo>
                  <a:lnTo>
                    <a:pt x="688975" y="150283"/>
                  </a:lnTo>
                  <a:lnTo>
                    <a:pt x="686329" y="148696"/>
                  </a:lnTo>
                  <a:lnTo>
                    <a:pt x="685800" y="148696"/>
                  </a:lnTo>
                  <a:lnTo>
                    <a:pt x="682625" y="149225"/>
                  </a:lnTo>
                  <a:lnTo>
                    <a:pt x="678392" y="150813"/>
                  </a:lnTo>
                  <a:lnTo>
                    <a:pt x="677863" y="149754"/>
                  </a:lnTo>
                  <a:lnTo>
                    <a:pt x="678392" y="146579"/>
                  </a:lnTo>
                  <a:lnTo>
                    <a:pt x="680508" y="146579"/>
                  </a:lnTo>
                  <a:lnTo>
                    <a:pt x="681037" y="146050"/>
                  </a:lnTo>
                  <a:lnTo>
                    <a:pt x="681037" y="144463"/>
                  </a:lnTo>
                  <a:lnTo>
                    <a:pt x="680508" y="142346"/>
                  </a:lnTo>
                  <a:lnTo>
                    <a:pt x="678921" y="132821"/>
                  </a:lnTo>
                  <a:lnTo>
                    <a:pt x="679450" y="130704"/>
                  </a:lnTo>
                  <a:lnTo>
                    <a:pt x="681037" y="129117"/>
                  </a:lnTo>
                  <a:lnTo>
                    <a:pt x="681037" y="127529"/>
                  </a:lnTo>
                  <a:lnTo>
                    <a:pt x="679979" y="125942"/>
                  </a:lnTo>
                  <a:lnTo>
                    <a:pt x="678921" y="127000"/>
                  </a:lnTo>
                  <a:lnTo>
                    <a:pt x="676804" y="127000"/>
                  </a:lnTo>
                  <a:lnTo>
                    <a:pt x="670454" y="125413"/>
                  </a:lnTo>
                  <a:lnTo>
                    <a:pt x="665162" y="122767"/>
                  </a:lnTo>
                  <a:lnTo>
                    <a:pt x="664104" y="121708"/>
                  </a:lnTo>
                  <a:lnTo>
                    <a:pt x="665162" y="120121"/>
                  </a:lnTo>
                  <a:lnTo>
                    <a:pt x="656696" y="113242"/>
                  </a:lnTo>
                  <a:lnTo>
                    <a:pt x="653521" y="111654"/>
                  </a:lnTo>
                  <a:lnTo>
                    <a:pt x="651933" y="111125"/>
                  </a:lnTo>
                  <a:lnTo>
                    <a:pt x="651404" y="111125"/>
                  </a:lnTo>
                  <a:lnTo>
                    <a:pt x="647700" y="112713"/>
                  </a:lnTo>
                  <a:lnTo>
                    <a:pt x="644525" y="113242"/>
                  </a:lnTo>
                  <a:lnTo>
                    <a:pt x="639762" y="113242"/>
                  </a:lnTo>
                  <a:lnTo>
                    <a:pt x="637646" y="112713"/>
                  </a:lnTo>
                  <a:lnTo>
                    <a:pt x="628650" y="110067"/>
                  </a:lnTo>
                  <a:lnTo>
                    <a:pt x="626004" y="109538"/>
                  </a:lnTo>
                  <a:lnTo>
                    <a:pt x="622829" y="112183"/>
                  </a:lnTo>
                  <a:lnTo>
                    <a:pt x="621771" y="114300"/>
                  </a:lnTo>
                  <a:lnTo>
                    <a:pt x="621771" y="116417"/>
                  </a:lnTo>
                  <a:lnTo>
                    <a:pt x="622829" y="118004"/>
                  </a:lnTo>
                  <a:lnTo>
                    <a:pt x="624417" y="119063"/>
                  </a:lnTo>
                  <a:lnTo>
                    <a:pt x="625475" y="120121"/>
                  </a:lnTo>
                  <a:lnTo>
                    <a:pt x="625475" y="120650"/>
                  </a:lnTo>
                  <a:lnTo>
                    <a:pt x="623887" y="124354"/>
                  </a:lnTo>
                  <a:lnTo>
                    <a:pt x="620712" y="128588"/>
                  </a:lnTo>
                  <a:lnTo>
                    <a:pt x="626004" y="129117"/>
                  </a:lnTo>
                  <a:lnTo>
                    <a:pt x="626004" y="130175"/>
                  </a:lnTo>
                  <a:lnTo>
                    <a:pt x="624946" y="131763"/>
                  </a:lnTo>
                  <a:lnTo>
                    <a:pt x="625475" y="132821"/>
                  </a:lnTo>
                  <a:lnTo>
                    <a:pt x="626533" y="134938"/>
                  </a:lnTo>
                  <a:lnTo>
                    <a:pt x="627063" y="136525"/>
                  </a:lnTo>
                  <a:lnTo>
                    <a:pt x="627063" y="138642"/>
                  </a:lnTo>
                  <a:lnTo>
                    <a:pt x="626533" y="140229"/>
                  </a:lnTo>
                  <a:lnTo>
                    <a:pt x="624946" y="140229"/>
                  </a:lnTo>
                  <a:lnTo>
                    <a:pt x="623887" y="140759"/>
                  </a:lnTo>
                  <a:lnTo>
                    <a:pt x="621771" y="146579"/>
                  </a:lnTo>
                  <a:lnTo>
                    <a:pt x="618596" y="148696"/>
                  </a:lnTo>
                  <a:lnTo>
                    <a:pt x="618596" y="149225"/>
                  </a:lnTo>
                  <a:lnTo>
                    <a:pt x="619654" y="150813"/>
                  </a:lnTo>
                  <a:lnTo>
                    <a:pt x="620183" y="151342"/>
                  </a:lnTo>
                  <a:lnTo>
                    <a:pt x="621242" y="152400"/>
                  </a:lnTo>
                  <a:lnTo>
                    <a:pt x="622300" y="152929"/>
                  </a:lnTo>
                  <a:lnTo>
                    <a:pt x="627592" y="156634"/>
                  </a:lnTo>
                  <a:lnTo>
                    <a:pt x="630238" y="159808"/>
                  </a:lnTo>
                  <a:lnTo>
                    <a:pt x="631825" y="163513"/>
                  </a:lnTo>
                  <a:lnTo>
                    <a:pt x="632354" y="168275"/>
                  </a:lnTo>
                  <a:lnTo>
                    <a:pt x="632354" y="170392"/>
                  </a:lnTo>
                  <a:lnTo>
                    <a:pt x="631825" y="173567"/>
                  </a:lnTo>
                  <a:lnTo>
                    <a:pt x="630238" y="175683"/>
                  </a:lnTo>
                  <a:lnTo>
                    <a:pt x="627063" y="179917"/>
                  </a:lnTo>
                  <a:lnTo>
                    <a:pt x="617537" y="186796"/>
                  </a:lnTo>
                  <a:lnTo>
                    <a:pt x="611188" y="188913"/>
                  </a:lnTo>
                  <a:lnTo>
                    <a:pt x="612246" y="192617"/>
                  </a:lnTo>
                  <a:lnTo>
                    <a:pt x="613304" y="193675"/>
                  </a:lnTo>
                  <a:lnTo>
                    <a:pt x="615421" y="194734"/>
                  </a:lnTo>
                  <a:lnTo>
                    <a:pt x="615950" y="195792"/>
                  </a:lnTo>
                  <a:lnTo>
                    <a:pt x="616479" y="197908"/>
                  </a:lnTo>
                  <a:lnTo>
                    <a:pt x="614892" y="197908"/>
                  </a:lnTo>
                  <a:lnTo>
                    <a:pt x="615950" y="202142"/>
                  </a:lnTo>
                  <a:lnTo>
                    <a:pt x="615950" y="204259"/>
                  </a:lnTo>
                  <a:lnTo>
                    <a:pt x="616479" y="207433"/>
                  </a:lnTo>
                  <a:lnTo>
                    <a:pt x="618067" y="209550"/>
                  </a:lnTo>
                  <a:lnTo>
                    <a:pt x="618596" y="211667"/>
                  </a:lnTo>
                  <a:lnTo>
                    <a:pt x="618067" y="213783"/>
                  </a:lnTo>
                  <a:lnTo>
                    <a:pt x="616479" y="215900"/>
                  </a:lnTo>
                  <a:lnTo>
                    <a:pt x="617008" y="218017"/>
                  </a:lnTo>
                  <a:lnTo>
                    <a:pt x="616479" y="220134"/>
                  </a:lnTo>
                  <a:lnTo>
                    <a:pt x="615950" y="221721"/>
                  </a:lnTo>
                  <a:lnTo>
                    <a:pt x="614363" y="218546"/>
                  </a:lnTo>
                  <a:lnTo>
                    <a:pt x="612775" y="217488"/>
                  </a:lnTo>
                  <a:lnTo>
                    <a:pt x="611188" y="219604"/>
                  </a:lnTo>
                  <a:lnTo>
                    <a:pt x="610658" y="220663"/>
                  </a:lnTo>
                  <a:lnTo>
                    <a:pt x="611717" y="221721"/>
                  </a:lnTo>
                  <a:lnTo>
                    <a:pt x="612775" y="224896"/>
                  </a:lnTo>
                  <a:lnTo>
                    <a:pt x="607483" y="220663"/>
                  </a:lnTo>
                  <a:lnTo>
                    <a:pt x="605367" y="220663"/>
                  </a:lnTo>
                  <a:lnTo>
                    <a:pt x="605367" y="219604"/>
                  </a:lnTo>
                  <a:lnTo>
                    <a:pt x="603779" y="217488"/>
                  </a:lnTo>
                  <a:lnTo>
                    <a:pt x="602192" y="214842"/>
                  </a:lnTo>
                  <a:lnTo>
                    <a:pt x="599017" y="213254"/>
                  </a:lnTo>
                  <a:lnTo>
                    <a:pt x="595842" y="212725"/>
                  </a:lnTo>
                  <a:lnTo>
                    <a:pt x="596371" y="211138"/>
                  </a:lnTo>
                  <a:lnTo>
                    <a:pt x="595842" y="209021"/>
                  </a:lnTo>
                  <a:lnTo>
                    <a:pt x="595313" y="207433"/>
                  </a:lnTo>
                  <a:lnTo>
                    <a:pt x="593725" y="205846"/>
                  </a:lnTo>
                  <a:lnTo>
                    <a:pt x="591608" y="204788"/>
                  </a:lnTo>
                  <a:lnTo>
                    <a:pt x="591608" y="204259"/>
                  </a:lnTo>
                  <a:lnTo>
                    <a:pt x="592667" y="201613"/>
                  </a:lnTo>
                  <a:lnTo>
                    <a:pt x="593196" y="197379"/>
                  </a:lnTo>
                  <a:lnTo>
                    <a:pt x="592667" y="195263"/>
                  </a:lnTo>
                  <a:lnTo>
                    <a:pt x="592137" y="194204"/>
                  </a:lnTo>
                  <a:lnTo>
                    <a:pt x="591608" y="192617"/>
                  </a:lnTo>
                  <a:lnTo>
                    <a:pt x="592667" y="186267"/>
                  </a:lnTo>
                  <a:lnTo>
                    <a:pt x="591608" y="185208"/>
                  </a:lnTo>
                  <a:lnTo>
                    <a:pt x="583142" y="183621"/>
                  </a:lnTo>
                  <a:lnTo>
                    <a:pt x="581025" y="184150"/>
                  </a:lnTo>
                  <a:lnTo>
                    <a:pt x="579438" y="183621"/>
                  </a:lnTo>
                  <a:lnTo>
                    <a:pt x="577321" y="184150"/>
                  </a:lnTo>
                  <a:lnTo>
                    <a:pt x="575204" y="183621"/>
                  </a:lnTo>
                  <a:lnTo>
                    <a:pt x="572558" y="182563"/>
                  </a:lnTo>
                  <a:lnTo>
                    <a:pt x="569383" y="180975"/>
                  </a:lnTo>
                  <a:lnTo>
                    <a:pt x="567267" y="179917"/>
                  </a:lnTo>
                  <a:lnTo>
                    <a:pt x="556683" y="177271"/>
                  </a:lnTo>
                  <a:lnTo>
                    <a:pt x="553508" y="173038"/>
                  </a:lnTo>
                  <a:lnTo>
                    <a:pt x="547688" y="168804"/>
                  </a:lnTo>
                  <a:lnTo>
                    <a:pt x="537633" y="165629"/>
                  </a:lnTo>
                  <a:lnTo>
                    <a:pt x="536046" y="165100"/>
                  </a:lnTo>
                  <a:lnTo>
                    <a:pt x="533929" y="164571"/>
                  </a:lnTo>
                  <a:lnTo>
                    <a:pt x="529696" y="164571"/>
                  </a:lnTo>
                  <a:lnTo>
                    <a:pt x="523875" y="166688"/>
                  </a:lnTo>
                  <a:lnTo>
                    <a:pt x="521758" y="166688"/>
                  </a:lnTo>
                  <a:lnTo>
                    <a:pt x="522287" y="162454"/>
                  </a:lnTo>
                  <a:lnTo>
                    <a:pt x="521758" y="159808"/>
                  </a:lnTo>
                  <a:lnTo>
                    <a:pt x="517525" y="150813"/>
                  </a:lnTo>
                  <a:lnTo>
                    <a:pt x="516467" y="149754"/>
                  </a:lnTo>
                  <a:lnTo>
                    <a:pt x="515938" y="149225"/>
                  </a:lnTo>
                  <a:lnTo>
                    <a:pt x="512233" y="149754"/>
                  </a:lnTo>
                  <a:lnTo>
                    <a:pt x="510117" y="149754"/>
                  </a:lnTo>
                  <a:lnTo>
                    <a:pt x="509587" y="149225"/>
                  </a:lnTo>
                  <a:lnTo>
                    <a:pt x="508529" y="149225"/>
                  </a:lnTo>
                  <a:lnTo>
                    <a:pt x="506942" y="147638"/>
                  </a:lnTo>
                  <a:lnTo>
                    <a:pt x="505883" y="141288"/>
                  </a:lnTo>
                  <a:lnTo>
                    <a:pt x="506412" y="138642"/>
                  </a:lnTo>
                  <a:lnTo>
                    <a:pt x="506412" y="136525"/>
                  </a:lnTo>
                  <a:lnTo>
                    <a:pt x="509058" y="128058"/>
                  </a:lnTo>
                  <a:lnTo>
                    <a:pt x="512233" y="122238"/>
                  </a:lnTo>
                  <a:lnTo>
                    <a:pt x="515408" y="121179"/>
                  </a:lnTo>
                  <a:lnTo>
                    <a:pt x="515938" y="120121"/>
                  </a:lnTo>
                  <a:lnTo>
                    <a:pt x="515408" y="116946"/>
                  </a:lnTo>
                  <a:lnTo>
                    <a:pt x="521229" y="112183"/>
                  </a:lnTo>
                  <a:lnTo>
                    <a:pt x="524404" y="110596"/>
                  </a:lnTo>
                  <a:lnTo>
                    <a:pt x="525992" y="108479"/>
                  </a:lnTo>
                  <a:lnTo>
                    <a:pt x="522287" y="106892"/>
                  </a:lnTo>
                  <a:lnTo>
                    <a:pt x="523346" y="105304"/>
                  </a:lnTo>
                  <a:lnTo>
                    <a:pt x="529167" y="105833"/>
                  </a:lnTo>
                  <a:lnTo>
                    <a:pt x="532871" y="105304"/>
                  </a:lnTo>
                  <a:lnTo>
                    <a:pt x="534458" y="103188"/>
                  </a:lnTo>
                  <a:lnTo>
                    <a:pt x="534458" y="102658"/>
                  </a:lnTo>
                  <a:lnTo>
                    <a:pt x="533929" y="101071"/>
                  </a:lnTo>
                  <a:lnTo>
                    <a:pt x="531813" y="100013"/>
                  </a:lnTo>
                  <a:lnTo>
                    <a:pt x="527579" y="98954"/>
                  </a:lnTo>
                  <a:lnTo>
                    <a:pt x="522817" y="97896"/>
                  </a:lnTo>
                  <a:lnTo>
                    <a:pt x="515938" y="93663"/>
                  </a:lnTo>
                  <a:lnTo>
                    <a:pt x="528108" y="95779"/>
                  </a:lnTo>
                  <a:lnTo>
                    <a:pt x="533400" y="97896"/>
                  </a:lnTo>
                  <a:lnTo>
                    <a:pt x="537633" y="98425"/>
                  </a:lnTo>
                  <a:lnTo>
                    <a:pt x="539750" y="98425"/>
                  </a:lnTo>
                  <a:lnTo>
                    <a:pt x="539750" y="97367"/>
                  </a:lnTo>
                  <a:lnTo>
                    <a:pt x="538692" y="94721"/>
                  </a:lnTo>
                  <a:lnTo>
                    <a:pt x="539221" y="91546"/>
                  </a:lnTo>
                  <a:lnTo>
                    <a:pt x="542396" y="93134"/>
                  </a:lnTo>
                  <a:lnTo>
                    <a:pt x="545571" y="93663"/>
                  </a:lnTo>
                  <a:lnTo>
                    <a:pt x="547688" y="93663"/>
                  </a:lnTo>
                  <a:lnTo>
                    <a:pt x="550333" y="93134"/>
                  </a:lnTo>
                  <a:lnTo>
                    <a:pt x="556683" y="87313"/>
                  </a:lnTo>
                  <a:lnTo>
                    <a:pt x="558800" y="81492"/>
                  </a:lnTo>
                  <a:lnTo>
                    <a:pt x="551921" y="80963"/>
                  </a:lnTo>
                  <a:lnTo>
                    <a:pt x="546629" y="78846"/>
                  </a:lnTo>
                  <a:lnTo>
                    <a:pt x="541337" y="74613"/>
                  </a:lnTo>
                  <a:lnTo>
                    <a:pt x="532871" y="72496"/>
                  </a:lnTo>
                  <a:lnTo>
                    <a:pt x="537633" y="71438"/>
                  </a:lnTo>
                  <a:lnTo>
                    <a:pt x="540279" y="71438"/>
                  </a:lnTo>
                  <a:lnTo>
                    <a:pt x="542396" y="71967"/>
                  </a:lnTo>
                  <a:lnTo>
                    <a:pt x="544512" y="73025"/>
                  </a:lnTo>
                  <a:lnTo>
                    <a:pt x="548217" y="74613"/>
                  </a:lnTo>
                  <a:lnTo>
                    <a:pt x="549275" y="74613"/>
                  </a:lnTo>
                  <a:lnTo>
                    <a:pt x="551921" y="77259"/>
                  </a:lnTo>
                  <a:lnTo>
                    <a:pt x="554037" y="78317"/>
                  </a:lnTo>
                  <a:lnTo>
                    <a:pt x="556154" y="78317"/>
                  </a:lnTo>
                  <a:lnTo>
                    <a:pt x="557742" y="77788"/>
                  </a:lnTo>
                  <a:lnTo>
                    <a:pt x="566208" y="70379"/>
                  </a:lnTo>
                  <a:lnTo>
                    <a:pt x="566738" y="69321"/>
                  </a:lnTo>
                  <a:lnTo>
                    <a:pt x="562504" y="67204"/>
                  </a:lnTo>
                  <a:lnTo>
                    <a:pt x="560917" y="65617"/>
                  </a:lnTo>
                  <a:lnTo>
                    <a:pt x="561446" y="64558"/>
                  </a:lnTo>
                  <a:lnTo>
                    <a:pt x="567267" y="64029"/>
                  </a:lnTo>
                  <a:lnTo>
                    <a:pt x="570971" y="64029"/>
                  </a:lnTo>
                  <a:lnTo>
                    <a:pt x="572558" y="67204"/>
                  </a:lnTo>
                  <a:lnTo>
                    <a:pt x="573617" y="67734"/>
                  </a:lnTo>
                  <a:lnTo>
                    <a:pt x="577850" y="67734"/>
                  </a:lnTo>
                  <a:lnTo>
                    <a:pt x="579967" y="67734"/>
                  </a:lnTo>
                  <a:lnTo>
                    <a:pt x="582083" y="67734"/>
                  </a:lnTo>
                  <a:lnTo>
                    <a:pt x="577850" y="62971"/>
                  </a:lnTo>
                  <a:lnTo>
                    <a:pt x="573617" y="60325"/>
                  </a:lnTo>
                  <a:lnTo>
                    <a:pt x="575204" y="58738"/>
                  </a:lnTo>
                  <a:lnTo>
                    <a:pt x="576792" y="59267"/>
                  </a:lnTo>
                  <a:lnTo>
                    <a:pt x="578908" y="60325"/>
                  </a:lnTo>
                  <a:lnTo>
                    <a:pt x="584200" y="65617"/>
                  </a:lnTo>
                  <a:lnTo>
                    <a:pt x="586317" y="66675"/>
                  </a:lnTo>
                  <a:lnTo>
                    <a:pt x="590021" y="64029"/>
                  </a:lnTo>
                  <a:lnTo>
                    <a:pt x="592137" y="64029"/>
                  </a:lnTo>
                  <a:lnTo>
                    <a:pt x="596371" y="59796"/>
                  </a:lnTo>
                  <a:lnTo>
                    <a:pt x="597429" y="58738"/>
                  </a:lnTo>
                  <a:lnTo>
                    <a:pt x="599017" y="55563"/>
                  </a:lnTo>
                  <a:lnTo>
                    <a:pt x="599017" y="53975"/>
                  </a:lnTo>
                  <a:lnTo>
                    <a:pt x="593196" y="48154"/>
                  </a:lnTo>
                  <a:lnTo>
                    <a:pt x="590550" y="43921"/>
                  </a:lnTo>
                  <a:lnTo>
                    <a:pt x="589492" y="39688"/>
                  </a:lnTo>
                  <a:lnTo>
                    <a:pt x="592137" y="38100"/>
                  </a:lnTo>
                  <a:lnTo>
                    <a:pt x="592667" y="38100"/>
                  </a:lnTo>
                  <a:lnTo>
                    <a:pt x="594783" y="40746"/>
                  </a:lnTo>
                  <a:lnTo>
                    <a:pt x="595842" y="41275"/>
                  </a:lnTo>
                  <a:lnTo>
                    <a:pt x="596900" y="40746"/>
                  </a:lnTo>
                  <a:lnTo>
                    <a:pt x="598488" y="39158"/>
                  </a:lnTo>
                  <a:lnTo>
                    <a:pt x="597958" y="33867"/>
                  </a:lnTo>
                  <a:lnTo>
                    <a:pt x="596371" y="32279"/>
                  </a:lnTo>
                  <a:lnTo>
                    <a:pt x="594783" y="32808"/>
                  </a:lnTo>
                  <a:lnTo>
                    <a:pt x="593196" y="32808"/>
                  </a:lnTo>
                  <a:lnTo>
                    <a:pt x="588962" y="29104"/>
                  </a:lnTo>
                  <a:lnTo>
                    <a:pt x="578379" y="25929"/>
                  </a:lnTo>
                  <a:lnTo>
                    <a:pt x="576262" y="25929"/>
                  </a:lnTo>
                  <a:lnTo>
                    <a:pt x="575204" y="25929"/>
                  </a:lnTo>
                  <a:lnTo>
                    <a:pt x="572558" y="25929"/>
                  </a:lnTo>
                  <a:lnTo>
                    <a:pt x="570971" y="27517"/>
                  </a:lnTo>
                  <a:lnTo>
                    <a:pt x="570442" y="32279"/>
                  </a:lnTo>
                  <a:lnTo>
                    <a:pt x="576262" y="35984"/>
                  </a:lnTo>
                  <a:lnTo>
                    <a:pt x="576262" y="38629"/>
                  </a:lnTo>
                  <a:lnTo>
                    <a:pt x="575204" y="39158"/>
                  </a:lnTo>
                  <a:lnTo>
                    <a:pt x="570971" y="38629"/>
                  </a:lnTo>
                  <a:lnTo>
                    <a:pt x="569912" y="39688"/>
                  </a:lnTo>
                  <a:lnTo>
                    <a:pt x="568325" y="47625"/>
                  </a:lnTo>
                  <a:lnTo>
                    <a:pt x="566208" y="49742"/>
                  </a:lnTo>
                  <a:lnTo>
                    <a:pt x="564092" y="51859"/>
                  </a:lnTo>
                  <a:lnTo>
                    <a:pt x="563033" y="55033"/>
                  </a:lnTo>
                  <a:lnTo>
                    <a:pt x="561975" y="56092"/>
                  </a:lnTo>
                  <a:lnTo>
                    <a:pt x="559329" y="56621"/>
                  </a:lnTo>
                  <a:lnTo>
                    <a:pt x="557742" y="57679"/>
                  </a:lnTo>
                  <a:lnTo>
                    <a:pt x="556154" y="56092"/>
                  </a:lnTo>
                  <a:lnTo>
                    <a:pt x="554037" y="53446"/>
                  </a:lnTo>
                  <a:lnTo>
                    <a:pt x="550863" y="50271"/>
                  </a:lnTo>
                  <a:lnTo>
                    <a:pt x="549275" y="48154"/>
                  </a:lnTo>
                  <a:lnTo>
                    <a:pt x="549804" y="45509"/>
                  </a:lnTo>
                  <a:lnTo>
                    <a:pt x="550333" y="43921"/>
                  </a:lnTo>
                  <a:lnTo>
                    <a:pt x="552450" y="44450"/>
                  </a:lnTo>
                  <a:lnTo>
                    <a:pt x="553508" y="44450"/>
                  </a:lnTo>
                  <a:lnTo>
                    <a:pt x="554037" y="42333"/>
                  </a:lnTo>
                  <a:lnTo>
                    <a:pt x="553508" y="39688"/>
                  </a:lnTo>
                  <a:lnTo>
                    <a:pt x="552450" y="37571"/>
                  </a:lnTo>
                  <a:lnTo>
                    <a:pt x="546629" y="33338"/>
                  </a:lnTo>
                  <a:lnTo>
                    <a:pt x="545042" y="32808"/>
                  </a:lnTo>
                  <a:lnTo>
                    <a:pt x="542925" y="35454"/>
                  </a:lnTo>
                  <a:lnTo>
                    <a:pt x="540808" y="41275"/>
                  </a:lnTo>
                  <a:lnTo>
                    <a:pt x="538692" y="43392"/>
                  </a:lnTo>
                  <a:lnTo>
                    <a:pt x="537633" y="43921"/>
                  </a:lnTo>
                  <a:lnTo>
                    <a:pt x="536575" y="43921"/>
                  </a:lnTo>
                  <a:lnTo>
                    <a:pt x="536575" y="39688"/>
                  </a:lnTo>
                  <a:lnTo>
                    <a:pt x="535517" y="36513"/>
                  </a:lnTo>
                  <a:lnTo>
                    <a:pt x="532871" y="33867"/>
                  </a:lnTo>
                  <a:lnTo>
                    <a:pt x="532871" y="33338"/>
                  </a:lnTo>
                  <a:lnTo>
                    <a:pt x="534458" y="31750"/>
                  </a:lnTo>
                  <a:lnTo>
                    <a:pt x="535517" y="30163"/>
                  </a:lnTo>
                  <a:lnTo>
                    <a:pt x="530754" y="28046"/>
                  </a:lnTo>
                  <a:lnTo>
                    <a:pt x="529167" y="28046"/>
                  </a:lnTo>
                  <a:lnTo>
                    <a:pt x="528108" y="28575"/>
                  </a:lnTo>
                  <a:lnTo>
                    <a:pt x="525462" y="28575"/>
                  </a:lnTo>
                  <a:lnTo>
                    <a:pt x="522287" y="26988"/>
                  </a:lnTo>
                  <a:lnTo>
                    <a:pt x="520700" y="26988"/>
                  </a:lnTo>
                  <a:lnTo>
                    <a:pt x="521758" y="23813"/>
                  </a:lnTo>
                  <a:lnTo>
                    <a:pt x="523346" y="22225"/>
                  </a:lnTo>
                  <a:lnTo>
                    <a:pt x="526521" y="22225"/>
                  </a:lnTo>
                  <a:lnTo>
                    <a:pt x="527579" y="20109"/>
                  </a:lnTo>
                  <a:lnTo>
                    <a:pt x="523875" y="17463"/>
                  </a:lnTo>
                  <a:lnTo>
                    <a:pt x="521758" y="14288"/>
                  </a:lnTo>
                  <a:lnTo>
                    <a:pt x="517525" y="11642"/>
                  </a:lnTo>
                  <a:lnTo>
                    <a:pt x="518583" y="7938"/>
                  </a:lnTo>
                  <a:lnTo>
                    <a:pt x="517525" y="5821"/>
                  </a:lnTo>
                  <a:lnTo>
                    <a:pt x="516467" y="4234"/>
                  </a:lnTo>
                  <a:lnTo>
                    <a:pt x="512762" y="1588"/>
                  </a:lnTo>
                  <a:lnTo>
                    <a:pt x="510117" y="529"/>
                  </a:lnTo>
                  <a:lnTo>
                    <a:pt x="508529" y="0"/>
                  </a:lnTo>
                  <a:lnTo>
                    <a:pt x="502708" y="0"/>
                  </a:lnTo>
                  <a:lnTo>
                    <a:pt x="501650" y="0"/>
                  </a:lnTo>
                  <a:lnTo>
                    <a:pt x="500063" y="2117"/>
                  </a:lnTo>
                  <a:lnTo>
                    <a:pt x="499533" y="2117"/>
                  </a:lnTo>
                  <a:lnTo>
                    <a:pt x="500063" y="4234"/>
                  </a:lnTo>
                  <a:lnTo>
                    <a:pt x="502179" y="6350"/>
                  </a:lnTo>
                  <a:lnTo>
                    <a:pt x="501650" y="7938"/>
                  </a:lnTo>
                  <a:lnTo>
                    <a:pt x="501121" y="7938"/>
                  </a:lnTo>
                  <a:lnTo>
                    <a:pt x="497946" y="6879"/>
                  </a:lnTo>
                  <a:lnTo>
                    <a:pt x="496887" y="6879"/>
                  </a:lnTo>
                  <a:lnTo>
                    <a:pt x="494771" y="8467"/>
                  </a:lnTo>
                  <a:lnTo>
                    <a:pt x="493183" y="12171"/>
                  </a:lnTo>
                  <a:lnTo>
                    <a:pt x="492654" y="13229"/>
                  </a:lnTo>
                  <a:lnTo>
                    <a:pt x="496358" y="15346"/>
                  </a:lnTo>
                  <a:lnTo>
                    <a:pt x="497946" y="16404"/>
                  </a:lnTo>
                  <a:lnTo>
                    <a:pt x="495300" y="19050"/>
                  </a:lnTo>
                  <a:lnTo>
                    <a:pt x="494242" y="20109"/>
                  </a:lnTo>
                  <a:lnTo>
                    <a:pt x="494242" y="21696"/>
                  </a:lnTo>
                  <a:lnTo>
                    <a:pt x="494771" y="22754"/>
                  </a:lnTo>
                  <a:lnTo>
                    <a:pt x="496887" y="24342"/>
                  </a:lnTo>
                  <a:lnTo>
                    <a:pt x="502708" y="26988"/>
                  </a:lnTo>
                  <a:lnTo>
                    <a:pt x="506412" y="28046"/>
                  </a:lnTo>
                  <a:lnTo>
                    <a:pt x="508529" y="27517"/>
                  </a:lnTo>
                  <a:lnTo>
                    <a:pt x="511175" y="29104"/>
                  </a:lnTo>
                  <a:lnTo>
                    <a:pt x="513292" y="29634"/>
                  </a:lnTo>
                  <a:lnTo>
                    <a:pt x="515938" y="30163"/>
                  </a:lnTo>
                  <a:lnTo>
                    <a:pt x="518583" y="29634"/>
                  </a:lnTo>
                  <a:lnTo>
                    <a:pt x="518583" y="34925"/>
                  </a:lnTo>
                  <a:lnTo>
                    <a:pt x="518583" y="36513"/>
                  </a:lnTo>
                  <a:lnTo>
                    <a:pt x="516996" y="35454"/>
                  </a:lnTo>
                  <a:lnTo>
                    <a:pt x="514879" y="33338"/>
                  </a:lnTo>
                  <a:lnTo>
                    <a:pt x="512762" y="33338"/>
                  </a:lnTo>
                  <a:lnTo>
                    <a:pt x="511704" y="34396"/>
                  </a:lnTo>
                  <a:lnTo>
                    <a:pt x="509058" y="34396"/>
                  </a:lnTo>
                  <a:lnTo>
                    <a:pt x="507471" y="37571"/>
                  </a:lnTo>
                  <a:lnTo>
                    <a:pt x="510646" y="37571"/>
                  </a:lnTo>
                  <a:lnTo>
                    <a:pt x="512762" y="36513"/>
                  </a:lnTo>
                  <a:lnTo>
                    <a:pt x="513821" y="36513"/>
                  </a:lnTo>
                  <a:lnTo>
                    <a:pt x="514879" y="38629"/>
                  </a:lnTo>
                  <a:lnTo>
                    <a:pt x="515408" y="40746"/>
                  </a:lnTo>
                  <a:lnTo>
                    <a:pt x="515408" y="41275"/>
                  </a:lnTo>
                  <a:lnTo>
                    <a:pt x="513821" y="42333"/>
                  </a:lnTo>
                  <a:lnTo>
                    <a:pt x="512233" y="42333"/>
                  </a:lnTo>
                  <a:lnTo>
                    <a:pt x="510646" y="42333"/>
                  </a:lnTo>
                  <a:lnTo>
                    <a:pt x="506942" y="47096"/>
                  </a:lnTo>
                  <a:lnTo>
                    <a:pt x="502179" y="47096"/>
                  </a:lnTo>
                  <a:lnTo>
                    <a:pt x="501650" y="48683"/>
                  </a:lnTo>
                  <a:lnTo>
                    <a:pt x="501121" y="51329"/>
                  </a:lnTo>
                  <a:lnTo>
                    <a:pt x="502708" y="56621"/>
                  </a:lnTo>
                  <a:lnTo>
                    <a:pt x="502708" y="59267"/>
                  </a:lnTo>
                  <a:lnTo>
                    <a:pt x="500063" y="57679"/>
                  </a:lnTo>
                  <a:lnTo>
                    <a:pt x="497417" y="57150"/>
                  </a:lnTo>
                  <a:lnTo>
                    <a:pt x="496887" y="56621"/>
                  </a:lnTo>
                  <a:lnTo>
                    <a:pt x="495829" y="56092"/>
                  </a:lnTo>
                  <a:lnTo>
                    <a:pt x="495300" y="53446"/>
                  </a:lnTo>
                  <a:lnTo>
                    <a:pt x="496358" y="48683"/>
                  </a:lnTo>
                  <a:lnTo>
                    <a:pt x="496358" y="48154"/>
                  </a:lnTo>
                  <a:lnTo>
                    <a:pt x="496358" y="47096"/>
                  </a:lnTo>
                  <a:lnTo>
                    <a:pt x="494771" y="46038"/>
                  </a:lnTo>
                  <a:lnTo>
                    <a:pt x="492125" y="45509"/>
                  </a:lnTo>
                  <a:lnTo>
                    <a:pt x="486833" y="43392"/>
                  </a:lnTo>
                  <a:lnTo>
                    <a:pt x="485246" y="42863"/>
                  </a:lnTo>
                  <a:lnTo>
                    <a:pt x="481542" y="43392"/>
                  </a:lnTo>
                  <a:lnTo>
                    <a:pt x="481012" y="46038"/>
                  </a:lnTo>
                  <a:lnTo>
                    <a:pt x="485246" y="46567"/>
                  </a:lnTo>
                  <a:lnTo>
                    <a:pt x="487363" y="47096"/>
                  </a:lnTo>
                  <a:lnTo>
                    <a:pt x="489479" y="48154"/>
                  </a:lnTo>
                  <a:lnTo>
                    <a:pt x="489479" y="50800"/>
                  </a:lnTo>
                  <a:lnTo>
                    <a:pt x="488950" y="52388"/>
                  </a:lnTo>
                  <a:lnTo>
                    <a:pt x="487363" y="52917"/>
                  </a:lnTo>
                  <a:lnTo>
                    <a:pt x="484188" y="51329"/>
                  </a:lnTo>
                  <a:lnTo>
                    <a:pt x="481542" y="48683"/>
                  </a:lnTo>
                  <a:lnTo>
                    <a:pt x="477837" y="49742"/>
                  </a:lnTo>
                  <a:lnTo>
                    <a:pt x="474662" y="50271"/>
                  </a:lnTo>
                  <a:lnTo>
                    <a:pt x="463021" y="50271"/>
                  </a:lnTo>
                  <a:lnTo>
                    <a:pt x="460375" y="51329"/>
                  </a:lnTo>
                  <a:lnTo>
                    <a:pt x="456671" y="51329"/>
                  </a:lnTo>
                  <a:lnTo>
                    <a:pt x="450850" y="50271"/>
                  </a:lnTo>
                  <a:lnTo>
                    <a:pt x="448204" y="49213"/>
                  </a:lnTo>
                  <a:lnTo>
                    <a:pt x="447146" y="48683"/>
                  </a:lnTo>
                  <a:lnTo>
                    <a:pt x="445558" y="46567"/>
                  </a:lnTo>
                  <a:lnTo>
                    <a:pt x="442383" y="47096"/>
                  </a:lnTo>
                  <a:lnTo>
                    <a:pt x="439208" y="46567"/>
                  </a:lnTo>
                  <a:lnTo>
                    <a:pt x="431271" y="43392"/>
                  </a:lnTo>
                  <a:lnTo>
                    <a:pt x="429154" y="43921"/>
                  </a:lnTo>
                  <a:lnTo>
                    <a:pt x="428096" y="44979"/>
                  </a:lnTo>
                  <a:lnTo>
                    <a:pt x="427037" y="46567"/>
                  </a:lnTo>
                  <a:lnTo>
                    <a:pt x="424392" y="47625"/>
                  </a:lnTo>
                  <a:lnTo>
                    <a:pt x="418571" y="48154"/>
                  </a:lnTo>
                  <a:lnTo>
                    <a:pt x="417512" y="48154"/>
                  </a:lnTo>
                  <a:lnTo>
                    <a:pt x="416983" y="52388"/>
                  </a:lnTo>
                  <a:lnTo>
                    <a:pt x="417512" y="54504"/>
                  </a:lnTo>
                  <a:lnTo>
                    <a:pt x="417512" y="55563"/>
                  </a:lnTo>
                  <a:lnTo>
                    <a:pt x="420688" y="59267"/>
                  </a:lnTo>
                  <a:lnTo>
                    <a:pt x="420688" y="59796"/>
                  </a:lnTo>
                  <a:lnTo>
                    <a:pt x="419100" y="60854"/>
                  </a:lnTo>
                  <a:lnTo>
                    <a:pt x="417512" y="60854"/>
                  </a:lnTo>
                  <a:lnTo>
                    <a:pt x="418042" y="64558"/>
                  </a:lnTo>
                  <a:lnTo>
                    <a:pt x="411692" y="58738"/>
                  </a:lnTo>
                  <a:lnTo>
                    <a:pt x="412750" y="57679"/>
                  </a:lnTo>
                  <a:lnTo>
                    <a:pt x="414337" y="57150"/>
                  </a:lnTo>
                  <a:lnTo>
                    <a:pt x="414337" y="55563"/>
                  </a:lnTo>
                  <a:lnTo>
                    <a:pt x="410633" y="52917"/>
                  </a:lnTo>
                  <a:lnTo>
                    <a:pt x="409046" y="52388"/>
                  </a:lnTo>
                  <a:lnTo>
                    <a:pt x="404813" y="51329"/>
                  </a:lnTo>
                  <a:lnTo>
                    <a:pt x="400050" y="49213"/>
                  </a:lnTo>
                  <a:lnTo>
                    <a:pt x="397404" y="48683"/>
                  </a:lnTo>
                  <a:lnTo>
                    <a:pt x="383646" y="51329"/>
                  </a:lnTo>
                  <a:lnTo>
                    <a:pt x="373063" y="50800"/>
                  </a:lnTo>
                  <a:lnTo>
                    <a:pt x="362479" y="49213"/>
                  </a:lnTo>
                  <a:lnTo>
                    <a:pt x="364067" y="45509"/>
                  </a:lnTo>
                  <a:lnTo>
                    <a:pt x="368300" y="44450"/>
                  </a:lnTo>
                  <a:lnTo>
                    <a:pt x="370946" y="44450"/>
                  </a:lnTo>
                  <a:lnTo>
                    <a:pt x="372533" y="43921"/>
                  </a:lnTo>
                  <a:lnTo>
                    <a:pt x="372004" y="41804"/>
                  </a:lnTo>
                  <a:lnTo>
                    <a:pt x="370946" y="40746"/>
                  </a:lnTo>
                  <a:lnTo>
                    <a:pt x="364596" y="37042"/>
                  </a:lnTo>
                  <a:lnTo>
                    <a:pt x="361950" y="36513"/>
                  </a:lnTo>
                  <a:lnTo>
                    <a:pt x="357717" y="37042"/>
                  </a:lnTo>
                  <a:lnTo>
                    <a:pt x="354012" y="37042"/>
                  </a:lnTo>
                  <a:lnTo>
                    <a:pt x="347133" y="35984"/>
                  </a:lnTo>
                  <a:lnTo>
                    <a:pt x="342371" y="34396"/>
                  </a:lnTo>
                  <a:lnTo>
                    <a:pt x="340254" y="33867"/>
                  </a:lnTo>
                  <a:lnTo>
                    <a:pt x="315912" y="24871"/>
                  </a:lnTo>
                  <a:lnTo>
                    <a:pt x="312738" y="24871"/>
                  </a:lnTo>
                  <a:lnTo>
                    <a:pt x="311150" y="25400"/>
                  </a:lnTo>
                  <a:lnTo>
                    <a:pt x="309033" y="28046"/>
                  </a:lnTo>
                  <a:lnTo>
                    <a:pt x="305858" y="30692"/>
                  </a:lnTo>
                  <a:lnTo>
                    <a:pt x="303212" y="31221"/>
                  </a:lnTo>
                  <a:lnTo>
                    <a:pt x="300567" y="30163"/>
                  </a:lnTo>
                  <a:lnTo>
                    <a:pt x="301096" y="28575"/>
                  </a:lnTo>
                  <a:lnTo>
                    <a:pt x="301096" y="26458"/>
                  </a:lnTo>
                  <a:lnTo>
                    <a:pt x="299508" y="24342"/>
                  </a:lnTo>
                  <a:lnTo>
                    <a:pt x="297921" y="24871"/>
                  </a:lnTo>
                  <a:lnTo>
                    <a:pt x="296863" y="25929"/>
                  </a:lnTo>
                  <a:lnTo>
                    <a:pt x="294746" y="25929"/>
                  </a:lnTo>
                  <a:lnTo>
                    <a:pt x="294746" y="27517"/>
                  </a:lnTo>
                  <a:lnTo>
                    <a:pt x="296333" y="30692"/>
                  </a:lnTo>
                  <a:lnTo>
                    <a:pt x="295804" y="31750"/>
                  </a:lnTo>
                  <a:lnTo>
                    <a:pt x="294746" y="31750"/>
                  </a:lnTo>
                  <a:lnTo>
                    <a:pt x="291042" y="30692"/>
                  </a:lnTo>
                  <a:lnTo>
                    <a:pt x="286279" y="27517"/>
                  </a:lnTo>
                  <a:lnTo>
                    <a:pt x="285221" y="26458"/>
                  </a:lnTo>
                  <a:lnTo>
                    <a:pt x="282575" y="20638"/>
                  </a:lnTo>
                  <a:lnTo>
                    <a:pt x="281517" y="19050"/>
                  </a:lnTo>
                  <a:lnTo>
                    <a:pt x="276754" y="15875"/>
                  </a:lnTo>
                  <a:lnTo>
                    <a:pt x="274108" y="15346"/>
                  </a:lnTo>
                  <a:lnTo>
                    <a:pt x="278342" y="20109"/>
                  </a:lnTo>
                  <a:lnTo>
                    <a:pt x="278871" y="21167"/>
                  </a:lnTo>
                  <a:lnTo>
                    <a:pt x="277283" y="22754"/>
                  </a:lnTo>
                  <a:lnTo>
                    <a:pt x="271992" y="25400"/>
                  </a:lnTo>
                  <a:lnTo>
                    <a:pt x="269875" y="26988"/>
                  </a:lnTo>
                  <a:lnTo>
                    <a:pt x="263525" y="28046"/>
                  </a:lnTo>
                  <a:lnTo>
                    <a:pt x="257175" y="32279"/>
                  </a:lnTo>
                  <a:lnTo>
                    <a:pt x="251354" y="32808"/>
                  </a:lnTo>
                  <a:lnTo>
                    <a:pt x="248179" y="35984"/>
                  </a:lnTo>
                  <a:lnTo>
                    <a:pt x="244475" y="37571"/>
                  </a:lnTo>
                  <a:lnTo>
                    <a:pt x="243946" y="39158"/>
                  </a:lnTo>
                  <a:lnTo>
                    <a:pt x="244475" y="42333"/>
                  </a:lnTo>
                  <a:lnTo>
                    <a:pt x="240242" y="38100"/>
                  </a:lnTo>
                  <a:lnTo>
                    <a:pt x="237596" y="37042"/>
                  </a:lnTo>
                  <a:lnTo>
                    <a:pt x="239712" y="34396"/>
                  </a:lnTo>
                  <a:lnTo>
                    <a:pt x="245004" y="32808"/>
                  </a:lnTo>
                  <a:lnTo>
                    <a:pt x="247121" y="30163"/>
                  </a:lnTo>
                  <a:lnTo>
                    <a:pt x="250825" y="28575"/>
                  </a:lnTo>
                  <a:lnTo>
                    <a:pt x="255058" y="27517"/>
                  </a:lnTo>
                  <a:lnTo>
                    <a:pt x="258233" y="25400"/>
                  </a:lnTo>
                  <a:lnTo>
                    <a:pt x="261938" y="24871"/>
                  </a:lnTo>
                  <a:lnTo>
                    <a:pt x="262996" y="24342"/>
                  </a:lnTo>
                  <a:lnTo>
                    <a:pt x="262996" y="23813"/>
                  </a:lnTo>
                  <a:lnTo>
                    <a:pt x="264054" y="21696"/>
                  </a:lnTo>
                  <a:lnTo>
                    <a:pt x="261408" y="21167"/>
                  </a:lnTo>
                  <a:lnTo>
                    <a:pt x="258233" y="21167"/>
                  </a:lnTo>
                  <a:lnTo>
                    <a:pt x="256117" y="21696"/>
                  </a:lnTo>
                  <a:lnTo>
                    <a:pt x="252942" y="24342"/>
                  </a:lnTo>
                  <a:lnTo>
                    <a:pt x="246063" y="25400"/>
                  </a:lnTo>
                  <a:lnTo>
                    <a:pt x="243946" y="26458"/>
                  </a:lnTo>
                  <a:lnTo>
                    <a:pt x="242358" y="26458"/>
                  </a:lnTo>
                  <a:lnTo>
                    <a:pt x="241300" y="27517"/>
                  </a:lnTo>
                  <a:lnTo>
                    <a:pt x="238125" y="29634"/>
                  </a:lnTo>
                  <a:lnTo>
                    <a:pt x="235479" y="29634"/>
                  </a:lnTo>
                  <a:lnTo>
                    <a:pt x="230188" y="29104"/>
                  </a:lnTo>
                  <a:lnTo>
                    <a:pt x="229658" y="29634"/>
                  </a:lnTo>
                  <a:lnTo>
                    <a:pt x="228071" y="29634"/>
                  </a:lnTo>
                  <a:lnTo>
                    <a:pt x="225425" y="29634"/>
                  </a:lnTo>
                  <a:lnTo>
                    <a:pt x="221721" y="31750"/>
                  </a:lnTo>
                  <a:lnTo>
                    <a:pt x="221721" y="34396"/>
                  </a:lnTo>
                  <a:lnTo>
                    <a:pt x="222779" y="34925"/>
                  </a:lnTo>
                  <a:lnTo>
                    <a:pt x="223837" y="35984"/>
                  </a:lnTo>
                  <a:lnTo>
                    <a:pt x="225425" y="39158"/>
                  </a:lnTo>
                  <a:lnTo>
                    <a:pt x="224367" y="39688"/>
                  </a:lnTo>
                  <a:lnTo>
                    <a:pt x="220662" y="37571"/>
                  </a:lnTo>
                  <a:lnTo>
                    <a:pt x="215371" y="36513"/>
                  </a:lnTo>
                  <a:lnTo>
                    <a:pt x="213254" y="36513"/>
                  </a:lnTo>
                  <a:lnTo>
                    <a:pt x="210079" y="35454"/>
                  </a:lnTo>
                  <a:lnTo>
                    <a:pt x="206375" y="34396"/>
                  </a:lnTo>
                  <a:lnTo>
                    <a:pt x="201083" y="31221"/>
                  </a:lnTo>
                  <a:lnTo>
                    <a:pt x="194733" y="29104"/>
                  </a:lnTo>
                  <a:lnTo>
                    <a:pt x="192087" y="28575"/>
                  </a:lnTo>
                  <a:lnTo>
                    <a:pt x="188912" y="28575"/>
                  </a:lnTo>
                  <a:lnTo>
                    <a:pt x="186796" y="28575"/>
                  </a:lnTo>
                  <a:lnTo>
                    <a:pt x="186267" y="28575"/>
                  </a:lnTo>
                  <a:lnTo>
                    <a:pt x="174625" y="22754"/>
                  </a:lnTo>
                  <a:lnTo>
                    <a:pt x="171450" y="21167"/>
                  </a:lnTo>
                  <a:lnTo>
                    <a:pt x="157692" y="22225"/>
                  </a:lnTo>
                  <a:lnTo>
                    <a:pt x="155575" y="21167"/>
                  </a:lnTo>
                  <a:lnTo>
                    <a:pt x="151342" y="20638"/>
                  </a:lnTo>
                  <a:lnTo>
                    <a:pt x="140758" y="19579"/>
                  </a:lnTo>
                  <a:lnTo>
                    <a:pt x="133879" y="17463"/>
                  </a:lnTo>
                  <a:lnTo>
                    <a:pt x="130175" y="16933"/>
                  </a:lnTo>
                  <a:lnTo>
                    <a:pt x="120650" y="17992"/>
                  </a:lnTo>
                  <a:lnTo>
                    <a:pt x="117475" y="17463"/>
                  </a:lnTo>
                  <a:lnTo>
                    <a:pt x="113242" y="16933"/>
                  </a:lnTo>
                  <a:lnTo>
                    <a:pt x="112183" y="17463"/>
                  </a:lnTo>
                  <a:lnTo>
                    <a:pt x="110596" y="16933"/>
                  </a:lnTo>
                  <a:lnTo>
                    <a:pt x="107950" y="14817"/>
                  </a:lnTo>
                  <a:lnTo>
                    <a:pt x="106892" y="13759"/>
                  </a:lnTo>
                  <a:lnTo>
                    <a:pt x="104775" y="12171"/>
                  </a:lnTo>
                  <a:lnTo>
                    <a:pt x="94721" y="11113"/>
                  </a:lnTo>
                  <a:lnTo>
                    <a:pt x="89958" y="10054"/>
                  </a:lnTo>
                  <a:lnTo>
                    <a:pt x="87313" y="13229"/>
                  </a:lnTo>
                  <a:lnTo>
                    <a:pt x="83079" y="12171"/>
                  </a:lnTo>
                  <a:lnTo>
                    <a:pt x="83079" y="10054"/>
                  </a:lnTo>
                  <a:lnTo>
                    <a:pt x="84137" y="9525"/>
                  </a:lnTo>
                  <a:lnTo>
                    <a:pt x="83608" y="8467"/>
                  </a:lnTo>
                  <a:lnTo>
                    <a:pt x="80433" y="6879"/>
                  </a:lnTo>
                  <a:lnTo>
                    <a:pt x="77787" y="6879"/>
                  </a:lnTo>
                  <a:lnTo>
                    <a:pt x="71438" y="11642"/>
                  </a:lnTo>
                  <a:lnTo>
                    <a:pt x="64029" y="12700"/>
                  </a:lnTo>
                  <a:lnTo>
                    <a:pt x="60854" y="12700"/>
                  </a:lnTo>
                  <a:lnTo>
                    <a:pt x="54504" y="13229"/>
                  </a:lnTo>
                  <a:lnTo>
                    <a:pt x="54504" y="14288"/>
                  </a:lnTo>
                  <a:lnTo>
                    <a:pt x="57150" y="16404"/>
                  </a:lnTo>
                  <a:lnTo>
                    <a:pt x="57150" y="17463"/>
                  </a:lnTo>
                  <a:lnTo>
                    <a:pt x="57150" y="18521"/>
                  </a:lnTo>
                  <a:lnTo>
                    <a:pt x="51329" y="17992"/>
                  </a:lnTo>
                  <a:lnTo>
                    <a:pt x="48154" y="17992"/>
                  </a:lnTo>
                  <a:lnTo>
                    <a:pt x="44450" y="19579"/>
                  </a:lnTo>
                  <a:lnTo>
                    <a:pt x="41275" y="20109"/>
                  </a:lnTo>
                  <a:lnTo>
                    <a:pt x="39158" y="21167"/>
                  </a:lnTo>
                  <a:lnTo>
                    <a:pt x="36512" y="23813"/>
                  </a:lnTo>
                  <a:lnTo>
                    <a:pt x="32279" y="29634"/>
                  </a:lnTo>
                  <a:lnTo>
                    <a:pt x="30692" y="33338"/>
                  </a:lnTo>
                  <a:lnTo>
                    <a:pt x="28046" y="34925"/>
                  </a:lnTo>
                  <a:lnTo>
                    <a:pt x="22754" y="36513"/>
                  </a:lnTo>
                  <a:lnTo>
                    <a:pt x="12700" y="37571"/>
                  </a:lnTo>
                  <a:lnTo>
                    <a:pt x="12700" y="40217"/>
                  </a:lnTo>
                  <a:lnTo>
                    <a:pt x="8996" y="42863"/>
                  </a:lnTo>
                  <a:lnTo>
                    <a:pt x="23813" y="49742"/>
                  </a:lnTo>
                  <a:lnTo>
                    <a:pt x="24871" y="50271"/>
                  </a:lnTo>
                  <a:lnTo>
                    <a:pt x="28575" y="52917"/>
                  </a:lnTo>
                  <a:lnTo>
                    <a:pt x="30162" y="54504"/>
                  </a:lnTo>
                  <a:lnTo>
                    <a:pt x="30692" y="57150"/>
                  </a:lnTo>
                  <a:lnTo>
                    <a:pt x="42863" y="58738"/>
                  </a:lnTo>
                  <a:lnTo>
                    <a:pt x="43921" y="62442"/>
                  </a:lnTo>
                  <a:lnTo>
                    <a:pt x="47625" y="62971"/>
                  </a:lnTo>
                  <a:lnTo>
                    <a:pt x="56092" y="64558"/>
                  </a:lnTo>
                  <a:lnTo>
                    <a:pt x="56092" y="65617"/>
                  </a:lnTo>
                  <a:lnTo>
                    <a:pt x="55563" y="67204"/>
                  </a:lnTo>
                  <a:lnTo>
                    <a:pt x="52387" y="67734"/>
                  </a:lnTo>
                  <a:lnTo>
                    <a:pt x="49742" y="66675"/>
                  </a:lnTo>
                  <a:lnTo>
                    <a:pt x="47625" y="66675"/>
                  </a:lnTo>
                  <a:lnTo>
                    <a:pt x="46567" y="67204"/>
                  </a:lnTo>
                  <a:lnTo>
                    <a:pt x="44979" y="68792"/>
                  </a:lnTo>
                  <a:lnTo>
                    <a:pt x="42863" y="69850"/>
                  </a:lnTo>
                  <a:lnTo>
                    <a:pt x="40746" y="70379"/>
                  </a:lnTo>
                  <a:lnTo>
                    <a:pt x="37042" y="70379"/>
                  </a:lnTo>
                  <a:lnTo>
                    <a:pt x="32808" y="69850"/>
                  </a:lnTo>
                  <a:lnTo>
                    <a:pt x="29633" y="69321"/>
                  </a:lnTo>
                  <a:lnTo>
                    <a:pt x="29633" y="67734"/>
                  </a:lnTo>
                  <a:lnTo>
                    <a:pt x="30162" y="65088"/>
                  </a:lnTo>
                  <a:lnTo>
                    <a:pt x="25400" y="64029"/>
                  </a:lnTo>
                  <a:lnTo>
                    <a:pt x="17992" y="66675"/>
                  </a:lnTo>
                  <a:lnTo>
                    <a:pt x="14817" y="68792"/>
                  </a:lnTo>
                  <a:lnTo>
                    <a:pt x="7938" y="71438"/>
                  </a:lnTo>
                  <a:lnTo>
                    <a:pt x="3175" y="72496"/>
                  </a:lnTo>
                  <a:lnTo>
                    <a:pt x="529" y="74083"/>
                  </a:lnTo>
                  <a:lnTo>
                    <a:pt x="0" y="74613"/>
                  </a:lnTo>
                  <a:lnTo>
                    <a:pt x="16933" y="79375"/>
                  </a:lnTo>
                  <a:lnTo>
                    <a:pt x="15875" y="80433"/>
                  </a:lnTo>
                  <a:lnTo>
                    <a:pt x="12700" y="80433"/>
                  </a:lnTo>
                  <a:lnTo>
                    <a:pt x="10583" y="80963"/>
                  </a:lnTo>
                  <a:lnTo>
                    <a:pt x="10583" y="81492"/>
                  </a:lnTo>
                  <a:lnTo>
                    <a:pt x="10583" y="85725"/>
                  </a:lnTo>
                  <a:lnTo>
                    <a:pt x="12700" y="86254"/>
                  </a:lnTo>
                  <a:lnTo>
                    <a:pt x="16933" y="87313"/>
                  </a:lnTo>
                  <a:lnTo>
                    <a:pt x="20637" y="87313"/>
                  </a:lnTo>
                  <a:lnTo>
                    <a:pt x="24871" y="86783"/>
                  </a:lnTo>
                  <a:lnTo>
                    <a:pt x="29633" y="86783"/>
                  </a:lnTo>
                  <a:lnTo>
                    <a:pt x="35454" y="88900"/>
                  </a:lnTo>
                  <a:lnTo>
                    <a:pt x="37042" y="88371"/>
                  </a:lnTo>
                  <a:lnTo>
                    <a:pt x="41275" y="84667"/>
                  </a:lnTo>
                  <a:lnTo>
                    <a:pt x="47096" y="83079"/>
                  </a:lnTo>
                  <a:lnTo>
                    <a:pt x="48683" y="83079"/>
                  </a:lnTo>
                  <a:lnTo>
                    <a:pt x="50271" y="84667"/>
                  </a:lnTo>
                  <a:lnTo>
                    <a:pt x="50800" y="86254"/>
                  </a:lnTo>
                  <a:lnTo>
                    <a:pt x="49742" y="87842"/>
                  </a:lnTo>
                  <a:lnTo>
                    <a:pt x="47096" y="87842"/>
                  </a:lnTo>
                  <a:lnTo>
                    <a:pt x="46567" y="88371"/>
                  </a:lnTo>
                  <a:lnTo>
                    <a:pt x="49212" y="92075"/>
                  </a:lnTo>
                  <a:lnTo>
                    <a:pt x="50271" y="95250"/>
                  </a:lnTo>
                  <a:lnTo>
                    <a:pt x="49742" y="97367"/>
                  </a:lnTo>
                  <a:lnTo>
                    <a:pt x="48683" y="98425"/>
                  </a:lnTo>
                  <a:lnTo>
                    <a:pt x="42863" y="98954"/>
                  </a:lnTo>
                  <a:lnTo>
                    <a:pt x="39158" y="100013"/>
                  </a:lnTo>
                  <a:lnTo>
                    <a:pt x="37042" y="102129"/>
                  </a:lnTo>
                  <a:lnTo>
                    <a:pt x="35983" y="103188"/>
                  </a:lnTo>
                  <a:lnTo>
                    <a:pt x="33337" y="104246"/>
                  </a:lnTo>
                  <a:lnTo>
                    <a:pt x="31750" y="103717"/>
                  </a:lnTo>
                  <a:lnTo>
                    <a:pt x="29104" y="102129"/>
                  </a:lnTo>
                  <a:lnTo>
                    <a:pt x="26458" y="101600"/>
                  </a:lnTo>
                  <a:lnTo>
                    <a:pt x="25400" y="102658"/>
                  </a:lnTo>
                  <a:lnTo>
                    <a:pt x="21696" y="107950"/>
                  </a:lnTo>
                  <a:lnTo>
                    <a:pt x="19050" y="110596"/>
                  </a:lnTo>
                  <a:lnTo>
                    <a:pt x="17992" y="112183"/>
                  </a:lnTo>
                  <a:lnTo>
                    <a:pt x="17992" y="113771"/>
                  </a:lnTo>
                  <a:lnTo>
                    <a:pt x="16404" y="114829"/>
                  </a:lnTo>
                  <a:lnTo>
                    <a:pt x="15875" y="116946"/>
                  </a:lnTo>
                  <a:lnTo>
                    <a:pt x="13758" y="118004"/>
                  </a:lnTo>
                  <a:lnTo>
                    <a:pt x="15346" y="122767"/>
                  </a:lnTo>
                  <a:lnTo>
                    <a:pt x="15875" y="122767"/>
                  </a:lnTo>
                  <a:lnTo>
                    <a:pt x="19050" y="122767"/>
                  </a:lnTo>
                  <a:lnTo>
                    <a:pt x="24871" y="126471"/>
                  </a:lnTo>
                  <a:lnTo>
                    <a:pt x="26458" y="126471"/>
                  </a:lnTo>
                  <a:lnTo>
                    <a:pt x="28046" y="125413"/>
                  </a:lnTo>
                  <a:lnTo>
                    <a:pt x="29633" y="125413"/>
                  </a:lnTo>
                  <a:lnTo>
                    <a:pt x="30692" y="126471"/>
                  </a:lnTo>
                  <a:lnTo>
                    <a:pt x="31750" y="128588"/>
                  </a:lnTo>
                  <a:lnTo>
                    <a:pt x="31221" y="129646"/>
                  </a:lnTo>
                  <a:lnTo>
                    <a:pt x="29104" y="129646"/>
                  </a:lnTo>
                  <a:lnTo>
                    <a:pt x="22754" y="127529"/>
                  </a:lnTo>
                  <a:lnTo>
                    <a:pt x="21696" y="129646"/>
                  </a:lnTo>
                  <a:lnTo>
                    <a:pt x="21167" y="130704"/>
                  </a:lnTo>
                  <a:lnTo>
                    <a:pt x="21696" y="131763"/>
                  </a:lnTo>
                  <a:lnTo>
                    <a:pt x="24871" y="133879"/>
                  </a:lnTo>
                  <a:lnTo>
                    <a:pt x="27517" y="137054"/>
                  </a:lnTo>
                  <a:lnTo>
                    <a:pt x="28575" y="138113"/>
                  </a:lnTo>
                  <a:lnTo>
                    <a:pt x="31750" y="137583"/>
                  </a:lnTo>
                  <a:lnTo>
                    <a:pt x="33337" y="137054"/>
                  </a:lnTo>
                  <a:lnTo>
                    <a:pt x="35454" y="136525"/>
                  </a:lnTo>
                  <a:lnTo>
                    <a:pt x="39688" y="134408"/>
                  </a:lnTo>
                  <a:lnTo>
                    <a:pt x="42333" y="139171"/>
                  </a:lnTo>
                  <a:lnTo>
                    <a:pt x="42863" y="141288"/>
                  </a:lnTo>
                  <a:lnTo>
                    <a:pt x="42333" y="143404"/>
                  </a:lnTo>
                  <a:lnTo>
                    <a:pt x="42333" y="148167"/>
                  </a:lnTo>
                  <a:lnTo>
                    <a:pt x="42863" y="148696"/>
                  </a:lnTo>
                  <a:lnTo>
                    <a:pt x="42863" y="149225"/>
                  </a:lnTo>
                  <a:lnTo>
                    <a:pt x="44979" y="149754"/>
                  </a:lnTo>
                  <a:lnTo>
                    <a:pt x="48683" y="149225"/>
                  </a:lnTo>
                  <a:lnTo>
                    <a:pt x="50800" y="147638"/>
                  </a:lnTo>
                  <a:lnTo>
                    <a:pt x="50271" y="146579"/>
                  </a:lnTo>
                  <a:lnTo>
                    <a:pt x="53446" y="146579"/>
                  </a:lnTo>
                  <a:lnTo>
                    <a:pt x="57150" y="147109"/>
                  </a:lnTo>
                  <a:lnTo>
                    <a:pt x="59267" y="148167"/>
                  </a:lnTo>
                  <a:lnTo>
                    <a:pt x="60854" y="150283"/>
                  </a:lnTo>
                  <a:lnTo>
                    <a:pt x="62442" y="151342"/>
                  </a:lnTo>
                  <a:lnTo>
                    <a:pt x="63500" y="151871"/>
                  </a:lnTo>
                  <a:lnTo>
                    <a:pt x="64029" y="151871"/>
                  </a:lnTo>
                  <a:lnTo>
                    <a:pt x="64029" y="150283"/>
                  </a:lnTo>
                  <a:lnTo>
                    <a:pt x="63500" y="148696"/>
                  </a:lnTo>
                  <a:lnTo>
                    <a:pt x="64029" y="147638"/>
                  </a:lnTo>
                  <a:lnTo>
                    <a:pt x="65617" y="146579"/>
                  </a:lnTo>
                  <a:lnTo>
                    <a:pt x="66675" y="146579"/>
                  </a:lnTo>
                  <a:lnTo>
                    <a:pt x="67733" y="149225"/>
                  </a:lnTo>
                  <a:lnTo>
                    <a:pt x="70379" y="149225"/>
                  </a:lnTo>
                  <a:lnTo>
                    <a:pt x="76200" y="147638"/>
                  </a:lnTo>
                  <a:lnTo>
                    <a:pt x="75671" y="149754"/>
                  </a:lnTo>
                  <a:lnTo>
                    <a:pt x="75142" y="151342"/>
                  </a:lnTo>
                  <a:lnTo>
                    <a:pt x="73025" y="153988"/>
                  </a:lnTo>
                  <a:lnTo>
                    <a:pt x="72496" y="157163"/>
                  </a:lnTo>
                  <a:lnTo>
                    <a:pt x="72496" y="160338"/>
                  </a:lnTo>
                  <a:lnTo>
                    <a:pt x="71438" y="161396"/>
                  </a:lnTo>
                  <a:lnTo>
                    <a:pt x="67204" y="164571"/>
                  </a:lnTo>
                  <a:lnTo>
                    <a:pt x="65087" y="165629"/>
                  </a:lnTo>
                  <a:lnTo>
                    <a:pt x="65087" y="167746"/>
                  </a:lnTo>
                  <a:lnTo>
                    <a:pt x="65617" y="168804"/>
                  </a:lnTo>
                  <a:lnTo>
                    <a:pt x="61383" y="168804"/>
                  </a:lnTo>
                  <a:lnTo>
                    <a:pt x="57679" y="170392"/>
                  </a:lnTo>
                  <a:lnTo>
                    <a:pt x="55563" y="173038"/>
                  </a:lnTo>
                  <a:lnTo>
                    <a:pt x="52917" y="174096"/>
                  </a:lnTo>
                  <a:lnTo>
                    <a:pt x="52387" y="175683"/>
                  </a:lnTo>
                  <a:lnTo>
                    <a:pt x="52387" y="176742"/>
                  </a:lnTo>
                  <a:lnTo>
                    <a:pt x="55033" y="178329"/>
                  </a:lnTo>
                  <a:lnTo>
                    <a:pt x="62442" y="176213"/>
                  </a:lnTo>
                  <a:lnTo>
                    <a:pt x="65087" y="174096"/>
                  </a:lnTo>
                  <a:lnTo>
                    <a:pt x="65617" y="172509"/>
                  </a:lnTo>
                  <a:lnTo>
                    <a:pt x="66675" y="171979"/>
                  </a:lnTo>
                  <a:lnTo>
                    <a:pt x="71967" y="168804"/>
                  </a:lnTo>
                  <a:lnTo>
                    <a:pt x="77258" y="167217"/>
                  </a:lnTo>
                  <a:lnTo>
                    <a:pt x="80433" y="165100"/>
                  </a:lnTo>
                  <a:lnTo>
                    <a:pt x="80962" y="164571"/>
                  </a:lnTo>
                  <a:lnTo>
                    <a:pt x="79375" y="162454"/>
                  </a:lnTo>
                  <a:lnTo>
                    <a:pt x="81492" y="160867"/>
                  </a:lnTo>
                  <a:lnTo>
                    <a:pt x="84667" y="159279"/>
                  </a:lnTo>
                  <a:lnTo>
                    <a:pt x="86783" y="157692"/>
                  </a:lnTo>
                  <a:lnTo>
                    <a:pt x="91017" y="156104"/>
                  </a:lnTo>
                  <a:lnTo>
                    <a:pt x="93133" y="155575"/>
                  </a:lnTo>
                  <a:lnTo>
                    <a:pt x="94721" y="153988"/>
                  </a:lnTo>
                  <a:lnTo>
                    <a:pt x="96308" y="152400"/>
                  </a:lnTo>
                  <a:lnTo>
                    <a:pt x="97896" y="150813"/>
                  </a:lnTo>
                  <a:lnTo>
                    <a:pt x="100012" y="150283"/>
                  </a:lnTo>
                  <a:lnTo>
                    <a:pt x="101071" y="148696"/>
                  </a:lnTo>
                  <a:lnTo>
                    <a:pt x="101600" y="147638"/>
                  </a:lnTo>
                  <a:lnTo>
                    <a:pt x="100012" y="146579"/>
                  </a:lnTo>
                  <a:lnTo>
                    <a:pt x="97896" y="146050"/>
                  </a:lnTo>
                  <a:lnTo>
                    <a:pt x="96837" y="146050"/>
                  </a:lnTo>
                  <a:lnTo>
                    <a:pt x="95779" y="144992"/>
                  </a:lnTo>
                  <a:lnTo>
                    <a:pt x="95779" y="143933"/>
                  </a:lnTo>
                  <a:lnTo>
                    <a:pt x="97896" y="141288"/>
                  </a:lnTo>
                  <a:lnTo>
                    <a:pt x="99483" y="139700"/>
                  </a:lnTo>
                  <a:lnTo>
                    <a:pt x="103717" y="138642"/>
                  </a:lnTo>
                  <a:lnTo>
                    <a:pt x="105304" y="137054"/>
                  </a:lnTo>
                  <a:lnTo>
                    <a:pt x="105833" y="134938"/>
                  </a:lnTo>
                  <a:lnTo>
                    <a:pt x="105304" y="133350"/>
                  </a:lnTo>
                  <a:lnTo>
                    <a:pt x="106363" y="132821"/>
                  </a:lnTo>
                  <a:lnTo>
                    <a:pt x="107421" y="132292"/>
                  </a:lnTo>
                  <a:lnTo>
                    <a:pt x="110067" y="129117"/>
                  </a:lnTo>
                  <a:lnTo>
                    <a:pt x="113242" y="128058"/>
                  </a:lnTo>
                  <a:lnTo>
                    <a:pt x="115887" y="126471"/>
                  </a:lnTo>
                  <a:lnTo>
                    <a:pt x="118004" y="124354"/>
                  </a:lnTo>
                  <a:lnTo>
                    <a:pt x="119063" y="123825"/>
                  </a:lnTo>
                  <a:lnTo>
                    <a:pt x="120121" y="122767"/>
                  </a:lnTo>
                  <a:lnTo>
                    <a:pt x="123296" y="122238"/>
                  </a:lnTo>
                  <a:lnTo>
                    <a:pt x="130175" y="126471"/>
                  </a:lnTo>
                  <a:lnTo>
                    <a:pt x="129117" y="127000"/>
                  </a:lnTo>
                  <a:lnTo>
                    <a:pt x="125942" y="126471"/>
                  </a:lnTo>
                  <a:lnTo>
                    <a:pt x="122238" y="127000"/>
                  </a:lnTo>
                  <a:lnTo>
                    <a:pt x="119592" y="128058"/>
                  </a:lnTo>
                  <a:lnTo>
                    <a:pt x="117475" y="129117"/>
                  </a:lnTo>
                  <a:lnTo>
                    <a:pt x="116946" y="131234"/>
                  </a:lnTo>
                  <a:lnTo>
                    <a:pt x="115358" y="133350"/>
                  </a:lnTo>
                  <a:lnTo>
                    <a:pt x="112712" y="135996"/>
                  </a:lnTo>
                  <a:lnTo>
                    <a:pt x="112712" y="136525"/>
                  </a:lnTo>
                  <a:lnTo>
                    <a:pt x="114829" y="139171"/>
                  </a:lnTo>
                  <a:lnTo>
                    <a:pt x="115358" y="140759"/>
                  </a:lnTo>
                  <a:lnTo>
                    <a:pt x="113242" y="142875"/>
                  </a:lnTo>
                  <a:lnTo>
                    <a:pt x="112183" y="144463"/>
                  </a:lnTo>
                  <a:lnTo>
                    <a:pt x="115887" y="143933"/>
                  </a:lnTo>
                  <a:lnTo>
                    <a:pt x="121708" y="140229"/>
                  </a:lnTo>
                  <a:lnTo>
                    <a:pt x="124883" y="139171"/>
                  </a:lnTo>
                  <a:lnTo>
                    <a:pt x="128058" y="135996"/>
                  </a:lnTo>
                  <a:lnTo>
                    <a:pt x="130175" y="135996"/>
                  </a:lnTo>
                  <a:lnTo>
                    <a:pt x="131762" y="135996"/>
                  </a:lnTo>
                  <a:lnTo>
                    <a:pt x="134408" y="137054"/>
                  </a:lnTo>
                  <a:lnTo>
                    <a:pt x="135467" y="137054"/>
                  </a:lnTo>
                  <a:lnTo>
                    <a:pt x="137054" y="134938"/>
                  </a:lnTo>
                  <a:lnTo>
                    <a:pt x="137054" y="133350"/>
                  </a:lnTo>
                  <a:lnTo>
                    <a:pt x="136525" y="131763"/>
                  </a:lnTo>
                  <a:lnTo>
                    <a:pt x="133350" y="130704"/>
                  </a:lnTo>
                  <a:lnTo>
                    <a:pt x="133879" y="128588"/>
                  </a:lnTo>
                  <a:lnTo>
                    <a:pt x="135467" y="127529"/>
                  </a:lnTo>
                  <a:lnTo>
                    <a:pt x="135996" y="127000"/>
                  </a:lnTo>
                  <a:lnTo>
                    <a:pt x="135467" y="124884"/>
                  </a:lnTo>
                  <a:lnTo>
                    <a:pt x="137583" y="124884"/>
                  </a:lnTo>
                  <a:lnTo>
                    <a:pt x="139171" y="123825"/>
                  </a:lnTo>
                  <a:lnTo>
                    <a:pt x="141287" y="125413"/>
                  </a:lnTo>
                  <a:lnTo>
                    <a:pt x="143933" y="126471"/>
                  </a:lnTo>
                  <a:lnTo>
                    <a:pt x="148696" y="127529"/>
                  </a:lnTo>
                  <a:lnTo>
                    <a:pt x="152929" y="129117"/>
                  </a:lnTo>
                  <a:lnTo>
                    <a:pt x="153458" y="130704"/>
                  </a:lnTo>
                  <a:lnTo>
                    <a:pt x="156104" y="132292"/>
                  </a:lnTo>
                  <a:lnTo>
                    <a:pt x="158750" y="131234"/>
                  </a:lnTo>
                  <a:lnTo>
                    <a:pt x="159808" y="130175"/>
                  </a:lnTo>
                  <a:lnTo>
                    <a:pt x="160867" y="132821"/>
                  </a:lnTo>
                  <a:lnTo>
                    <a:pt x="164042" y="135467"/>
                  </a:lnTo>
                  <a:lnTo>
                    <a:pt x="166158" y="135467"/>
                  </a:lnTo>
                  <a:lnTo>
                    <a:pt x="173037" y="135467"/>
                  </a:lnTo>
                  <a:lnTo>
                    <a:pt x="177271" y="135996"/>
                  </a:lnTo>
                  <a:lnTo>
                    <a:pt x="180446" y="135996"/>
                  </a:lnTo>
                  <a:lnTo>
                    <a:pt x="182033" y="134938"/>
                  </a:lnTo>
                  <a:lnTo>
                    <a:pt x="183092" y="134938"/>
                  </a:lnTo>
                  <a:lnTo>
                    <a:pt x="184150" y="135467"/>
                  </a:lnTo>
                  <a:lnTo>
                    <a:pt x="184679" y="135996"/>
                  </a:lnTo>
                  <a:lnTo>
                    <a:pt x="184679" y="137054"/>
                  </a:lnTo>
                  <a:lnTo>
                    <a:pt x="187854" y="138113"/>
                  </a:lnTo>
                  <a:lnTo>
                    <a:pt x="191029" y="138642"/>
                  </a:lnTo>
                  <a:lnTo>
                    <a:pt x="193146" y="138642"/>
                  </a:lnTo>
                  <a:lnTo>
                    <a:pt x="194733" y="138113"/>
                  </a:lnTo>
                  <a:lnTo>
                    <a:pt x="197379" y="137054"/>
                  </a:lnTo>
                  <a:lnTo>
                    <a:pt x="198438" y="138113"/>
                  </a:lnTo>
                  <a:lnTo>
                    <a:pt x="198967" y="139171"/>
                  </a:lnTo>
                  <a:lnTo>
                    <a:pt x="198438" y="139700"/>
                  </a:lnTo>
                  <a:lnTo>
                    <a:pt x="195792" y="141288"/>
                  </a:lnTo>
                  <a:lnTo>
                    <a:pt x="200025" y="143404"/>
                  </a:lnTo>
                  <a:lnTo>
                    <a:pt x="202671" y="144463"/>
                  </a:lnTo>
                  <a:lnTo>
                    <a:pt x="204787" y="144463"/>
                  </a:lnTo>
                  <a:lnTo>
                    <a:pt x="206904" y="146050"/>
                  </a:lnTo>
                  <a:lnTo>
                    <a:pt x="211137" y="150283"/>
                  </a:lnTo>
                  <a:lnTo>
                    <a:pt x="214313" y="151871"/>
                  </a:lnTo>
                  <a:lnTo>
                    <a:pt x="219604" y="151342"/>
                  </a:lnTo>
                  <a:lnTo>
                    <a:pt x="219075" y="150283"/>
                  </a:lnTo>
                  <a:lnTo>
                    <a:pt x="215371" y="147109"/>
                  </a:lnTo>
                  <a:lnTo>
                    <a:pt x="219075" y="148167"/>
                  </a:lnTo>
                  <a:lnTo>
                    <a:pt x="220662" y="147109"/>
                  </a:lnTo>
                  <a:lnTo>
                    <a:pt x="221721" y="149754"/>
                  </a:lnTo>
                  <a:lnTo>
                    <a:pt x="223837" y="151871"/>
                  </a:lnTo>
                  <a:lnTo>
                    <a:pt x="224367" y="151871"/>
                  </a:lnTo>
                  <a:lnTo>
                    <a:pt x="226483" y="152929"/>
                  </a:lnTo>
                  <a:lnTo>
                    <a:pt x="227012" y="151871"/>
                  </a:lnTo>
                  <a:lnTo>
                    <a:pt x="224896" y="146579"/>
                  </a:lnTo>
                  <a:lnTo>
                    <a:pt x="225425" y="142875"/>
                  </a:lnTo>
                  <a:lnTo>
                    <a:pt x="226483" y="142875"/>
                  </a:lnTo>
                  <a:lnTo>
                    <a:pt x="227542" y="144463"/>
                  </a:lnTo>
                  <a:lnTo>
                    <a:pt x="228600" y="147109"/>
                  </a:lnTo>
                  <a:lnTo>
                    <a:pt x="229658" y="150813"/>
                  </a:lnTo>
                  <a:lnTo>
                    <a:pt x="234950" y="153988"/>
                  </a:lnTo>
                  <a:lnTo>
                    <a:pt x="235479" y="155046"/>
                  </a:lnTo>
                  <a:lnTo>
                    <a:pt x="236537" y="156634"/>
                  </a:lnTo>
                  <a:lnTo>
                    <a:pt x="238125" y="156634"/>
                  </a:lnTo>
                  <a:lnTo>
                    <a:pt x="239183" y="157692"/>
                  </a:lnTo>
                  <a:lnTo>
                    <a:pt x="239183" y="158221"/>
                  </a:lnTo>
                  <a:lnTo>
                    <a:pt x="238125" y="159279"/>
                  </a:lnTo>
                  <a:lnTo>
                    <a:pt x="238125" y="159808"/>
                  </a:lnTo>
                  <a:lnTo>
                    <a:pt x="240242" y="162454"/>
                  </a:lnTo>
                  <a:lnTo>
                    <a:pt x="239712" y="164042"/>
                  </a:lnTo>
                  <a:lnTo>
                    <a:pt x="241300" y="164571"/>
                  </a:lnTo>
                  <a:lnTo>
                    <a:pt x="243417" y="166158"/>
                  </a:lnTo>
                  <a:lnTo>
                    <a:pt x="245533" y="169333"/>
                  </a:lnTo>
                  <a:lnTo>
                    <a:pt x="247650" y="171450"/>
                  </a:lnTo>
                  <a:lnTo>
                    <a:pt x="248708" y="172509"/>
                  </a:lnTo>
                  <a:lnTo>
                    <a:pt x="247650" y="175154"/>
                  </a:lnTo>
                  <a:lnTo>
                    <a:pt x="247650" y="177800"/>
                  </a:lnTo>
                  <a:lnTo>
                    <a:pt x="249238" y="177271"/>
                  </a:lnTo>
                  <a:lnTo>
                    <a:pt x="249767" y="176742"/>
                  </a:lnTo>
                  <a:lnTo>
                    <a:pt x="250825" y="176213"/>
                  </a:lnTo>
                  <a:lnTo>
                    <a:pt x="255058" y="175683"/>
                  </a:lnTo>
                  <a:lnTo>
                    <a:pt x="255587" y="177271"/>
                  </a:lnTo>
                  <a:lnTo>
                    <a:pt x="257175" y="178329"/>
                  </a:lnTo>
                  <a:lnTo>
                    <a:pt x="258233" y="181504"/>
                  </a:lnTo>
                  <a:lnTo>
                    <a:pt x="257704" y="185208"/>
                  </a:lnTo>
                  <a:lnTo>
                    <a:pt x="258233" y="186267"/>
                  </a:lnTo>
                  <a:lnTo>
                    <a:pt x="259292" y="186796"/>
                  </a:lnTo>
                  <a:lnTo>
                    <a:pt x="260350" y="185738"/>
                  </a:lnTo>
                  <a:lnTo>
                    <a:pt x="261408" y="185208"/>
                  </a:lnTo>
                  <a:lnTo>
                    <a:pt x="262996" y="184679"/>
                  </a:lnTo>
                  <a:lnTo>
                    <a:pt x="262996" y="183092"/>
                  </a:lnTo>
                  <a:lnTo>
                    <a:pt x="264054" y="186267"/>
                  </a:lnTo>
                  <a:lnTo>
                    <a:pt x="262996" y="187325"/>
                  </a:lnTo>
                  <a:lnTo>
                    <a:pt x="262467" y="188384"/>
                  </a:lnTo>
                  <a:lnTo>
                    <a:pt x="260879" y="189971"/>
                  </a:lnTo>
                  <a:lnTo>
                    <a:pt x="261408" y="192088"/>
                  </a:lnTo>
                  <a:lnTo>
                    <a:pt x="261938" y="193675"/>
                  </a:lnTo>
                  <a:lnTo>
                    <a:pt x="262996" y="195792"/>
                  </a:lnTo>
                  <a:lnTo>
                    <a:pt x="267229" y="200025"/>
                  </a:lnTo>
                  <a:lnTo>
                    <a:pt x="269875" y="197908"/>
                  </a:lnTo>
                  <a:lnTo>
                    <a:pt x="271462" y="197379"/>
                  </a:lnTo>
                  <a:lnTo>
                    <a:pt x="271462" y="200025"/>
                  </a:lnTo>
                  <a:lnTo>
                    <a:pt x="270933" y="200554"/>
                  </a:lnTo>
                  <a:lnTo>
                    <a:pt x="274108" y="205317"/>
                  </a:lnTo>
                  <a:lnTo>
                    <a:pt x="276225" y="205317"/>
                  </a:lnTo>
                  <a:lnTo>
                    <a:pt x="276754" y="209550"/>
                  </a:lnTo>
                  <a:lnTo>
                    <a:pt x="277813" y="210079"/>
                  </a:lnTo>
                  <a:lnTo>
                    <a:pt x="278871" y="210609"/>
                  </a:lnTo>
                  <a:lnTo>
                    <a:pt x="280988" y="209550"/>
                  </a:lnTo>
                  <a:lnTo>
                    <a:pt x="283633" y="209550"/>
                  </a:lnTo>
                  <a:lnTo>
                    <a:pt x="281517" y="211667"/>
                  </a:lnTo>
                  <a:lnTo>
                    <a:pt x="279929" y="212725"/>
                  </a:lnTo>
                  <a:lnTo>
                    <a:pt x="276754" y="215900"/>
                  </a:lnTo>
                  <a:lnTo>
                    <a:pt x="280458" y="215900"/>
                  </a:lnTo>
                  <a:lnTo>
                    <a:pt x="281517" y="217488"/>
                  </a:lnTo>
                  <a:lnTo>
                    <a:pt x="279929" y="218546"/>
                  </a:lnTo>
                  <a:lnTo>
                    <a:pt x="279400" y="221192"/>
                  </a:lnTo>
                  <a:lnTo>
                    <a:pt x="279400" y="221721"/>
                  </a:lnTo>
                  <a:lnTo>
                    <a:pt x="280458" y="222779"/>
                  </a:lnTo>
                  <a:lnTo>
                    <a:pt x="282046" y="223308"/>
                  </a:lnTo>
                  <a:lnTo>
                    <a:pt x="285750" y="223308"/>
                  </a:lnTo>
                  <a:lnTo>
                    <a:pt x="287867" y="222250"/>
                  </a:lnTo>
                  <a:lnTo>
                    <a:pt x="289454" y="223838"/>
                  </a:lnTo>
                  <a:lnTo>
                    <a:pt x="289454" y="225425"/>
                  </a:lnTo>
                  <a:lnTo>
                    <a:pt x="289983" y="225954"/>
                  </a:lnTo>
                  <a:lnTo>
                    <a:pt x="291571" y="225954"/>
                  </a:lnTo>
                  <a:lnTo>
                    <a:pt x="294746" y="227542"/>
                  </a:lnTo>
                  <a:lnTo>
                    <a:pt x="297921" y="227013"/>
                  </a:lnTo>
                  <a:lnTo>
                    <a:pt x="298979" y="231775"/>
                  </a:lnTo>
                  <a:lnTo>
                    <a:pt x="301096" y="233892"/>
                  </a:lnTo>
                  <a:lnTo>
                    <a:pt x="302683" y="233892"/>
                  </a:lnTo>
                  <a:lnTo>
                    <a:pt x="303742" y="233363"/>
                  </a:lnTo>
                  <a:lnTo>
                    <a:pt x="304800" y="232304"/>
                  </a:lnTo>
                  <a:lnTo>
                    <a:pt x="305329" y="233363"/>
                  </a:lnTo>
                  <a:lnTo>
                    <a:pt x="305858" y="235479"/>
                  </a:lnTo>
                  <a:lnTo>
                    <a:pt x="306387" y="236538"/>
                  </a:lnTo>
                  <a:lnTo>
                    <a:pt x="307975" y="236538"/>
                  </a:lnTo>
                  <a:lnTo>
                    <a:pt x="310092" y="236009"/>
                  </a:lnTo>
                  <a:lnTo>
                    <a:pt x="309563" y="237067"/>
                  </a:lnTo>
                  <a:lnTo>
                    <a:pt x="310092" y="238654"/>
                  </a:lnTo>
                  <a:lnTo>
                    <a:pt x="311679" y="240242"/>
                  </a:lnTo>
                  <a:lnTo>
                    <a:pt x="311679" y="240771"/>
                  </a:lnTo>
                  <a:lnTo>
                    <a:pt x="314325" y="242888"/>
                  </a:lnTo>
                  <a:lnTo>
                    <a:pt x="314325" y="243946"/>
                  </a:lnTo>
                  <a:lnTo>
                    <a:pt x="315912" y="247650"/>
                  </a:lnTo>
                  <a:lnTo>
                    <a:pt x="315912" y="249238"/>
                  </a:lnTo>
                  <a:lnTo>
                    <a:pt x="314854" y="253471"/>
                  </a:lnTo>
                  <a:lnTo>
                    <a:pt x="313796" y="254529"/>
                  </a:lnTo>
                  <a:lnTo>
                    <a:pt x="313267" y="255588"/>
                  </a:lnTo>
                  <a:lnTo>
                    <a:pt x="313267" y="256646"/>
                  </a:lnTo>
                  <a:lnTo>
                    <a:pt x="312208" y="256117"/>
                  </a:lnTo>
                  <a:lnTo>
                    <a:pt x="311679" y="255058"/>
                  </a:lnTo>
                  <a:lnTo>
                    <a:pt x="310092" y="254529"/>
                  </a:lnTo>
                  <a:lnTo>
                    <a:pt x="312738" y="251884"/>
                  </a:lnTo>
                  <a:lnTo>
                    <a:pt x="312738" y="249767"/>
                  </a:lnTo>
                  <a:lnTo>
                    <a:pt x="311150" y="248708"/>
                  </a:lnTo>
                  <a:lnTo>
                    <a:pt x="309563" y="248179"/>
                  </a:lnTo>
                  <a:lnTo>
                    <a:pt x="307975" y="248708"/>
                  </a:lnTo>
                  <a:lnTo>
                    <a:pt x="305858" y="248179"/>
                  </a:lnTo>
                  <a:lnTo>
                    <a:pt x="303742" y="247650"/>
                  </a:lnTo>
                  <a:lnTo>
                    <a:pt x="301625" y="247121"/>
                  </a:lnTo>
                  <a:lnTo>
                    <a:pt x="300037" y="246592"/>
                  </a:lnTo>
                  <a:lnTo>
                    <a:pt x="299508" y="247121"/>
                  </a:lnTo>
                  <a:lnTo>
                    <a:pt x="299508" y="249238"/>
                  </a:lnTo>
                  <a:lnTo>
                    <a:pt x="302154" y="255058"/>
                  </a:lnTo>
                  <a:lnTo>
                    <a:pt x="302683" y="258763"/>
                  </a:lnTo>
                  <a:lnTo>
                    <a:pt x="303212" y="258234"/>
                  </a:lnTo>
                  <a:lnTo>
                    <a:pt x="303212" y="257704"/>
                  </a:lnTo>
                  <a:lnTo>
                    <a:pt x="303742" y="257704"/>
                  </a:lnTo>
                  <a:lnTo>
                    <a:pt x="304271" y="258234"/>
                  </a:lnTo>
                  <a:lnTo>
                    <a:pt x="305329" y="258234"/>
                  </a:lnTo>
                  <a:lnTo>
                    <a:pt x="303212" y="259821"/>
                  </a:lnTo>
                  <a:lnTo>
                    <a:pt x="303212" y="260350"/>
                  </a:lnTo>
                  <a:lnTo>
                    <a:pt x="303742" y="261938"/>
                  </a:lnTo>
                  <a:lnTo>
                    <a:pt x="303212" y="264583"/>
                  </a:lnTo>
                  <a:lnTo>
                    <a:pt x="305329" y="265113"/>
                  </a:lnTo>
                  <a:lnTo>
                    <a:pt x="304271" y="265113"/>
                  </a:lnTo>
                  <a:lnTo>
                    <a:pt x="304800" y="267229"/>
                  </a:lnTo>
                  <a:lnTo>
                    <a:pt x="304271" y="267759"/>
                  </a:lnTo>
                  <a:lnTo>
                    <a:pt x="304271" y="268817"/>
                  </a:lnTo>
                  <a:lnTo>
                    <a:pt x="304800" y="269346"/>
                  </a:lnTo>
                  <a:lnTo>
                    <a:pt x="304800" y="270404"/>
                  </a:lnTo>
                  <a:lnTo>
                    <a:pt x="304271" y="275696"/>
                  </a:lnTo>
                  <a:lnTo>
                    <a:pt x="302154" y="284163"/>
                  </a:lnTo>
                  <a:lnTo>
                    <a:pt x="302683" y="285221"/>
                  </a:lnTo>
                  <a:lnTo>
                    <a:pt x="303742" y="287338"/>
                  </a:lnTo>
                  <a:lnTo>
                    <a:pt x="302683" y="289984"/>
                  </a:lnTo>
                  <a:lnTo>
                    <a:pt x="301096" y="291042"/>
                  </a:lnTo>
                  <a:lnTo>
                    <a:pt x="300567" y="291571"/>
                  </a:lnTo>
                  <a:lnTo>
                    <a:pt x="300037" y="293158"/>
                  </a:lnTo>
                  <a:lnTo>
                    <a:pt x="300567" y="296333"/>
                  </a:lnTo>
                  <a:lnTo>
                    <a:pt x="303742" y="304800"/>
                  </a:lnTo>
                  <a:lnTo>
                    <a:pt x="303212" y="307975"/>
                  </a:lnTo>
                  <a:lnTo>
                    <a:pt x="302154" y="311679"/>
                  </a:lnTo>
                  <a:lnTo>
                    <a:pt x="301625" y="313796"/>
                  </a:lnTo>
                  <a:lnTo>
                    <a:pt x="302154" y="315384"/>
                  </a:lnTo>
                  <a:lnTo>
                    <a:pt x="304271" y="318029"/>
                  </a:lnTo>
                  <a:lnTo>
                    <a:pt x="305858" y="320675"/>
                  </a:lnTo>
                  <a:lnTo>
                    <a:pt x="305329" y="322263"/>
                  </a:lnTo>
                  <a:lnTo>
                    <a:pt x="306387" y="325438"/>
                  </a:lnTo>
                  <a:lnTo>
                    <a:pt x="305858" y="325967"/>
                  </a:lnTo>
                  <a:lnTo>
                    <a:pt x="306387" y="325967"/>
                  </a:lnTo>
                  <a:lnTo>
                    <a:pt x="310092" y="329671"/>
                  </a:lnTo>
                  <a:lnTo>
                    <a:pt x="311150" y="331259"/>
                  </a:lnTo>
                  <a:lnTo>
                    <a:pt x="311679" y="332846"/>
                  </a:lnTo>
                  <a:lnTo>
                    <a:pt x="313267" y="334433"/>
                  </a:lnTo>
                  <a:lnTo>
                    <a:pt x="313267" y="333904"/>
                  </a:lnTo>
                  <a:lnTo>
                    <a:pt x="314325" y="334963"/>
                  </a:lnTo>
                  <a:lnTo>
                    <a:pt x="314325" y="334433"/>
                  </a:lnTo>
                  <a:lnTo>
                    <a:pt x="314325" y="332317"/>
                  </a:lnTo>
                  <a:lnTo>
                    <a:pt x="314854" y="332317"/>
                  </a:lnTo>
                  <a:lnTo>
                    <a:pt x="314854" y="333904"/>
                  </a:lnTo>
                  <a:lnTo>
                    <a:pt x="315912" y="334433"/>
                  </a:lnTo>
                  <a:lnTo>
                    <a:pt x="315912" y="334963"/>
                  </a:lnTo>
                  <a:lnTo>
                    <a:pt x="316442" y="335492"/>
                  </a:lnTo>
                  <a:lnTo>
                    <a:pt x="316971" y="337609"/>
                  </a:lnTo>
                  <a:lnTo>
                    <a:pt x="316442" y="337079"/>
                  </a:lnTo>
                  <a:lnTo>
                    <a:pt x="315383" y="336550"/>
                  </a:lnTo>
                  <a:lnTo>
                    <a:pt x="315383" y="336021"/>
                  </a:lnTo>
                  <a:lnTo>
                    <a:pt x="315383" y="335492"/>
                  </a:lnTo>
                  <a:lnTo>
                    <a:pt x="314854" y="334963"/>
                  </a:lnTo>
                  <a:lnTo>
                    <a:pt x="314325" y="334963"/>
                  </a:lnTo>
                  <a:lnTo>
                    <a:pt x="314325" y="335492"/>
                  </a:lnTo>
                  <a:lnTo>
                    <a:pt x="314325" y="337079"/>
                  </a:lnTo>
                  <a:lnTo>
                    <a:pt x="314854" y="337609"/>
                  </a:lnTo>
                  <a:lnTo>
                    <a:pt x="315383" y="339196"/>
                  </a:lnTo>
                  <a:lnTo>
                    <a:pt x="314854" y="339196"/>
                  </a:lnTo>
                  <a:lnTo>
                    <a:pt x="316442" y="341313"/>
                  </a:lnTo>
                  <a:lnTo>
                    <a:pt x="316971" y="341842"/>
                  </a:lnTo>
                  <a:lnTo>
                    <a:pt x="318029" y="341842"/>
                  </a:lnTo>
                  <a:lnTo>
                    <a:pt x="319087" y="341842"/>
                  </a:lnTo>
                  <a:lnTo>
                    <a:pt x="319617" y="342900"/>
                  </a:lnTo>
                  <a:lnTo>
                    <a:pt x="319617" y="343958"/>
                  </a:lnTo>
                  <a:lnTo>
                    <a:pt x="319087" y="344488"/>
                  </a:lnTo>
                  <a:lnTo>
                    <a:pt x="318558" y="344488"/>
                  </a:lnTo>
                  <a:lnTo>
                    <a:pt x="318558" y="345017"/>
                  </a:lnTo>
                  <a:lnTo>
                    <a:pt x="319087" y="347134"/>
                  </a:lnTo>
                  <a:lnTo>
                    <a:pt x="319617" y="347663"/>
                  </a:lnTo>
                  <a:lnTo>
                    <a:pt x="320675" y="348721"/>
                  </a:lnTo>
                  <a:lnTo>
                    <a:pt x="321204" y="349250"/>
                  </a:lnTo>
                  <a:lnTo>
                    <a:pt x="322262" y="351367"/>
                  </a:lnTo>
                  <a:lnTo>
                    <a:pt x="323850" y="352425"/>
                  </a:lnTo>
                  <a:lnTo>
                    <a:pt x="324908" y="352954"/>
                  </a:lnTo>
                  <a:lnTo>
                    <a:pt x="325967" y="354013"/>
                  </a:lnTo>
                  <a:lnTo>
                    <a:pt x="325967" y="355071"/>
                  </a:lnTo>
                  <a:lnTo>
                    <a:pt x="325438" y="355071"/>
                  </a:lnTo>
                  <a:lnTo>
                    <a:pt x="326496" y="355600"/>
                  </a:lnTo>
                  <a:lnTo>
                    <a:pt x="327025" y="355600"/>
                  </a:lnTo>
                  <a:lnTo>
                    <a:pt x="327554" y="356129"/>
                  </a:lnTo>
                  <a:lnTo>
                    <a:pt x="327025" y="357717"/>
                  </a:lnTo>
                  <a:lnTo>
                    <a:pt x="327554" y="359304"/>
                  </a:lnTo>
                  <a:lnTo>
                    <a:pt x="327554" y="360363"/>
                  </a:lnTo>
                  <a:lnTo>
                    <a:pt x="328083" y="360892"/>
                  </a:lnTo>
                  <a:lnTo>
                    <a:pt x="328613" y="361421"/>
                  </a:lnTo>
                  <a:lnTo>
                    <a:pt x="330729" y="361421"/>
                  </a:lnTo>
                  <a:lnTo>
                    <a:pt x="333904" y="361950"/>
                  </a:lnTo>
                  <a:lnTo>
                    <a:pt x="334962" y="361421"/>
                  </a:lnTo>
                  <a:lnTo>
                    <a:pt x="336021" y="362479"/>
                  </a:lnTo>
                  <a:lnTo>
                    <a:pt x="337079" y="363538"/>
                  </a:lnTo>
                  <a:lnTo>
                    <a:pt x="339725" y="364596"/>
                  </a:lnTo>
                  <a:lnTo>
                    <a:pt x="340783" y="364596"/>
                  </a:lnTo>
                  <a:lnTo>
                    <a:pt x="341842" y="364596"/>
                  </a:lnTo>
                  <a:lnTo>
                    <a:pt x="342371" y="365654"/>
                  </a:lnTo>
                  <a:lnTo>
                    <a:pt x="342900" y="366183"/>
                  </a:lnTo>
                  <a:lnTo>
                    <a:pt x="342371" y="366183"/>
                  </a:lnTo>
                  <a:lnTo>
                    <a:pt x="342900" y="366713"/>
                  </a:lnTo>
                  <a:lnTo>
                    <a:pt x="343429" y="367242"/>
                  </a:lnTo>
                  <a:lnTo>
                    <a:pt x="343429" y="366713"/>
                  </a:lnTo>
                  <a:lnTo>
                    <a:pt x="343958" y="366713"/>
                  </a:lnTo>
                  <a:lnTo>
                    <a:pt x="344488" y="366713"/>
                  </a:lnTo>
                  <a:lnTo>
                    <a:pt x="346075" y="367242"/>
                  </a:lnTo>
                  <a:lnTo>
                    <a:pt x="348192" y="368829"/>
                  </a:lnTo>
                  <a:lnTo>
                    <a:pt x="349250" y="370417"/>
                  </a:lnTo>
                  <a:lnTo>
                    <a:pt x="350308" y="372533"/>
                  </a:lnTo>
                  <a:lnTo>
                    <a:pt x="350308" y="375179"/>
                  </a:lnTo>
                  <a:lnTo>
                    <a:pt x="350837" y="375179"/>
                  </a:lnTo>
                  <a:lnTo>
                    <a:pt x="351367" y="376238"/>
                  </a:lnTo>
                  <a:lnTo>
                    <a:pt x="367242" y="375708"/>
                  </a:lnTo>
                  <a:lnTo>
                    <a:pt x="368300" y="376767"/>
                  </a:lnTo>
                  <a:lnTo>
                    <a:pt x="369358" y="377296"/>
                  </a:lnTo>
                  <a:lnTo>
                    <a:pt x="392642" y="385763"/>
                  </a:lnTo>
                  <a:lnTo>
                    <a:pt x="393700" y="385763"/>
                  </a:lnTo>
                  <a:lnTo>
                    <a:pt x="412221" y="385763"/>
                  </a:lnTo>
                  <a:lnTo>
                    <a:pt x="412750" y="385763"/>
                  </a:lnTo>
                  <a:lnTo>
                    <a:pt x="413279" y="382588"/>
                  </a:lnTo>
                  <a:lnTo>
                    <a:pt x="424921" y="382588"/>
                  </a:lnTo>
                  <a:lnTo>
                    <a:pt x="425450" y="383117"/>
                  </a:lnTo>
                  <a:lnTo>
                    <a:pt x="427567" y="385234"/>
                  </a:lnTo>
                  <a:lnTo>
                    <a:pt x="434446" y="391054"/>
                  </a:lnTo>
                  <a:lnTo>
                    <a:pt x="435504" y="391583"/>
                  </a:lnTo>
                  <a:lnTo>
                    <a:pt x="437092" y="396875"/>
                  </a:lnTo>
                  <a:lnTo>
                    <a:pt x="438679" y="398992"/>
                  </a:lnTo>
                  <a:lnTo>
                    <a:pt x="440796" y="400579"/>
                  </a:lnTo>
                  <a:lnTo>
                    <a:pt x="442912" y="401638"/>
                  </a:lnTo>
                  <a:lnTo>
                    <a:pt x="445558" y="402696"/>
                  </a:lnTo>
                  <a:lnTo>
                    <a:pt x="446617" y="403225"/>
                  </a:lnTo>
                  <a:lnTo>
                    <a:pt x="448204" y="403225"/>
                  </a:lnTo>
                  <a:lnTo>
                    <a:pt x="449262" y="402696"/>
                  </a:lnTo>
                  <a:lnTo>
                    <a:pt x="452967" y="397933"/>
                  </a:lnTo>
                  <a:lnTo>
                    <a:pt x="454554" y="397404"/>
                  </a:lnTo>
                  <a:lnTo>
                    <a:pt x="456671" y="397404"/>
                  </a:lnTo>
                  <a:lnTo>
                    <a:pt x="458258" y="397404"/>
                  </a:lnTo>
                  <a:lnTo>
                    <a:pt x="461962" y="399521"/>
                  </a:lnTo>
                  <a:lnTo>
                    <a:pt x="463021" y="400579"/>
                  </a:lnTo>
                  <a:lnTo>
                    <a:pt x="467254" y="408517"/>
                  </a:lnTo>
                  <a:lnTo>
                    <a:pt x="469900" y="411692"/>
                  </a:lnTo>
                  <a:lnTo>
                    <a:pt x="473075" y="414867"/>
                  </a:lnTo>
                  <a:lnTo>
                    <a:pt x="473075" y="416454"/>
                  </a:lnTo>
                  <a:lnTo>
                    <a:pt x="474133" y="419629"/>
                  </a:lnTo>
                  <a:lnTo>
                    <a:pt x="475192" y="421217"/>
                  </a:lnTo>
                  <a:lnTo>
                    <a:pt x="476250" y="422804"/>
                  </a:lnTo>
                  <a:lnTo>
                    <a:pt x="479425" y="423863"/>
                  </a:lnTo>
                  <a:lnTo>
                    <a:pt x="482600" y="425450"/>
                  </a:lnTo>
                  <a:lnTo>
                    <a:pt x="483129" y="425979"/>
                  </a:lnTo>
                  <a:lnTo>
                    <a:pt x="484717" y="425450"/>
                  </a:lnTo>
                  <a:lnTo>
                    <a:pt x="485246" y="425450"/>
                  </a:lnTo>
                  <a:lnTo>
                    <a:pt x="487892" y="426509"/>
                  </a:lnTo>
                  <a:lnTo>
                    <a:pt x="488950" y="427038"/>
                  </a:lnTo>
                  <a:lnTo>
                    <a:pt x="527579" y="398463"/>
                  </a:lnTo>
                  <a:lnTo>
                    <a:pt x="529167" y="399521"/>
                  </a:lnTo>
                  <a:lnTo>
                    <a:pt x="530754" y="401109"/>
                  </a:lnTo>
                  <a:lnTo>
                    <a:pt x="533400" y="402696"/>
                  </a:lnTo>
                  <a:lnTo>
                    <a:pt x="534458" y="401638"/>
                  </a:lnTo>
                  <a:lnTo>
                    <a:pt x="536046" y="401109"/>
                  </a:lnTo>
                  <a:lnTo>
                    <a:pt x="537633" y="402696"/>
                  </a:lnTo>
                  <a:lnTo>
                    <a:pt x="537633" y="402167"/>
                  </a:lnTo>
                  <a:lnTo>
                    <a:pt x="538692" y="401638"/>
                  </a:lnTo>
                  <a:lnTo>
                    <a:pt x="537104" y="400579"/>
                  </a:lnTo>
                  <a:lnTo>
                    <a:pt x="537633" y="399521"/>
                  </a:lnTo>
                  <a:lnTo>
                    <a:pt x="538692" y="399521"/>
                  </a:lnTo>
                  <a:lnTo>
                    <a:pt x="539221" y="400579"/>
                  </a:lnTo>
                  <a:lnTo>
                    <a:pt x="541867" y="401109"/>
                  </a:lnTo>
                  <a:lnTo>
                    <a:pt x="542396" y="402696"/>
                  </a:lnTo>
                  <a:lnTo>
                    <a:pt x="543983" y="403225"/>
                  </a:lnTo>
                  <a:lnTo>
                    <a:pt x="545571" y="402696"/>
                  </a:lnTo>
                  <a:lnTo>
                    <a:pt x="543983" y="400579"/>
                  </a:lnTo>
                  <a:lnTo>
                    <a:pt x="541867" y="400050"/>
                  </a:lnTo>
                  <a:lnTo>
                    <a:pt x="541337" y="398992"/>
                  </a:lnTo>
                  <a:lnTo>
                    <a:pt x="541337" y="397933"/>
                  </a:lnTo>
                  <a:lnTo>
                    <a:pt x="543454" y="396875"/>
                  </a:lnTo>
                  <a:lnTo>
                    <a:pt x="541337" y="395288"/>
                  </a:lnTo>
                  <a:lnTo>
                    <a:pt x="539750" y="394759"/>
                  </a:lnTo>
                  <a:lnTo>
                    <a:pt x="538162" y="395817"/>
                  </a:lnTo>
                  <a:lnTo>
                    <a:pt x="536575" y="395817"/>
                  </a:lnTo>
                  <a:lnTo>
                    <a:pt x="536046" y="394759"/>
                  </a:lnTo>
                  <a:lnTo>
                    <a:pt x="537104" y="393171"/>
                  </a:lnTo>
                  <a:lnTo>
                    <a:pt x="538162" y="393171"/>
                  </a:lnTo>
                  <a:lnTo>
                    <a:pt x="540808" y="394759"/>
                  </a:lnTo>
                  <a:lnTo>
                    <a:pt x="542396" y="394229"/>
                  </a:lnTo>
                  <a:lnTo>
                    <a:pt x="544512" y="393171"/>
                  </a:lnTo>
                  <a:lnTo>
                    <a:pt x="550333" y="393171"/>
                  </a:lnTo>
                  <a:lnTo>
                    <a:pt x="551921" y="393700"/>
                  </a:lnTo>
                  <a:lnTo>
                    <a:pt x="552450" y="391054"/>
                  </a:lnTo>
                  <a:lnTo>
                    <a:pt x="554567" y="394229"/>
                  </a:lnTo>
                  <a:lnTo>
                    <a:pt x="555096" y="394229"/>
                  </a:lnTo>
                  <a:lnTo>
                    <a:pt x="556683" y="393700"/>
                  </a:lnTo>
                  <a:lnTo>
                    <a:pt x="557212" y="392642"/>
                  </a:lnTo>
                  <a:lnTo>
                    <a:pt x="559329" y="393171"/>
                  </a:lnTo>
                  <a:lnTo>
                    <a:pt x="562504" y="392642"/>
                  </a:lnTo>
                  <a:lnTo>
                    <a:pt x="564092" y="392642"/>
                  </a:lnTo>
                  <a:lnTo>
                    <a:pt x="564621" y="393171"/>
                  </a:lnTo>
                  <a:lnTo>
                    <a:pt x="566208" y="394229"/>
                  </a:lnTo>
                  <a:lnTo>
                    <a:pt x="568325" y="394229"/>
                  </a:lnTo>
                  <a:lnTo>
                    <a:pt x="569383" y="394759"/>
                  </a:lnTo>
                  <a:lnTo>
                    <a:pt x="569912" y="395817"/>
                  </a:lnTo>
                  <a:lnTo>
                    <a:pt x="570442" y="397933"/>
                  </a:lnTo>
                  <a:lnTo>
                    <a:pt x="571500" y="398463"/>
                  </a:lnTo>
                  <a:lnTo>
                    <a:pt x="575204" y="397404"/>
                  </a:lnTo>
                  <a:lnTo>
                    <a:pt x="576792" y="396346"/>
                  </a:lnTo>
                  <a:lnTo>
                    <a:pt x="578379" y="395288"/>
                  </a:lnTo>
                  <a:lnTo>
                    <a:pt x="579438" y="394759"/>
                  </a:lnTo>
                  <a:lnTo>
                    <a:pt x="581025" y="395288"/>
                  </a:lnTo>
                  <a:lnTo>
                    <a:pt x="586317" y="401638"/>
                  </a:lnTo>
                  <a:lnTo>
                    <a:pt x="587904" y="402167"/>
                  </a:lnTo>
                  <a:lnTo>
                    <a:pt x="588962" y="402696"/>
                  </a:lnTo>
                  <a:lnTo>
                    <a:pt x="589492" y="404283"/>
                  </a:lnTo>
                  <a:lnTo>
                    <a:pt x="588433" y="412221"/>
                  </a:lnTo>
                  <a:lnTo>
                    <a:pt x="588962" y="412750"/>
                  </a:lnTo>
                  <a:lnTo>
                    <a:pt x="590550" y="411692"/>
                  </a:lnTo>
                  <a:lnTo>
                    <a:pt x="591079" y="412221"/>
                  </a:lnTo>
                  <a:lnTo>
                    <a:pt x="591079" y="413279"/>
                  </a:lnTo>
                  <a:lnTo>
                    <a:pt x="590021" y="414338"/>
                  </a:lnTo>
                  <a:lnTo>
                    <a:pt x="588962" y="414338"/>
                  </a:lnTo>
                  <a:lnTo>
                    <a:pt x="592137" y="419629"/>
                  </a:lnTo>
                  <a:lnTo>
                    <a:pt x="593196" y="419629"/>
                  </a:lnTo>
                  <a:lnTo>
                    <a:pt x="593725" y="421746"/>
                  </a:lnTo>
                  <a:lnTo>
                    <a:pt x="594783" y="422804"/>
                  </a:lnTo>
                  <a:lnTo>
                    <a:pt x="595313" y="425450"/>
                  </a:lnTo>
                  <a:lnTo>
                    <a:pt x="595842" y="426509"/>
                  </a:lnTo>
                  <a:lnTo>
                    <a:pt x="598488" y="427038"/>
                  </a:lnTo>
                  <a:lnTo>
                    <a:pt x="600075" y="430213"/>
                  </a:lnTo>
                  <a:lnTo>
                    <a:pt x="600075" y="431271"/>
                  </a:lnTo>
                  <a:lnTo>
                    <a:pt x="600604" y="432329"/>
                  </a:lnTo>
                  <a:lnTo>
                    <a:pt x="602192" y="431800"/>
                  </a:lnTo>
                  <a:lnTo>
                    <a:pt x="602721" y="432329"/>
                  </a:lnTo>
                  <a:lnTo>
                    <a:pt x="604308" y="431800"/>
                  </a:lnTo>
                  <a:lnTo>
                    <a:pt x="604837" y="431800"/>
                  </a:lnTo>
                  <a:lnTo>
                    <a:pt x="604837" y="432329"/>
                  </a:lnTo>
                  <a:lnTo>
                    <a:pt x="604308" y="432859"/>
                  </a:lnTo>
                  <a:lnTo>
                    <a:pt x="604837" y="433388"/>
                  </a:lnTo>
                  <a:lnTo>
                    <a:pt x="605896" y="431271"/>
                  </a:lnTo>
                  <a:lnTo>
                    <a:pt x="605896" y="430742"/>
                  </a:lnTo>
                  <a:lnTo>
                    <a:pt x="605367" y="429154"/>
                  </a:lnTo>
                  <a:lnTo>
                    <a:pt x="606425" y="427567"/>
                  </a:lnTo>
                  <a:lnTo>
                    <a:pt x="607483" y="421746"/>
                  </a:lnTo>
                  <a:lnTo>
                    <a:pt x="607483" y="419100"/>
                  </a:lnTo>
                  <a:lnTo>
                    <a:pt x="606954" y="418042"/>
                  </a:lnTo>
                  <a:lnTo>
                    <a:pt x="606425" y="416984"/>
                  </a:lnTo>
                  <a:lnTo>
                    <a:pt x="606425" y="416454"/>
                  </a:lnTo>
                  <a:lnTo>
                    <a:pt x="604837" y="412750"/>
                  </a:lnTo>
                  <a:lnTo>
                    <a:pt x="603779" y="406929"/>
                  </a:lnTo>
                  <a:lnTo>
                    <a:pt x="598488" y="395288"/>
                  </a:lnTo>
                  <a:lnTo>
                    <a:pt x="597429" y="390525"/>
                  </a:lnTo>
                  <a:lnTo>
                    <a:pt x="600075" y="383646"/>
                  </a:lnTo>
                  <a:lnTo>
                    <a:pt x="602192" y="379413"/>
                  </a:lnTo>
                  <a:lnTo>
                    <a:pt x="602721" y="378884"/>
                  </a:lnTo>
                  <a:lnTo>
                    <a:pt x="603779" y="376767"/>
                  </a:lnTo>
                  <a:lnTo>
                    <a:pt x="606425" y="376767"/>
                  </a:lnTo>
                  <a:lnTo>
                    <a:pt x="610129" y="374650"/>
                  </a:lnTo>
                  <a:lnTo>
                    <a:pt x="612246" y="372533"/>
                  </a:lnTo>
                  <a:lnTo>
                    <a:pt x="612775" y="370946"/>
                  </a:lnTo>
                  <a:lnTo>
                    <a:pt x="613304" y="369359"/>
                  </a:lnTo>
                  <a:lnTo>
                    <a:pt x="615421" y="367771"/>
                  </a:lnTo>
                  <a:lnTo>
                    <a:pt x="619125" y="366183"/>
                  </a:lnTo>
                  <a:lnTo>
                    <a:pt x="622300" y="365654"/>
                  </a:lnTo>
                  <a:lnTo>
                    <a:pt x="626533" y="360363"/>
                  </a:lnTo>
                  <a:lnTo>
                    <a:pt x="631296" y="359304"/>
                  </a:lnTo>
                  <a:lnTo>
                    <a:pt x="631825" y="359304"/>
                  </a:lnTo>
                  <a:lnTo>
                    <a:pt x="632354" y="358775"/>
                  </a:lnTo>
                  <a:lnTo>
                    <a:pt x="633412" y="357717"/>
                  </a:lnTo>
                  <a:lnTo>
                    <a:pt x="632883" y="357717"/>
                  </a:lnTo>
                  <a:lnTo>
                    <a:pt x="632354" y="356658"/>
                  </a:lnTo>
                  <a:lnTo>
                    <a:pt x="632354" y="357717"/>
                  </a:lnTo>
                  <a:lnTo>
                    <a:pt x="631296" y="357717"/>
                  </a:lnTo>
                  <a:lnTo>
                    <a:pt x="630238" y="357717"/>
                  </a:lnTo>
                  <a:lnTo>
                    <a:pt x="631296" y="356658"/>
                  </a:lnTo>
                  <a:lnTo>
                    <a:pt x="631825" y="356129"/>
                  </a:lnTo>
                  <a:lnTo>
                    <a:pt x="630767" y="356129"/>
                  </a:lnTo>
                  <a:lnTo>
                    <a:pt x="632354" y="355600"/>
                  </a:lnTo>
                  <a:lnTo>
                    <a:pt x="632354" y="355071"/>
                  </a:lnTo>
                  <a:lnTo>
                    <a:pt x="629708" y="353484"/>
                  </a:lnTo>
                  <a:lnTo>
                    <a:pt x="631296" y="354013"/>
                  </a:lnTo>
                  <a:lnTo>
                    <a:pt x="631296" y="352954"/>
                  </a:lnTo>
                  <a:lnTo>
                    <a:pt x="631825" y="352954"/>
                  </a:lnTo>
                  <a:lnTo>
                    <a:pt x="631825" y="354013"/>
                  </a:lnTo>
                  <a:lnTo>
                    <a:pt x="632883" y="354542"/>
                  </a:lnTo>
                  <a:lnTo>
                    <a:pt x="634471" y="355071"/>
                  </a:lnTo>
                  <a:lnTo>
                    <a:pt x="635529" y="354013"/>
                  </a:lnTo>
                  <a:lnTo>
                    <a:pt x="636587" y="352425"/>
                  </a:lnTo>
                  <a:lnTo>
                    <a:pt x="637117" y="352425"/>
                  </a:lnTo>
                  <a:lnTo>
                    <a:pt x="637646" y="351896"/>
                  </a:lnTo>
                  <a:lnTo>
                    <a:pt x="637646" y="350838"/>
                  </a:lnTo>
                  <a:lnTo>
                    <a:pt x="636587" y="349779"/>
                  </a:lnTo>
                  <a:lnTo>
                    <a:pt x="636058" y="349779"/>
                  </a:lnTo>
                  <a:lnTo>
                    <a:pt x="635529" y="352425"/>
                  </a:lnTo>
                  <a:lnTo>
                    <a:pt x="635000" y="352425"/>
                  </a:lnTo>
                  <a:lnTo>
                    <a:pt x="635000" y="350838"/>
                  </a:lnTo>
                  <a:lnTo>
                    <a:pt x="635529" y="349779"/>
                  </a:lnTo>
                  <a:lnTo>
                    <a:pt x="635000" y="349779"/>
                  </a:lnTo>
                  <a:lnTo>
                    <a:pt x="633412" y="349779"/>
                  </a:lnTo>
                  <a:lnTo>
                    <a:pt x="630767" y="349779"/>
                  </a:lnTo>
                  <a:lnTo>
                    <a:pt x="630767" y="349250"/>
                  </a:lnTo>
                  <a:lnTo>
                    <a:pt x="630238" y="348721"/>
                  </a:lnTo>
                  <a:lnTo>
                    <a:pt x="630238" y="347663"/>
                  </a:lnTo>
                  <a:lnTo>
                    <a:pt x="630767" y="347134"/>
                  </a:lnTo>
                  <a:lnTo>
                    <a:pt x="630767" y="347663"/>
                  </a:lnTo>
                  <a:lnTo>
                    <a:pt x="630767" y="348721"/>
                  </a:lnTo>
                  <a:lnTo>
                    <a:pt x="631296" y="349250"/>
                  </a:lnTo>
                  <a:lnTo>
                    <a:pt x="631825" y="349250"/>
                  </a:lnTo>
                  <a:lnTo>
                    <a:pt x="633412" y="348721"/>
                  </a:lnTo>
                  <a:lnTo>
                    <a:pt x="632354" y="347663"/>
                  </a:lnTo>
                  <a:lnTo>
                    <a:pt x="633942" y="348721"/>
                  </a:lnTo>
                  <a:lnTo>
                    <a:pt x="635000" y="348192"/>
                  </a:lnTo>
                  <a:lnTo>
                    <a:pt x="633942" y="347134"/>
                  </a:lnTo>
                  <a:lnTo>
                    <a:pt x="634471" y="347134"/>
                  </a:lnTo>
                  <a:lnTo>
                    <a:pt x="636058" y="347663"/>
                  </a:lnTo>
                  <a:lnTo>
                    <a:pt x="636058" y="347134"/>
                  </a:lnTo>
                  <a:lnTo>
                    <a:pt x="636587" y="348721"/>
                  </a:lnTo>
                  <a:lnTo>
                    <a:pt x="637117" y="348721"/>
                  </a:lnTo>
                  <a:lnTo>
                    <a:pt x="636587" y="347134"/>
                  </a:lnTo>
                  <a:lnTo>
                    <a:pt x="636058" y="346075"/>
                  </a:lnTo>
                  <a:lnTo>
                    <a:pt x="635529" y="345017"/>
                  </a:lnTo>
                  <a:lnTo>
                    <a:pt x="636058" y="345546"/>
                  </a:lnTo>
                  <a:lnTo>
                    <a:pt x="636058" y="344488"/>
                  </a:lnTo>
                  <a:lnTo>
                    <a:pt x="635529" y="344488"/>
                  </a:lnTo>
                  <a:lnTo>
                    <a:pt x="636058" y="343958"/>
                  </a:lnTo>
                  <a:lnTo>
                    <a:pt x="636058" y="343958"/>
                  </a:lnTo>
                  <a:lnTo>
                    <a:pt x="635529" y="342371"/>
                  </a:lnTo>
                  <a:lnTo>
                    <a:pt x="633412" y="341842"/>
                  </a:lnTo>
                  <a:lnTo>
                    <a:pt x="633412" y="342371"/>
                  </a:lnTo>
                  <a:lnTo>
                    <a:pt x="631825" y="342371"/>
                  </a:lnTo>
                  <a:lnTo>
                    <a:pt x="631825" y="341842"/>
                  </a:lnTo>
                  <a:lnTo>
                    <a:pt x="630767" y="340254"/>
                  </a:lnTo>
                  <a:lnTo>
                    <a:pt x="629179" y="339725"/>
                  </a:lnTo>
                  <a:lnTo>
                    <a:pt x="629708" y="339196"/>
                  </a:lnTo>
                  <a:lnTo>
                    <a:pt x="631296" y="339725"/>
                  </a:lnTo>
                  <a:lnTo>
                    <a:pt x="632883" y="341842"/>
                  </a:lnTo>
                  <a:lnTo>
                    <a:pt x="633412" y="341842"/>
                  </a:lnTo>
                  <a:lnTo>
                    <a:pt x="633412" y="340254"/>
                  </a:lnTo>
                  <a:lnTo>
                    <a:pt x="632883" y="339725"/>
                  </a:lnTo>
                  <a:lnTo>
                    <a:pt x="632354" y="339725"/>
                  </a:lnTo>
                  <a:lnTo>
                    <a:pt x="631296" y="339196"/>
                  </a:lnTo>
                  <a:lnTo>
                    <a:pt x="630238" y="337079"/>
                  </a:lnTo>
                  <a:lnTo>
                    <a:pt x="632354" y="339196"/>
                  </a:lnTo>
                  <a:lnTo>
                    <a:pt x="632883" y="339196"/>
                  </a:lnTo>
                  <a:lnTo>
                    <a:pt x="632354" y="338138"/>
                  </a:lnTo>
                  <a:lnTo>
                    <a:pt x="632883" y="338138"/>
                  </a:lnTo>
                  <a:lnTo>
                    <a:pt x="633942" y="339196"/>
                  </a:lnTo>
                  <a:lnTo>
                    <a:pt x="633942" y="338138"/>
                  </a:lnTo>
                  <a:lnTo>
                    <a:pt x="633942" y="337609"/>
                  </a:lnTo>
                  <a:lnTo>
                    <a:pt x="632883" y="337079"/>
                  </a:lnTo>
                  <a:lnTo>
                    <a:pt x="633412" y="336550"/>
                  </a:lnTo>
                  <a:lnTo>
                    <a:pt x="632883" y="336550"/>
                  </a:lnTo>
                  <a:lnTo>
                    <a:pt x="631825" y="336550"/>
                  </a:lnTo>
                  <a:lnTo>
                    <a:pt x="629708" y="333375"/>
                  </a:lnTo>
                  <a:lnTo>
                    <a:pt x="632883" y="336550"/>
                  </a:lnTo>
                  <a:lnTo>
                    <a:pt x="633412" y="336021"/>
                  </a:lnTo>
                  <a:lnTo>
                    <a:pt x="633942" y="334433"/>
                  </a:lnTo>
                  <a:lnTo>
                    <a:pt x="633412" y="333904"/>
                  </a:lnTo>
                  <a:lnTo>
                    <a:pt x="631825" y="333375"/>
                  </a:lnTo>
                  <a:lnTo>
                    <a:pt x="631825" y="332846"/>
                  </a:lnTo>
                  <a:lnTo>
                    <a:pt x="629179" y="331788"/>
                  </a:lnTo>
                  <a:lnTo>
                    <a:pt x="628650" y="331259"/>
                  </a:lnTo>
                  <a:lnTo>
                    <a:pt x="627063" y="331259"/>
                  </a:lnTo>
                  <a:lnTo>
                    <a:pt x="626533" y="329671"/>
                  </a:lnTo>
                  <a:lnTo>
                    <a:pt x="627063" y="328613"/>
                  </a:lnTo>
                  <a:lnTo>
                    <a:pt x="628121" y="328083"/>
                  </a:lnTo>
                  <a:lnTo>
                    <a:pt x="627063" y="329142"/>
                  </a:lnTo>
                  <a:lnTo>
                    <a:pt x="627063" y="330200"/>
                  </a:lnTo>
                  <a:lnTo>
                    <a:pt x="628121" y="330200"/>
                  </a:lnTo>
                  <a:lnTo>
                    <a:pt x="629708" y="331259"/>
                  </a:lnTo>
                  <a:lnTo>
                    <a:pt x="629708" y="330200"/>
                  </a:lnTo>
                  <a:lnTo>
                    <a:pt x="630238" y="331259"/>
                  </a:lnTo>
                  <a:lnTo>
                    <a:pt x="631296" y="331259"/>
                  </a:lnTo>
                  <a:lnTo>
                    <a:pt x="633412" y="332846"/>
                  </a:lnTo>
                  <a:lnTo>
                    <a:pt x="632883" y="331259"/>
                  </a:lnTo>
                  <a:lnTo>
                    <a:pt x="631825" y="330200"/>
                  </a:lnTo>
                  <a:lnTo>
                    <a:pt x="631296" y="329671"/>
                  </a:lnTo>
                  <a:lnTo>
                    <a:pt x="632883" y="330729"/>
                  </a:lnTo>
                  <a:lnTo>
                    <a:pt x="632883" y="330200"/>
                  </a:lnTo>
                  <a:lnTo>
                    <a:pt x="631825" y="328613"/>
                  </a:lnTo>
                  <a:lnTo>
                    <a:pt x="631825" y="327554"/>
                  </a:lnTo>
                  <a:lnTo>
                    <a:pt x="632883" y="324908"/>
                  </a:lnTo>
                  <a:lnTo>
                    <a:pt x="631296" y="323321"/>
                  </a:lnTo>
                  <a:lnTo>
                    <a:pt x="632883" y="323321"/>
                  </a:lnTo>
                  <a:lnTo>
                    <a:pt x="633412" y="322263"/>
                  </a:lnTo>
                  <a:lnTo>
                    <a:pt x="633942" y="323321"/>
                  </a:lnTo>
                  <a:lnTo>
                    <a:pt x="633942" y="322792"/>
                  </a:lnTo>
                  <a:lnTo>
                    <a:pt x="633942" y="322263"/>
                  </a:lnTo>
                  <a:lnTo>
                    <a:pt x="635000" y="321734"/>
                  </a:lnTo>
                  <a:lnTo>
                    <a:pt x="635000" y="321204"/>
                  </a:lnTo>
                  <a:lnTo>
                    <a:pt x="636058" y="320675"/>
                  </a:lnTo>
                  <a:lnTo>
                    <a:pt x="635529" y="322263"/>
                  </a:lnTo>
                  <a:lnTo>
                    <a:pt x="636587" y="322263"/>
                  </a:lnTo>
                  <a:lnTo>
                    <a:pt x="634471" y="323321"/>
                  </a:lnTo>
                  <a:lnTo>
                    <a:pt x="633942" y="324379"/>
                  </a:lnTo>
                  <a:lnTo>
                    <a:pt x="634471" y="324379"/>
                  </a:lnTo>
                  <a:lnTo>
                    <a:pt x="635000" y="324379"/>
                  </a:lnTo>
                  <a:lnTo>
                    <a:pt x="634471" y="325438"/>
                  </a:lnTo>
                  <a:lnTo>
                    <a:pt x="633412" y="325438"/>
                  </a:lnTo>
                  <a:lnTo>
                    <a:pt x="633412" y="325967"/>
                  </a:lnTo>
                  <a:lnTo>
                    <a:pt x="634471" y="326496"/>
                  </a:lnTo>
                  <a:lnTo>
                    <a:pt x="635000" y="327025"/>
                  </a:lnTo>
                  <a:lnTo>
                    <a:pt x="634471" y="327554"/>
                  </a:lnTo>
                  <a:lnTo>
                    <a:pt x="633942" y="326496"/>
                  </a:lnTo>
                  <a:lnTo>
                    <a:pt x="633412" y="327025"/>
                  </a:lnTo>
                  <a:lnTo>
                    <a:pt x="632883" y="328083"/>
                  </a:lnTo>
                  <a:lnTo>
                    <a:pt x="633412" y="328083"/>
                  </a:lnTo>
                  <a:lnTo>
                    <a:pt x="633412" y="327554"/>
                  </a:lnTo>
                  <a:lnTo>
                    <a:pt x="635529" y="328613"/>
                  </a:lnTo>
                  <a:lnTo>
                    <a:pt x="634471" y="329142"/>
                  </a:lnTo>
                  <a:lnTo>
                    <a:pt x="633412" y="329671"/>
                  </a:lnTo>
                  <a:lnTo>
                    <a:pt x="633942" y="331259"/>
                  </a:lnTo>
                  <a:lnTo>
                    <a:pt x="634471" y="331259"/>
                  </a:lnTo>
                  <a:lnTo>
                    <a:pt x="635529" y="331259"/>
                  </a:lnTo>
                  <a:lnTo>
                    <a:pt x="636587" y="330200"/>
                  </a:lnTo>
                  <a:lnTo>
                    <a:pt x="637117" y="331788"/>
                  </a:lnTo>
                  <a:lnTo>
                    <a:pt x="636058" y="331788"/>
                  </a:lnTo>
                  <a:lnTo>
                    <a:pt x="636058" y="332317"/>
                  </a:lnTo>
                  <a:lnTo>
                    <a:pt x="636587" y="332846"/>
                  </a:lnTo>
                  <a:lnTo>
                    <a:pt x="637117" y="332846"/>
                  </a:lnTo>
                  <a:lnTo>
                    <a:pt x="636587" y="333904"/>
                  </a:lnTo>
                  <a:lnTo>
                    <a:pt x="637646" y="333904"/>
                  </a:lnTo>
                  <a:lnTo>
                    <a:pt x="638175" y="333904"/>
                  </a:lnTo>
                  <a:lnTo>
                    <a:pt x="637646" y="334433"/>
                  </a:lnTo>
                  <a:lnTo>
                    <a:pt x="637117" y="334963"/>
                  </a:lnTo>
                  <a:lnTo>
                    <a:pt x="636587" y="336550"/>
                  </a:lnTo>
                  <a:lnTo>
                    <a:pt x="635529" y="339196"/>
                  </a:lnTo>
                  <a:lnTo>
                    <a:pt x="636058" y="340254"/>
                  </a:lnTo>
                  <a:lnTo>
                    <a:pt x="636587" y="340254"/>
                  </a:lnTo>
                  <a:lnTo>
                    <a:pt x="636587" y="339725"/>
                  </a:lnTo>
                  <a:lnTo>
                    <a:pt x="637646" y="337079"/>
                  </a:lnTo>
                  <a:lnTo>
                    <a:pt x="638175" y="337609"/>
                  </a:lnTo>
                  <a:lnTo>
                    <a:pt x="638175" y="337079"/>
                  </a:lnTo>
                  <a:lnTo>
                    <a:pt x="638175" y="336550"/>
                  </a:lnTo>
                  <a:lnTo>
                    <a:pt x="639233" y="333904"/>
                  </a:lnTo>
                  <a:lnTo>
                    <a:pt x="640821" y="331259"/>
                  </a:lnTo>
                  <a:lnTo>
                    <a:pt x="641350" y="331788"/>
                  </a:lnTo>
                  <a:lnTo>
                    <a:pt x="642408" y="329671"/>
                  </a:lnTo>
                  <a:lnTo>
                    <a:pt x="641879" y="327025"/>
                  </a:lnTo>
                  <a:lnTo>
                    <a:pt x="640821" y="327025"/>
                  </a:lnTo>
                  <a:lnTo>
                    <a:pt x="639762" y="324908"/>
                  </a:lnTo>
                  <a:lnTo>
                    <a:pt x="639762" y="323321"/>
                  </a:lnTo>
                  <a:lnTo>
                    <a:pt x="638175" y="320675"/>
                  </a:lnTo>
                  <a:lnTo>
                    <a:pt x="639233" y="319088"/>
                  </a:lnTo>
                  <a:lnTo>
                    <a:pt x="640292" y="318558"/>
                  </a:lnTo>
                  <a:lnTo>
                    <a:pt x="639762" y="319617"/>
                  </a:lnTo>
                  <a:lnTo>
                    <a:pt x="638704" y="320675"/>
                  </a:lnTo>
                  <a:lnTo>
                    <a:pt x="639762" y="322263"/>
                  </a:lnTo>
                  <a:lnTo>
                    <a:pt x="640292" y="322792"/>
                  </a:lnTo>
                  <a:lnTo>
                    <a:pt x="641350" y="323850"/>
                  </a:lnTo>
                  <a:lnTo>
                    <a:pt x="642938" y="323850"/>
                  </a:lnTo>
                  <a:lnTo>
                    <a:pt x="643467" y="324379"/>
                  </a:lnTo>
                  <a:lnTo>
                    <a:pt x="642938" y="325967"/>
                  </a:lnTo>
                  <a:lnTo>
                    <a:pt x="643467" y="325967"/>
                  </a:lnTo>
                  <a:lnTo>
                    <a:pt x="645583" y="323321"/>
                  </a:lnTo>
                  <a:lnTo>
                    <a:pt x="646642" y="322263"/>
                  </a:lnTo>
                  <a:lnTo>
                    <a:pt x="646642" y="321734"/>
                  </a:lnTo>
                  <a:lnTo>
                    <a:pt x="646642" y="320675"/>
                  </a:lnTo>
                  <a:lnTo>
                    <a:pt x="647171" y="321204"/>
                  </a:lnTo>
                  <a:lnTo>
                    <a:pt x="648229" y="319617"/>
                  </a:lnTo>
                  <a:lnTo>
                    <a:pt x="649287" y="314325"/>
                  </a:lnTo>
                  <a:lnTo>
                    <a:pt x="648229" y="313796"/>
                  </a:lnTo>
                  <a:lnTo>
                    <a:pt x="647171" y="312738"/>
                  </a:lnTo>
                  <a:lnTo>
                    <a:pt x="648758" y="311679"/>
                  </a:lnTo>
                  <a:lnTo>
                    <a:pt x="650346" y="307975"/>
                  </a:lnTo>
                  <a:lnTo>
                    <a:pt x="650346" y="307975"/>
                  </a:lnTo>
                  <a:lnTo>
                    <a:pt x="650346" y="308504"/>
                  </a:lnTo>
                  <a:lnTo>
                    <a:pt x="649287" y="311150"/>
                  </a:lnTo>
                  <a:lnTo>
                    <a:pt x="649817" y="310621"/>
                  </a:lnTo>
                  <a:lnTo>
                    <a:pt x="650875" y="310621"/>
                  </a:lnTo>
                  <a:lnTo>
                    <a:pt x="651404" y="310092"/>
                  </a:lnTo>
                  <a:lnTo>
                    <a:pt x="653521" y="308504"/>
                  </a:lnTo>
                  <a:lnTo>
                    <a:pt x="657225" y="307446"/>
                  </a:lnTo>
                  <a:lnTo>
                    <a:pt x="666750" y="305859"/>
                  </a:lnTo>
                  <a:lnTo>
                    <a:pt x="667279" y="303742"/>
                  </a:lnTo>
                  <a:lnTo>
                    <a:pt x="667279" y="302683"/>
                  </a:lnTo>
                  <a:lnTo>
                    <a:pt x="667808" y="303213"/>
                  </a:lnTo>
                  <a:lnTo>
                    <a:pt x="669396" y="302683"/>
                  </a:lnTo>
                  <a:lnTo>
                    <a:pt x="668867" y="303742"/>
                  </a:lnTo>
                  <a:lnTo>
                    <a:pt x="668867" y="305329"/>
                  </a:lnTo>
                  <a:lnTo>
                    <a:pt x="669925" y="305329"/>
                  </a:lnTo>
                  <a:lnTo>
                    <a:pt x="670454" y="304800"/>
                  </a:lnTo>
                  <a:lnTo>
                    <a:pt x="670454" y="303742"/>
                  </a:lnTo>
                  <a:lnTo>
                    <a:pt x="670983" y="304800"/>
                  </a:lnTo>
                  <a:lnTo>
                    <a:pt x="670983" y="303742"/>
                  </a:lnTo>
                  <a:lnTo>
                    <a:pt x="671512" y="303742"/>
                  </a:lnTo>
                  <a:lnTo>
                    <a:pt x="672042" y="303213"/>
                  </a:lnTo>
                  <a:lnTo>
                    <a:pt x="672571" y="303213"/>
                  </a:lnTo>
                  <a:lnTo>
                    <a:pt x="672571" y="304800"/>
                  </a:lnTo>
                  <a:lnTo>
                    <a:pt x="677333" y="303742"/>
                  </a:lnTo>
                  <a:lnTo>
                    <a:pt x="677333" y="302154"/>
                  </a:lnTo>
                  <a:lnTo>
                    <a:pt x="676804" y="300567"/>
                  </a:lnTo>
                  <a:lnTo>
                    <a:pt x="675746" y="300038"/>
                  </a:lnTo>
                  <a:lnTo>
                    <a:pt x="675217" y="300038"/>
                  </a:lnTo>
                  <a:lnTo>
                    <a:pt x="675217" y="300567"/>
                  </a:lnTo>
                  <a:lnTo>
                    <a:pt x="675746" y="300567"/>
                  </a:lnTo>
                  <a:lnTo>
                    <a:pt x="676275" y="301625"/>
                  </a:lnTo>
                  <a:lnTo>
                    <a:pt x="676804" y="302154"/>
                  </a:lnTo>
                  <a:lnTo>
                    <a:pt x="674688" y="303213"/>
                  </a:lnTo>
                  <a:lnTo>
                    <a:pt x="673629" y="302683"/>
                  </a:lnTo>
                  <a:lnTo>
                    <a:pt x="673100" y="301625"/>
                  </a:lnTo>
                  <a:lnTo>
                    <a:pt x="671512" y="298979"/>
                  </a:lnTo>
                  <a:lnTo>
                    <a:pt x="670454" y="298450"/>
                  </a:lnTo>
                  <a:lnTo>
                    <a:pt x="669925" y="298450"/>
                  </a:lnTo>
                  <a:lnTo>
                    <a:pt x="669925" y="297921"/>
                  </a:lnTo>
                  <a:lnTo>
                    <a:pt x="670983" y="296863"/>
                  </a:lnTo>
                  <a:lnTo>
                    <a:pt x="670454" y="296333"/>
                  </a:lnTo>
                  <a:lnTo>
                    <a:pt x="672571" y="295804"/>
                  </a:lnTo>
                  <a:lnTo>
                    <a:pt x="673100" y="295275"/>
                  </a:lnTo>
                  <a:lnTo>
                    <a:pt x="672571" y="295275"/>
                  </a:lnTo>
                  <a:lnTo>
                    <a:pt x="672042" y="295804"/>
                  </a:lnTo>
                  <a:lnTo>
                    <a:pt x="671512" y="295275"/>
                  </a:lnTo>
                  <a:lnTo>
                    <a:pt x="671512" y="294746"/>
                  </a:lnTo>
                  <a:lnTo>
                    <a:pt x="670454" y="294217"/>
                  </a:lnTo>
                  <a:lnTo>
                    <a:pt x="672042" y="292100"/>
                  </a:lnTo>
                  <a:lnTo>
                    <a:pt x="672042" y="292100"/>
                  </a:lnTo>
                  <a:lnTo>
                    <a:pt x="682096" y="284692"/>
                  </a:lnTo>
                  <a:lnTo>
                    <a:pt x="682096" y="284692"/>
                  </a:lnTo>
                  <a:lnTo>
                    <a:pt x="682096" y="284692"/>
                  </a:lnTo>
                  <a:lnTo>
                    <a:pt x="686329" y="281517"/>
                  </a:lnTo>
                  <a:lnTo>
                    <a:pt x="687387" y="282046"/>
                  </a:lnTo>
                  <a:lnTo>
                    <a:pt x="686858" y="280988"/>
                  </a:lnTo>
                  <a:lnTo>
                    <a:pt x="686858" y="280988"/>
                  </a:lnTo>
                  <a:lnTo>
                    <a:pt x="687387" y="280988"/>
                  </a:lnTo>
                  <a:lnTo>
                    <a:pt x="690033" y="279929"/>
                  </a:lnTo>
                  <a:lnTo>
                    <a:pt x="690563" y="280988"/>
                  </a:lnTo>
                  <a:lnTo>
                    <a:pt x="691092" y="280988"/>
                  </a:lnTo>
                  <a:lnTo>
                    <a:pt x="691621" y="280988"/>
                  </a:lnTo>
                  <a:lnTo>
                    <a:pt x="691621" y="279400"/>
                  </a:lnTo>
                  <a:lnTo>
                    <a:pt x="692679" y="278871"/>
                  </a:lnTo>
                  <a:lnTo>
                    <a:pt x="693208" y="279400"/>
                  </a:lnTo>
                  <a:lnTo>
                    <a:pt x="693738" y="279400"/>
                  </a:lnTo>
                  <a:lnTo>
                    <a:pt x="693738" y="278342"/>
                  </a:lnTo>
                  <a:lnTo>
                    <a:pt x="694796" y="278871"/>
                  </a:lnTo>
                  <a:lnTo>
                    <a:pt x="696383" y="278342"/>
                  </a:lnTo>
                  <a:lnTo>
                    <a:pt x="697971" y="277283"/>
                  </a:lnTo>
                  <a:lnTo>
                    <a:pt x="697442" y="276754"/>
                  </a:lnTo>
                  <a:lnTo>
                    <a:pt x="696383" y="276754"/>
                  </a:lnTo>
                  <a:lnTo>
                    <a:pt x="696912" y="275696"/>
                  </a:lnTo>
                  <a:lnTo>
                    <a:pt x="696383" y="274109"/>
                  </a:lnTo>
                  <a:lnTo>
                    <a:pt x="697442" y="274638"/>
                  </a:lnTo>
                  <a:lnTo>
                    <a:pt x="697971" y="274109"/>
                  </a:lnTo>
                  <a:lnTo>
                    <a:pt x="701146" y="274638"/>
                  </a:lnTo>
                  <a:lnTo>
                    <a:pt x="701675" y="275696"/>
                  </a:lnTo>
                  <a:lnTo>
                    <a:pt x="704321" y="273579"/>
                  </a:lnTo>
                  <a:lnTo>
                    <a:pt x="703262" y="273050"/>
                  </a:lnTo>
                  <a:lnTo>
                    <a:pt x="704321" y="273050"/>
                  </a:lnTo>
                  <a:lnTo>
                    <a:pt x="704850" y="274109"/>
                  </a:lnTo>
                  <a:lnTo>
                    <a:pt x="706438" y="273579"/>
                  </a:lnTo>
                  <a:lnTo>
                    <a:pt x="712258" y="270404"/>
                  </a:lnTo>
                  <a:lnTo>
                    <a:pt x="713317" y="270404"/>
                  </a:lnTo>
                  <a:lnTo>
                    <a:pt x="714375" y="268288"/>
                  </a:lnTo>
                  <a:lnTo>
                    <a:pt x="713317" y="266700"/>
                  </a:lnTo>
                  <a:lnTo>
                    <a:pt x="714904" y="268817"/>
                  </a:lnTo>
                  <a:lnTo>
                    <a:pt x="714904" y="269346"/>
                  </a:lnTo>
                  <a:lnTo>
                    <a:pt x="716492" y="268288"/>
                  </a:lnTo>
                  <a:lnTo>
                    <a:pt x="716492" y="268817"/>
                  </a:lnTo>
                  <a:lnTo>
                    <a:pt x="715433" y="269346"/>
                  </a:lnTo>
                  <a:lnTo>
                    <a:pt x="715433" y="270404"/>
                  </a:lnTo>
                  <a:lnTo>
                    <a:pt x="712258" y="271992"/>
                  </a:lnTo>
                  <a:lnTo>
                    <a:pt x="712258" y="273050"/>
                  </a:lnTo>
                  <a:lnTo>
                    <a:pt x="713317" y="271992"/>
                  </a:lnTo>
                  <a:lnTo>
                    <a:pt x="717021" y="271992"/>
                  </a:lnTo>
                  <a:lnTo>
                    <a:pt x="718079" y="272521"/>
                  </a:lnTo>
                  <a:lnTo>
                    <a:pt x="720196" y="271992"/>
                  </a:lnTo>
                  <a:lnTo>
                    <a:pt x="722313" y="272521"/>
                  </a:lnTo>
                  <a:lnTo>
                    <a:pt x="722842" y="273050"/>
                  </a:lnTo>
                  <a:lnTo>
                    <a:pt x="721783" y="273050"/>
                  </a:lnTo>
                  <a:lnTo>
                    <a:pt x="721254" y="273050"/>
                  </a:lnTo>
                  <a:lnTo>
                    <a:pt x="719137" y="273579"/>
                  </a:lnTo>
                  <a:lnTo>
                    <a:pt x="717021" y="274109"/>
                  </a:lnTo>
                  <a:lnTo>
                    <a:pt x="717550" y="275696"/>
                  </a:lnTo>
                  <a:lnTo>
                    <a:pt x="716492" y="274638"/>
                  </a:lnTo>
                  <a:lnTo>
                    <a:pt x="715962" y="274638"/>
                  </a:lnTo>
                  <a:lnTo>
                    <a:pt x="715962" y="273050"/>
                  </a:lnTo>
                  <a:lnTo>
                    <a:pt x="714904" y="273050"/>
                  </a:lnTo>
                  <a:lnTo>
                    <a:pt x="706438" y="278342"/>
                  </a:lnTo>
                  <a:lnTo>
                    <a:pt x="706967" y="278871"/>
                  </a:lnTo>
                  <a:lnTo>
                    <a:pt x="706438" y="278871"/>
                  </a:lnTo>
                  <a:lnTo>
                    <a:pt x="705908" y="278342"/>
                  </a:lnTo>
                  <a:lnTo>
                    <a:pt x="703262" y="280458"/>
                  </a:lnTo>
                  <a:lnTo>
                    <a:pt x="703262" y="280988"/>
                  </a:lnTo>
                  <a:lnTo>
                    <a:pt x="704321" y="279929"/>
                  </a:lnTo>
                  <a:lnTo>
                    <a:pt x="705908" y="279400"/>
                  </a:lnTo>
                  <a:lnTo>
                    <a:pt x="705379" y="279929"/>
                  </a:lnTo>
                  <a:lnTo>
                    <a:pt x="704850" y="280458"/>
                  </a:lnTo>
                  <a:lnTo>
                    <a:pt x="703262" y="283634"/>
                  </a:lnTo>
                  <a:lnTo>
                    <a:pt x="704321" y="286808"/>
                  </a:lnTo>
                  <a:lnTo>
                    <a:pt x="704850" y="285750"/>
                  </a:lnTo>
                  <a:lnTo>
                    <a:pt x="706438" y="288396"/>
                  </a:lnTo>
                  <a:lnTo>
                    <a:pt x="707496" y="287867"/>
                  </a:lnTo>
                  <a:lnTo>
                    <a:pt x="708025" y="288925"/>
                  </a:lnTo>
                  <a:lnTo>
                    <a:pt x="708554" y="287338"/>
                  </a:lnTo>
                  <a:lnTo>
                    <a:pt x="709083" y="286808"/>
                  </a:lnTo>
                  <a:lnTo>
                    <a:pt x="709613" y="286808"/>
                  </a:lnTo>
                  <a:lnTo>
                    <a:pt x="710142" y="286279"/>
                  </a:lnTo>
                  <a:lnTo>
                    <a:pt x="710671" y="286808"/>
                  </a:lnTo>
                  <a:lnTo>
                    <a:pt x="711729" y="286808"/>
                  </a:lnTo>
                  <a:lnTo>
                    <a:pt x="711200" y="285750"/>
                  </a:lnTo>
                  <a:lnTo>
                    <a:pt x="711729" y="286279"/>
                  </a:lnTo>
                  <a:lnTo>
                    <a:pt x="712258" y="285750"/>
                  </a:lnTo>
                  <a:lnTo>
                    <a:pt x="712258" y="285221"/>
                  </a:lnTo>
                  <a:lnTo>
                    <a:pt x="712787" y="285750"/>
                  </a:lnTo>
                  <a:lnTo>
                    <a:pt x="712787" y="284692"/>
                  </a:lnTo>
                  <a:lnTo>
                    <a:pt x="713846" y="284163"/>
                  </a:lnTo>
                  <a:lnTo>
                    <a:pt x="713317" y="283634"/>
                  </a:lnTo>
                  <a:lnTo>
                    <a:pt x="715433" y="281517"/>
                  </a:lnTo>
                  <a:lnTo>
                    <a:pt x="716492" y="282046"/>
                  </a:lnTo>
                  <a:lnTo>
                    <a:pt x="716492" y="281517"/>
                  </a:lnTo>
                  <a:lnTo>
                    <a:pt x="716492" y="280988"/>
                  </a:lnTo>
                  <a:lnTo>
                    <a:pt x="715433" y="280458"/>
                  </a:lnTo>
                  <a:lnTo>
                    <a:pt x="716492" y="280458"/>
                  </a:lnTo>
                  <a:lnTo>
                    <a:pt x="715962" y="279400"/>
                  </a:lnTo>
                  <a:lnTo>
                    <a:pt x="717550" y="279400"/>
                  </a:lnTo>
                  <a:lnTo>
                    <a:pt x="717550" y="279929"/>
                  </a:lnTo>
                  <a:lnTo>
                    <a:pt x="718079" y="279929"/>
                  </a:lnTo>
                  <a:lnTo>
                    <a:pt x="719137" y="278342"/>
                  </a:lnTo>
                  <a:lnTo>
                    <a:pt x="719137" y="279929"/>
                  </a:lnTo>
                  <a:lnTo>
                    <a:pt x="719667" y="279929"/>
                  </a:lnTo>
                  <a:lnTo>
                    <a:pt x="721254" y="279929"/>
                  </a:lnTo>
                  <a:lnTo>
                    <a:pt x="721783" y="279400"/>
                  </a:lnTo>
                  <a:lnTo>
                    <a:pt x="722313" y="279400"/>
                  </a:lnTo>
                  <a:lnTo>
                    <a:pt x="722313" y="278342"/>
                  </a:lnTo>
                  <a:lnTo>
                    <a:pt x="722842" y="278871"/>
                  </a:lnTo>
                  <a:lnTo>
                    <a:pt x="723371" y="278342"/>
                  </a:lnTo>
                  <a:lnTo>
                    <a:pt x="724429" y="277813"/>
                  </a:lnTo>
                  <a:lnTo>
                    <a:pt x="724958" y="278342"/>
                  </a:lnTo>
                  <a:lnTo>
                    <a:pt x="726017" y="278342"/>
                  </a:lnTo>
                  <a:lnTo>
                    <a:pt x="726546" y="277813"/>
                  </a:lnTo>
                  <a:lnTo>
                    <a:pt x="728662" y="276754"/>
                  </a:lnTo>
                  <a:lnTo>
                    <a:pt x="728662" y="277283"/>
                  </a:lnTo>
                  <a:lnTo>
                    <a:pt x="730250" y="276225"/>
                  </a:lnTo>
                  <a:lnTo>
                    <a:pt x="731308" y="276225"/>
                  </a:lnTo>
                  <a:lnTo>
                    <a:pt x="731837" y="275696"/>
                  </a:lnTo>
                  <a:lnTo>
                    <a:pt x="733425" y="275696"/>
                  </a:lnTo>
                  <a:lnTo>
                    <a:pt x="733425" y="275167"/>
                  </a:lnTo>
                  <a:lnTo>
                    <a:pt x="734483" y="274638"/>
                  </a:lnTo>
                  <a:lnTo>
                    <a:pt x="733954" y="274109"/>
                  </a:lnTo>
                  <a:lnTo>
                    <a:pt x="735012" y="274638"/>
                  </a:lnTo>
                  <a:lnTo>
                    <a:pt x="736600" y="274638"/>
                  </a:lnTo>
                  <a:lnTo>
                    <a:pt x="736071" y="274109"/>
                  </a:lnTo>
                  <a:lnTo>
                    <a:pt x="737129" y="273579"/>
                  </a:lnTo>
                  <a:lnTo>
                    <a:pt x="737658" y="274109"/>
                  </a:lnTo>
                  <a:lnTo>
                    <a:pt x="739246" y="273579"/>
                  </a:lnTo>
                  <a:lnTo>
                    <a:pt x="738717" y="273050"/>
                  </a:lnTo>
                  <a:lnTo>
                    <a:pt x="736071" y="273050"/>
                  </a:lnTo>
                  <a:lnTo>
                    <a:pt x="736071" y="272521"/>
                  </a:lnTo>
                  <a:lnTo>
                    <a:pt x="737129" y="271463"/>
                  </a:lnTo>
                  <a:lnTo>
                    <a:pt x="735542" y="269875"/>
                  </a:lnTo>
                  <a:lnTo>
                    <a:pt x="733954" y="270404"/>
                  </a:lnTo>
                  <a:lnTo>
                    <a:pt x="732896" y="269346"/>
                  </a:lnTo>
                  <a:lnTo>
                    <a:pt x="732367" y="268288"/>
                  </a:lnTo>
                  <a:lnTo>
                    <a:pt x="731308" y="268288"/>
                  </a:lnTo>
                  <a:lnTo>
                    <a:pt x="729192" y="269875"/>
                  </a:lnTo>
                  <a:lnTo>
                    <a:pt x="728662" y="270404"/>
                  </a:lnTo>
                  <a:lnTo>
                    <a:pt x="728133" y="269875"/>
                  </a:lnTo>
                  <a:lnTo>
                    <a:pt x="727075" y="270404"/>
                  </a:lnTo>
                  <a:lnTo>
                    <a:pt x="727604" y="269346"/>
                  </a:lnTo>
                  <a:lnTo>
                    <a:pt x="727075" y="268817"/>
                  </a:lnTo>
                  <a:lnTo>
                    <a:pt x="724429" y="268817"/>
                  </a:lnTo>
                  <a:lnTo>
                    <a:pt x="724429" y="269346"/>
                  </a:lnTo>
                  <a:lnTo>
                    <a:pt x="723371" y="269346"/>
                  </a:lnTo>
                  <a:lnTo>
                    <a:pt x="722842" y="268817"/>
                  </a:lnTo>
                  <a:lnTo>
                    <a:pt x="722313" y="268817"/>
                  </a:lnTo>
                  <a:lnTo>
                    <a:pt x="721783" y="268288"/>
                  </a:lnTo>
                  <a:lnTo>
                    <a:pt x="720196" y="268288"/>
                  </a:lnTo>
                  <a:lnTo>
                    <a:pt x="719667" y="267759"/>
                  </a:lnTo>
                  <a:lnTo>
                    <a:pt x="717550" y="267229"/>
                  </a:lnTo>
                  <a:lnTo>
                    <a:pt x="718079" y="266700"/>
                  </a:lnTo>
                  <a:lnTo>
                    <a:pt x="719137" y="266700"/>
                  </a:lnTo>
                  <a:lnTo>
                    <a:pt x="720196" y="266171"/>
                  </a:lnTo>
                  <a:lnTo>
                    <a:pt x="717550" y="265642"/>
                  </a:lnTo>
                  <a:lnTo>
                    <a:pt x="717021" y="265113"/>
                  </a:lnTo>
                  <a:lnTo>
                    <a:pt x="714375" y="265113"/>
                  </a:lnTo>
                  <a:lnTo>
                    <a:pt x="713317" y="262996"/>
                  </a:lnTo>
                  <a:lnTo>
                    <a:pt x="713317" y="262467"/>
                  </a:lnTo>
                  <a:lnTo>
                    <a:pt x="713846" y="261408"/>
                  </a:lnTo>
                  <a:lnTo>
                    <a:pt x="712787" y="260879"/>
                  </a:lnTo>
                  <a:lnTo>
                    <a:pt x="712258" y="261408"/>
                  </a:lnTo>
                  <a:lnTo>
                    <a:pt x="712258" y="259821"/>
                  </a:lnTo>
                  <a:lnTo>
                    <a:pt x="712787" y="258234"/>
                  </a:lnTo>
                  <a:lnTo>
                    <a:pt x="712787" y="257704"/>
                  </a:lnTo>
                  <a:lnTo>
                    <a:pt x="708554" y="257704"/>
                  </a:lnTo>
                  <a:lnTo>
                    <a:pt x="711729" y="256117"/>
                  </a:lnTo>
                  <a:lnTo>
                    <a:pt x="711729" y="255058"/>
                  </a:lnTo>
                  <a:lnTo>
                    <a:pt x="712258" y="255058"/>
                  </a:lnTo>
                  <a:lnTo>
                    <a:pt x="711729" y="254529"/>
                  </a:lnTo>
                  <a:lnTo>
                    <a:pt x="712787" y="252942"/>
                  </a:lnTo>
                  <a:lnTo>
                    <a:pt x="713846" y="251884"/>
                  </a:lnTo>
                  <a:lnTo>
                    <a:pt x="712787" y="251884"/>
                  </a:lnTo>
                  <a:lnTo>
                    <a:pt x="711200" y="251884"/>
                  </a:lnTo>
                  <a:lnTo>
                    <a:pt x="711200" y="251354"/>
                  </a:lnTo>
                  <a:lnTo>
                    <a:pt x="707496" y="252942"/>
                  </a:lnTo>
                  <a:lnTo>
                    <a:pt x="706438" y="250825"/>
                  </a:lnTo>
                  <a:lnTo>
                    <a:pt x="705908" y="250296"/>
                  </a:lnTo>
                  <a:lnTo>
                    <a:pt x="702204" y="249767"/>
                  </a:lnTo>
                  <a:lnTo>
                    <a:pt x="701146" y="249238"/>
                  </a:lnTo>
                  <a:lnTo>
                    <a:pt x="703262" y="248708"/>
                  </a:lnTo>
                  <a:lnTo>
                    <a:pt x="705379" y="248179"/>
                  </a:lnTo>
                  <a:lnTo>
                    <a:pt x="708025" y="249238"/>
                  </a:lnTo>
                  <a:lnTo>
                    <a:pt x="710142" y="249238"/>
                  </a:lnTo>
                  <a:lnTo>
                    <a:pt x="712258" y="247121"/>
                  </a:lnTo>
                  <a:lnTo>
                    <a:pt x="715433" y="246592"/>
                  </a:lnTo>
                  <a:lnTo>
                    <a:pt x="716492" y="245004"/>
                  </a:lnTo>
                  <a:lnTo>
                    <a:pt x="717021" y="244475"/>
                  </a:lnTo>
                  <a:lnTo>
                    <a:pt x="716492" y="242359"/>
                  </a:lnTo>
                  <a:lnTo>
                    <a:pt x="715962" y="241829"/>
                  </a:lnTo>
                  <a:lnTo>
                    <a:pt x="714375" y="240771"/>
                  </a:lnTo>
                  <a:lnTo>
                    <a:pt x="711729" y="239183"/>
                  </a:lnTo>
                  <a:lnTo>
                    <a:pt x="709083" y="239183"/>
                  </a:lnTo>
                  <a:lnTo>
                    <a:pt x="704321" y="239713"/>
                  </a:lnTo>
                  <a:lnTo>
                    <a:pt x="688446" y="245004"/>
                  </a:lnTo>
                  <a:lnTo>
                    <a:pt x="682096" y="249238"/>
                  </a:lnTo>
                  <a:lnTo>
                    <a:pt x="678392" y="251884"/>
                  </a:lnTo>
                  <a:lnTo>
                    <a:pt x="675217" y="256117"/>
                  </a:lnTo>
                  <a:lnTo>
                    <a:pt x="673100" y="257704"/>
                  </a:lnTo>
                  <a:lnTo>
                    <a:pt x="672042" y="258234"/>
                  </a:lnTo>
                  <a:lnTo>
                    <a:pt x="669925" y="260879"/>
                  </a:lnTo>
                  <a:lnTo>
                    <a:pt x="671512" y="257175"/>
                  </a:lnTo>
                  <a:lnTo>
                    <a:pt x="672571" y="255058"/>
                  </a:lnTo>
                  <a:lnTo>
                    <a:pt x="674158" y="254529"/>
                  </a:lnTo>
                  <a:lnTo>
                    <a:pt x="678392" y="248179"/>
                  </a:lnTo>
                  <a:lnTo>
                    <a:pt x="679450" y="247650"/>
                  </a:lnTo>
                  <a:lnTo>
                    <a:pt x="680508" y="246592"/>
                  </a:lnTo>
                  <a:lnTo>
                    <a:pt x="685271" y="241300"/>
                  </a:lnTo>
                  <a:lnTo>
                    <a:pt x="688446" y="239183"/>
                  </a:lnTo>
                  <a:lnTo>
                    <a:pt x="690563" y="238654"/>
                  </a:lnTo>
                  <a:lnTo>
                    <a:pt x="693738" y="238654"/>
                  </a:lnTo>
                  <a:lnTo>
                    <a:pt x="695325" y="237596"/>
                  </a:lnTo>
                  <a:lnTo>
                    <a:pt x="696383" y="236009"/>
                  </a:lnTo>
                  <a:lnTo>
                    <a:pt x="696912" y="233892"/>
                  </a:lnTo>
                  <a:lnTo>
                    <a:pt x="698500" y="231246"/>
                  </a:lnTo>
                  <a:lnTo>
                    <a:pt x="701675" y="229658"/>
                  </a:lnTo>
                  <a:lnTo>
                    <a:pt x="707496" y="229129"/>
                  </a:lnTo>
                  <a:lnTo>
                    <a:pt x="719137" y="229658"/>
                  </a:lnTo>
                  <a:lnTo>
                    <a:pt x="723371" y="229129"/>
                  </a:lnTo>
                  <a:lnTo>
                    <a:pt x="734483" y="229658"/>
                  </a:lnTo>
                  <a:lnTo>
                    <a:pt x="744537" y="228600"/>
                  </a:lnTo>
                  <a:lnTo>
                    <a:pt x="747712" y="228071"/>
                  </a:lnTo>
                  <a:lnTo>
                    <a:pt x="751946" y="224896"/>
                  </a:lnTo>
                  <a:lnTo>
                    <a:pt x="756179" y="219604"/>
                  </a:lnTo>
                  <a:close/>
                  <a:moveTo>
                    <a:pt x="629708" y="353484"/>
                  </a:moveTo>
                  <a:lnTo>
                    <a:pt x="628650" y="353484"/>
                  </a:lnTo>
                  <a:lnTo>
                    <a:pt x="628121" y="352954"/>
                  </a:lnTo>
                  <a:lnTo>
                    <a:pt x="629708" y="353484"/>
                  </a:lnTo>
                  <a:close/>
                  <a:moveTo>
                    <a:pt x="629708" y="357717"/>
                  </a:moveTo>
                  <a:lnTo>
                    <a:pt x="629179" y="357717"/>
                  </a:lnTo>
                  <a:lnTo>
                    <a:pt x="628121" y="356129"/>
                  </a:lnTo>
                  <a:lnTo>
                    <a:pt x="629708" y="357717"/>
                  </a:lnTo>
                  <a:close/>
                  <a:moveTo>
                    <a:pt x="793221" y="252942"/>
                  </a:moveTo>
                  <a:lnTo>
                    <a:pt x="793221" y="251354"/>
                  </a:lnTo>
                  <a:lnTo>
                    <a:pt x="791633" y="250825"/>
                  </a:lnTo>
                  <a:lnTo>
                    <a:pt x="790575" y="251884"/>
                  </a:lnTo>
                  <a:lnTo>
                    <a:pt x="790046" y="252413"/>
                  </a:lnTo>
                  <a:lnTo>
                    <a:pt x="789517" y="251884"/>
                  </a:lnTo>
                  <a:lnTo>
                    <a:pt x="788988" y="249767"/>
                  </a:lnTo>
                  <a:lnTo>
                    <a:pt x="787929" y="248708"/>
                  </a:lnTo>
                  <a:lnTo>
                    <a:pt x="788458" y="248179"/>
                  </a:lnTo>
                  <a:lnTo>
                    <a:pt x="791633" y="247650"/>
                  </a:lnTo>
                  <a:lnTo>
                    <a:pt x="792692" y="246592"/>
                  </a:lnTo>
                  <a:lnTo>
                    <a:pt x="793221" y="245533"/>
                  </a:lnTo>
                  <a:lnTo>
                    <a:pt x="793221" y="245004"/>
                  </a:lnTo>
                  <a:lnTo>
                    <a:pt x="792162" y="244475"/>
                  </a:lnTo>
                  <a:lnTo>
                    <a:pt x="789517" y="245533"/>
                  </a:lnTo>
                  <a:lnTo>
                    <a:pt x="788988" y="245533"/>
                  </a:lnTo>
                  <a:lnTo>
                    <a:pt x="786342" y="242888"/>
                  </a:lnTo>
                  <a:lnTo>
                    <a:pt x="789517" y="239713"/>
                  </a:lnTo>
                  <a:lnTo>
                    <a:pt x="790575" y="238654"/>
                  </a:lnTo>
                  <a:lnTo>
                    <a:pt x="788988" y="237596"/>
                  </a:lnTo>
                  <a:lnTo>
                    <a:pt x="786342" y="237067"/>
                  </a:lnTo>
                  <a:lnTo>
                    <a:pt x="784225" y="236538"/>
                  </a:lnTo>
                  <a:lnTo>
                    <a:pt x="783167" y="237067"/>
                  </a:lnTo>
                  <a:lnTo>
                    <a:pt x="782108" y="238654"/>
                  </a:lnTo>
                  <a:lnTo>
                    <a:pt x="779462" y="238654"/>
                  </a:lnTo>
                  <a:lnTo>
                    <a:pt x="774700" y="236009"/>
                  </a:lnTo>
                  <a:lnTo>
                    <a:pt x="773642" y="235479"/>
                  </a:lnTo>
                  <a:lnTo>
                    <a:pt x="776287" y="232833"/>
                  </a:lnTo>
                  <a:lnTo>
                    <a:pt x="773113" y="231246"/>
                  </a:lnTo>
                  <a:lnTo>
                    <a:pt x="771525" y="232304"/>
                  </a:lnTo>
                  <a:lnTo>
                    <a:pt x="769938" y="234421"/>
                  </a:lnTo>
                  <a:lnTo>
                    <a:pt x="768350" y="234950"/>
                  </a:lnTo>
                  <a:lnTo>
                    <a:pt x="768350" y="233892"/>
                  </a:lnTo>
                  <a:lnTo>
                    <a:pt x="768879" y="231775"/>
                  </a:lnTo>
                  <a:lnTo>
                    <a:pt x="775229" y="222779"/>
                  </a:lnTo>
                  <a:lnTo>
                    <a:pt x="773642" y="221192"/>
                  </a:lnTo>
                  <a:lnTo>
                    <a:pt x="774700" y="220663"/>
                  </a:lnTo>
                  <a:lnTo>
                    <a:pt x="776287" y="220134"/>
                  </a:lnTo>
                  <a:lnTo>
                    <a:pt x="777346" y="219604"/>
                  </a:lnTo>
                  <a:lnTo>
                    <a:pt x="777346" y="218546"/>
                  </a:lnTo>
                  <a:lnTo>
                    <a:pt x="776287" y="218017"/>
                  </a:lnTo>
                  <a:lnTo>
                    <a:pt x="772583" y="219075"/>
                  </a:lnTo>
                  <a:lnTo>
                    <a:pt x="770996" y="219604"/>
                  </a:lnTo>
                  <a:lnTo>
                    <a:pt x="768350" y="221721"/>
                  </a:lnTo>
                  <a:lnTo>
                    <a:pt x="764117" y="227013"/>
                  </a:lnTo>
                  <a:lnTo>
                    <a:pt x="760412" y="232304"/>
                  </a:lnTo>
                  <a:lnTo>
                    <a:pt x="758825" y="236009"/>
                  </a:lnTo>
                  <a:lnTo>
                    <a:pt x="758825" y="236538"/>
                  </a:lnTo>
                  <a:lnTo>
                    <a:pt x="760942" y="239183"/>
                  </a:lnTo>
                  <a:lnTo>
                    <a:pt x="759883" y="240771"/>
                  </a:lnTo>
                  <a:lnTo>
                    <a:pt x="758825" y="240771"/>
                  </a:lnTo>
                  <a:lnTo>
                    <a:pt x="757767" y="240242"/>
                  </a:lnTo>
                  <a:lnTo>
                    <a:pt x="756708" y="241300"/>
                  </a:lnTo>
                  <a:lnTo>
                    <a:pt x="755121" y="243946"/>
                  </a:lnTo>
                  <a:lnTo>
                    <a:pt x="758825" y="245004"/>
                  </a:lnTo>
                  <a:lnTo>
                    <a:pt x="756708" y="246592"/>
                  </a:lnTo>
                  <a:lnTo>
                    <a:pt x="755121" y="246592"/>
                  </a:lnTo>
                  <a:lnTo>
                    <a:pt x="751417" y="249767"/>
                  </a:lnTo>
                  <a:lnTo>
                    <a:pt x="750358" y="250296"/>
                  </a:lnTo>
                  <a:lnTo>
                    <a:pt x="751417" y="252413"/>
                  </a:lnTo>
                  <a:lnTo>
                    <a:pt x="751946" y="252942"/>
                  </a:lnTo>
                  <a:lnTo>
                    <a:pt x="758825" y="251884"/>
                  </a:lnTo>
                  <a:lnTo>
                    <a:pt x="767821" y="253471"/>
                  </a:lnTo>
                  <a:lnTo>
                    <a:pt x="770996" y="253471"/>
                  </a:lnTo>
                  <a:lnTo>
                    <a:pt x="772583" y="252413"/>
                  </a:lnTo>
                  <a:lnTo>
                    <a:pt x="773113" y="251354"/>
                  </a:lnTo>
                  <a:lnTo>
                    <a:pt x="775229" y="251354"/>
                  </a:lnTo>
                  <a:lnTo>
                    <a:pt x="775229" y="252942"/>
                  </a:lnTo>
                  <a:lnTo>
                    <a:pt x="775758" y="254000"/>
                  </a:lnTo>
                  <a:lnTo>
                    <a:pt x="776817" y="253471"/>
                  </a:lnTo>
                  <a:lnTo>
                    <a:pt x="777875" y="251884"/>
                  </a:lnTo>
                  <a:lnTo>
                    <a:pt x="779462" y="251884"/>
                  </a:lnTo>
                  <a:lnTo>
                    <a:pt x="782108" y="252413"/>
                  </a:lnTo>
                  <a:lnTo>
                    <a:pt x="779992" y="254529"/>
                  </a:lnTo>
                  <a:lnTo>
                    <a:pt x="778404" y="256117"/>
                  </a:lnTo>
                  <a:lnTo>
                    <a:pt x="774700" y="257704"/>
                  </a:lnTo>
                  <a:lnTo>
                    <a:pt x="774171" y="258234"/>
                  </a:lnTo>
                  <a:lnTo>
                    <a:pt x="774700" y="259292"/>
                  </a:lnTo>
                  <a:lnTo>
                    <a:pt x="777875" y="259821"/>
                  </a:lnTo>
                  <a:lnTo>
                    <a:pt x="781050" y="256117"/>
                  </a:lnTo>
                  <a:lnTo>
                    <a:pt x="782108" y="255058"/>
                  </a:lnTo>
                  <a:lnTo>
                    <a:pt x="783167" y="254529"/>
                  </a:lnTo>
                  <a:lnTo>
                    <a:pt x="784754" y="253471"/>
                  </a:lnTo>
                  <a:lnTo>
                    <a:pt x="785813" y="251884"/>
                  </a:lnTo>
                  <a:lnTo>
                    <a:pt x="786871" y="251884"/>
                  </a:lnTo>
                  <a:lnTo>
                    <a:pt x="787929" y="254529"/>
                  </a:lnTo>
                  <a:lnTo>
                    <a:pt x="787929" y="255058"/>
                  </a:lnTo>
                  <a:lnTo>
                    <a:pt x="786342" y="257704"/>
                  </a:lnTo>
                  <a:lnTo>
                    <a:pt x="786871" y="258763"/>
                  </a:lnTo>
                  <a:lnTo>
                    <a:pt x="787929" y="258763"/>
                  </a:lnTo>
                  <a:lnTo>
                    <a:pt x="789517" y="257175"/>
                  </a:lnTo>
                  <a:lnTo>
                    <a:pt x="790046" y="259821"/>
                  </a:lnTo>
                  <a:lnTo>
                    <a:pt x="791104" y="260350"/>
                  </a:lnTo>
                  <a:lnTo>
                    <a:pt x="793221" y="260879"/>
                  </a:lnTo>
                  <a:lnTo>
                    <a:pt x="793750" y="261408"/>
                  </a:lnTo>
                  <a:lnTo>
                    <a:pt x="795867" y="255058"/>
                  </a:lnTo>
                  <a:lnTo>
                    <a:pt x="795867" y="254529"/>
                  </a:lnTo>
                  <a:lnTo>
                    <a:pt x="793750" y="254529"/>
                  </a:lnTo>
                  <a:lnTo>
                    <a:pt x="793221" y="252942"/>
                  </a:lnTo>
                  <a:close/>
                  <a:moveTo>
                    <a:pt x="636587" y="344488"/>
                  </a:moveTo>
                  <a:lnTo>
                    <a:pt x="636587" y="344488"/>
                  </a:lnTo>
                  <a:lnTo>
                    <a:pt x="637117" y="346604"/>
                  </a:lnTo>
                  <a:lnTo>
                    <a:pt x="636587" y="344488"/>
                  </a:lnTo>
                  <a:close/>
                  <a:moveTo>
                    <a:pt x="638175" y="350308"/>
                  </a:moveTo>
                  <a:lnTo>
                    <a:pt x="638704" y="350838"/>
                  </a:lnTo>
                  <a:lnTo>
                    <a:pt x="637646" y="348192"/>
                  </a:lnTo>
                  <a:lnTo>
                    <a:pt x="637117" y="346604"/>
                  </a:lnTo>
                  <a:lnTo>
                    <a:pt x="637646" y="349250"/>
                  </a:lnTo>
                  <a:lnTo>
                    <a:pt x="638175" y="350308"/>
                  </a:lnTo>
                  <a:close/>
                </a:path>
              </a:pathLst>
            </a:custGeom>
            <a:solidFill>
              <a:schemeClr val="accent6">
                <a:lumMod val="50000"/>
                <a:lumOff val="50000"/>
              </a:schemeClr>
            </a:solidFill>
            <a:ln w="5292" cap="flat">
              <a:noFill/>
              <a:prstDash val="solid"/>
              <a:miter/>
            </a:ln>
          </p:spPr>
          <p:txBody>
            <a:bodyPr rtlCol="0" anchor="ctr"/>
            <a:lstStyle/>
            <a:p>
              <a:endParaRPr lang="en-GB"/>
            </a:p>
          </p:txBody>
        </p:sp>
        <p:sp>
          <p:nvSpPr>
            <p:cNvPr id="78" name="Forme libre 77">
              <a:extLst>
                <a:ext uri="{FF2B5EF4-FFF2-40B4-BE49-F238E27FC236}">
                  <a16:creationId xmlns:a16="http://schemas.microsoft.com/office/drawing/2014/main" id="{3AB77579-0EC0-482D-2B71-6F886FA8289C}"/>
                </a:ext>
              </a:extLst>
            </p:cNvPr>
            <p:cNvSpPr/>
            <p:nvPr/>
          </p:nvSpPr>
          <p:spPr>
            <a:xfrm>
              <a:off x="4863041" y="4863571"/>
              <a:ext cx="568325" cy="658283"/>
            </a:xfrm>
            <a:custGeom>
              <a:avLst/>
              <a:gdLst>
                <a:gd name="connsiteX0" fmla="*/ 228071 w 568325"/>
                <a:gd name="connsiteY0" fmla="*/ 80433 h 658283"/>
                <a:gd name="connsiteX1" fmla="*/ 229129 w 568325"/>
                <a:gd name="connsiteY1" fmla="*/ 79375 h 658283"/>
                <a:gd name="connsiteX2" fmla="*/ 229658 w 568325"/>
                <a:gd name="connsiteY2" fmla="*/ 77788 h 658283"/>
                <a:gd name="connsiteX3" fmla="*/ 230188 w 568325"/>
                <a:gd name="connsiteY3" fmla="*/ 77788 h 658283"/>
                <a:gd name="connsiteX4" fmla="*/ 233363 w 568325"/>
                <a:gd name="connsiteY4" fmla="*/ 77788 h 658283"/>
                <a:gd name="connsiteX5" fmla="*/ 237067 w 568325"/>
                <a:gd name="connsiteY5" fmla="*/ 74613 h 658283"/>
                <a:gd name="connsiteX6" fmla="*/ 239183 w 568325"/>
                <a:gd name="connsiteY6" fmla="*/ 74083 h 658283"/>
                <a:gd name="connsiteX7" fmla="*/ 240771 w 568325"/>
                <a:gd name="connsiteY7" fmla="*/ 74083 h 658283"/>
                <a:gd name="connsiteX8" fmla="*/ 242887 w 568325"/>
                <a:gd name="connsiteY8" fmla="*/ 74083 h 658283"/>
                <a:gd name="connsiteX9" fmla="*/ 243946 w 568325"/>
                <a:gd name="connsiteY9" fmla="*/ 74083 h 658283"/>
                <a:gd name="connsiteX10" fmla="*/ 245004 w 568325"/>
                <a:gd name="connsiteY10" fmla="*/ 74613 h 658283"/>
                <a:gd name="connsiteX11" fmla="*/ 245533 w 568325"/>
                <a:gd name="connsiteY11" fmla="*/ 75671 h 658283"/>
                <a:gd name="connsiteX12" fmla="*/ 242887 w 568325"/>
                <a:gd name="connsiteY12" fmla="*/ 76200 h 658283"/>
                <a:gd name="connsiteX13" fmla="*/ 241829 w 568325"/>
                <a:gd name="connsiteY13" fmla="*/ 76729 h 658283"/>
                <a:gd name="connsiteX14" fmla="*/ 244475 w 568325"/>
                <a:gd name="connsiteY14" fmla="*/ 77788 h 658283"/>
                <a:gd name="connsiteX15" fmla="*/ 246063 w 568325"/>
                <a:gd name="connsiteY15" fmla="*/ 77788 h 658283"/>
                <a:gd name="connsiteX16" fmla="*/ 251354 w 568325"/>
                <a:gd name="connsiteY16" fmla="*/ 78317 h 658283"/>
                <a:gd name="connsiteX17" fmla="*/ 258762 w 568325"/>
                <a:gd name="connsiteY17" fmla="*/ 81492 h 658283"/>
                <a:gd name="connsiteX18" fmla="*/ 261408 w 568325"/>
                <a:gd name="connsiteY18" fmla="*/ 82021 h 658283"/>
                <a:gd name="connsiteX19" fmla="*/ 264583 w 568325"/>
                <a:gd name="connsiteY19" fmla="*/ 82021 h 658283"/>
                <a:gd name="connsiteX20" fmla="*/ 265642 w 568325"/>
                <a:gd name="connsiteY20" fmla="*/ 82021 h 658283"/>
                <a:gd name="connsiteX21" fmla="*/ 266171 w 568325"/>
                <a:gd name="connsiteY21" fmla="*/ 82550 h 658283"/>
                <a:gd name="connsiteX22" fmla="*/ 267229 w 568325"/>
                <a:gd name="connsiteY22" fmla="*/ 84138 h 658283"/>
                <a:gd name="connsiteX23" fmla="*/ 267758 w 568325"/>
                <a:gd name="connsiteY23" fmla="*/ 86783 h 658283"/>
                <a:gd name="connsiteX24" fmla="*/ 269875 w 568325"/>
                <a:gd name="connsiteY24" fmla="*/ 87842 h 658283"/>
                <a:gd name="connsiteX25" fmla="*/ 271462 w 568325"/>
                <a:gd name="connsiteY25" fmla="*/ 88371 h 658283"/>
                <a:gd name="connsiteX26" fmla="*/ 273579 w 568325"/>
                <a:gd name="connsiteY26" fmla="*/ 88371 h 658283"/>
                <a:gd name="connsiteX27" fmla="*/ 275696 w 568325"/>
                <a:gd name="connsiteY27" fmla="*/ 88371 h 658283"/>
                <a:gd name="connsiteX28" fmla="*/ 276225 w 568325"/>
                <a:gd name="connsiteY28" fmla="*/ 88900 h 658283"/>
                <a:gd name="connsiteX29" fmla="*/ 276754 w 568325"/>
                <a:gd name="connsiteY29" fmla="*/ 89958 h 658283"/>
                <a:gd name="connsiteX30" fmla="*/ 276225 w 568325"/>
                <a:gd name="connsiteY30" fmla="*/ 91017 h 658283"/>
                <a:gd name="connsiteX31" fmla="*/ 273050 w 568325"/>
                <a:gd name="connsiteY31" fmla="*/ 94192 h 658283"/>
                <a:gd name="connsiteX32" fmla="*/ 274637 w 568325"/>
                <a:gd name="connsiteY32" fmla="*/ 94721 h 658283"/>
                <a:gd name="connsiteX33" fmla="*/ 275696 w 568325"/>
                <a:gd name="connsiteY33" fmla="*/ 94721 h 658283"/>
                <a:gd name="connsiteX34" fmla="*/ 281517 w 568325"/>
                <a:gd name="connsiteY34" fmla="*/ 93663 h 658283"/>
                <a:gd name="connsiteX35" fmla="*/ 287867 w 568325"/>
                <a:gd name="connsiteY35" fmla="*/ 94192 h 658283"/>
                <a:gd name="connsiteX36" fmla="*/ 289983 w 568325"/>
                <a:gd name="connsiteY36" fmla="*/ 94192 h 658283"/>
                <a:gd name="connsiteX37" fmla="*/ 293158 w 568325"/>
                <a:gd name="connsiteY37" fmla="*/ 92604 h 658283"/>
                <a:gd name="connsiteX38" fmla="*/ 296333 w 568325"/>
                <a:gd name="connsiteY38" fmla="*/ 92604 h 658283"/>
                <a:gd name="connsiteX39" fmla="*/ 297392 w 568325"/>
                <a:gd name="connsiteY39" fmla="*/ 92075 h 658283"/>
                <a:gd name="connsiteX40" fmla="*/ 295804 w 568325"/>
                <a:gd name="connsiteY40" fmla="*/ 91017 h 658283"/>
                <a:gd name="connsiteX41" fmla="*/ 294217 w 568325"/>
                <a:gd name="connsiteY41" fmla="*/ 90488 h 658283"/>
                <a:gd name="connsiteX42" fmla="*/ 292629 w 568325"/>
                <a:gd name="connsiteY42" fmla="*/ 89429 h 658283"/>
                <a:gd name="connsiteX43" fmla="*/ 291042 w 568325"/>
                <a:gd name="connsiteY43" fmla="*/ 88900 h 658283"/>
                <a:gd name="connsiteX44" fmla="*/ 286808 w 568325"/>
                <a:gd name="connsiteY44" fmla="*/ 88900 h 658283"/>
                <a:gd name="connsiteX45" fmla="*/ 286279 w 568325"/>
                <a:gd name="connsiteY45" fmla="*/ 88371 h 658283"/>
                <a:gd name="connsiteX46" fmla="*/ 287337 w 568325"/>
                <a:gd name="connsiteY46" fmla="*/ 86254 h 658283"/>
                <a:gd name="connsiteX47" fmla="*/ 286279 w 568325"/>
                <a:gd name="connsiteY47" fmla="*/ 85725 h 658283"/>
                <a:gd name="connsiteX48" fmla="*/ 283104 w 568325"/>
                <a:gd name="connsiteY48" fmla="*/ 85196 h 658283"/>
                <a:gd name="connsiteX49" fmla="*/ 277813 w 568325"/>
                <a:gd name="connsiteY49" fmla="*/ 83079 h 658283"/>
                <a:gd name="connsiteX50" fmla="*/ 276225 w 568325"/>
                <a:gd name="connsiteY50" fmla="*/ 83079 h 658283"/>
                <a:gd name="connsiteX51" fmla="*/ 275167 w 568325"/>
                <a:gd name="connsiteY51" fmla="*/ 82550 h 658283"/>
                <a:gd name="connsiteX52" fmla="*/ 274108 w 568325"/>
                <a:gd name="connsiteY52" fmla="*/ 80963 h 658283"/>
                <a:gd name="connsiteX53" fmla="*/ 272521 w 568325"/>
                <a:gd name="connsiteY53" fmla="*/ 79904 h 658283"/>
                <a:gd name="connsiteX54" fmla="*/ 269346 w 568325"/>
                <a:gd name="connsiteY54" fmla="*/ 78317 h 658283"/>
                <a:gd name="connsiteX55" fmla="*/ 265642 w 568325"/>
                <a:gd name="connsiteY55" fmla="*/ 77259 h 658283"/>
                <a:gd name="connsiteX56" fmla="*/ 263525 w 568325"/>
                <a:gd name="connsiteY56" fmla="*/ 76729 h 658283"/>
                <a:gd name="connsiteX57" fmla="*/ 261408 w 568325"/>
                <a:gd name="connsiteY57" fmla="*/ 76200 h 658283"/>
                <a:gd name="connsiteX58" fmla="*/ 258762 w 568325"/>
                <a:gd name="connsiteY58" fmla="*/ 73554 h 658283"/>
                <a:gd name="connsiteX59" fmla="*/ 257175 w 568325"/>
                <a:gd name="connsiteY59" fmla="*/ 73025 h 658283"/>
                <a:gd name="connsiteX60" fmla="*/ 255587 w 568325"/>
                <a:gd name="connsiteY60" fmla="*/ 73025 h 658283"/>
                <a:gd name="connsiteX61" fmla="*/ 251883 w 568325"/>
                <a:gd name="connsiteY61" fmla="*/ 71967 h 658283"/>
                <a:gd name="connsiteX62" fmla="*/ 249238 w 568325"/>
                <a:gd name="connsiteY62" fmla="*/ 71438 h 658283"/>
                <a:gd name="connsiteX63" fmla="*/ 247121 w 568325"/>
                <a:gd name="connsiteY63" fmla="*/ 70908 h 658283"/>
                <a:gd name="connsiteX64" fmla="*/ 245533 w 568325"/>
                <a:gd name="connsiteY64" fmla="*/ 70908 h 658283"/>
                <a:gd name="connsiteX65" fmla="*/ 242887 w 568325"/>
                <a:gd name="connsiteY65" fmla="*/ 70908 h 658283"/>
                <a:gd name="connsiteX66" fmla="*/ 236538 w 568325"/>
                <a:gd name="connsiteY66" fmla="*/ 71967 h 658283"/>
                <a:gd name="connsiteX67" fmla="*/ 231246 w 568325"/>
                <a:gd name="connsiteY67" fmla="*/ 73554 h 658283"/>
                <a:gd name="connsiteX68" fmla="*/ 227542 w 568325"/>
                <a:gd name="connsiteY68" fmla="*/ 75142 h 658283"/>
                <a:gd name="connsiteX69" fmla="*/ 227012 w 568325"/>
                <a:gd name="connsiteY69" fmla="*/ 75671 h 658283"/>
                <a:gd name="connsiteX70" fmla="*/ 226483 w 568325"/>
                <a:gd name="connsiteY70" fmla="*/ 76729 h 658283"/>
                <a:gd name="connsiteX71" fmla="*/ 226483 w 568325"/>
                <a:gd name="connsiteY71" fmla="*/ 78846 h 658283"/>
                <a:gd name="connsiteX72" fmla="*/ 225425 w 568325"/>
                <a:gd name="connsiteY72" fmla="*/ 79904 h 658283"/>
                <a:gd name="connsiteX73" fmla="*/ 224367 w 568325"/>
                <a:gd name="connsiteY73" fmla="*/ 80963 h 658283"/>
                <a:gd name="connsiteX74" fmla="*/ 227012 w 568325"/>
                <a:gd name="connsiteY74" fmla="*/ 80433 h 658283"/>
                <a:gd name="connsiteX75" fmla="*/ 228071 w 568325"/>
                <a:gd name="connsiteY75" fmla="*/ 80433 h 658283"/>
                <a:gd name="connsiteX76" fmla="*/ 358246 w 568325"/>
                <a:gd name="connsiteY76" fmla="*/ 103717 h 658283"/>
                <a:gd name="connsiteX77" fmla="*/ 357717 w 568325"/>
                <a:gd name="connsiteY77" fmla="*/ 103188 h 658283"/>
                <a:gd name="connsiteX78" fmla="*/ 356658 w 568325"/>
                <a:gd name="connsiteY78" fmla="*/ 103717 h 658283"/>
                <a:gd name="connsiteX79" fmla="*/ 357717 w 568325"/>
                <a:gd name="connsiteY79" fmla="*/ 103717 h 658283"/>
                <a:gd name="connsiteX80" fmla="*/ 358246 w 568325"/>
                <a:gd name="connsiteY80" fmla="*/ 103717 h 658283"/>
                <a:gd name="connsiteX81" fmla="*/ 355600 w 568325"/>
                <a:gd name="connsiteY81" fmla="*/ 103717 h 658283"/>
                <a:gd name="connsiteX82" fmla="*/ 355071 w 568325"/>
                <a:gd name="connsiteY82" fmla="*/ 103717 h 658283"/>
                <a:gd name="connsiteX83" fmla="*/ 354542 w 568325"/>
                <a:gd name="connsiteY83" fmla="*/ 103717 h 658283"/>
                <a:gd name="connsiteX84" fmla="*/ 355071 w 568325"/>
                <a:gd name="connsiteY84" fmla="*/ 104246 h 658283"/>
                <a:gd name="connsiteX85" fmla="*/ 355600 w 568325"/>
                <a:gd name="connsiteY85" fmla="*/ 103717 h 658283"/>
                <a:gd name="connsiteX86" fmla="*/ 359304 w 568325"/>
                <a:gd name="connsiteY86" fmla="*/ 102658 h 658283"/>
                <a:gd name="connsiteX87" fmla="*/ 358775 w 568325"/>
                <a:gd name="connsiteY87" fmla="*/ 102658 h 658283"/>
                <a:gd name="connsiteX88" fmla="*/ 358775 w 568325"/>
                <a:gd name="connsiteY88" fmla="*/ 103188 h 658283"/>
                <a:gd name="connsiteX89" fmla="*/ 359304 w 568325"/>
                <a:gd name="connsiteY89" fmla="*/ 103188 h 658283"/>
                <a:gd name="connsiteX90" fmla="*/ 359304 w 568325"/>
                <a:gd name="connsiteY90" fmla="*/ 102658 h 658283"/>
                <a:gd name="connsiteX91" fmla="*/ 345546 w 568325"/>
                <a:gd name="connsiteY91" fmla="*/ 107421 h 658283"/>
                <a:gd name="connsiteX92" fmla="*/ 345546 w 568325"/>
                <a:gd name="connsiteY92" fmla="*/ 107950 h 658283"/>
                <a:gd name="connsiteX93" fmla="*/ 347133 w 568325"/>
                <a:gd name="connsiteY93" fmla="*/ 108479 h 658283"/>
                <a:gd name="connsiteX94" fmla="*/ 348192 w 568325"/>
                <a:gd name="connsiteY94" fmla="*/ 107950 h 658283"/>
                <a:gd name="connsiteX95" fmla="*/ 350308 w 568325"/>
                <a:gd name="connsiteY95" fmla="*/ 107950 h 658283"/>
                <a:gd name="connsiteX96" fmla="*/ 352954 w 568325"/>
                <a:gd name="connsiteY96" fmla="*/ 107950 h 658283"/>
                <a:gd name="connsiteX97" fmla="*/ 353483 w 568325"/>
                <a:gd name="connsiteY97" fmla="*/ 107950 h 658283"/>
                <a:gd name="connsiteX98" fmla="*/ 354542 w 568325"/>
                <a:gd name="connsiteY98" fmla="*/ 106892 h 658283"/>
                <a:gd name="connsiteX99" fmla="*/ 355071 w 568325"/>
                <a:gd name="connsiteY99" fmla="*/ 106892 h 658283"/>
                <a:gd name="connsiteX100" fmla="*/ 355600 w 568325"/>
                <a:gd name="connsiteY100" fmla="*/ 105833 h 658283"/>
                <a:gd name="connsiteX101" fmla="*/ 355071 w 568325"/>
                <a:gd name="connsiteY101" fmla="*/ 105304 h 658283"/>
                <a:gd name="connsiteX102" fmla="*/ 353483 w 568325"/>
                <a:gd name="connsiteY102" fmla="*/ 104775 h 658283"/>
                <a:gd name="connsiteX103" fmla="*/ 349250 w 568325"/>
                <a:gd name="connsiteY103" fmla="*/ 104246 h 658283"/>
                <a:gd name="connsiteX104" fmla="*/ 348192 w 568325"/>
                <a:gd name="connsiteY104" fmla="*/ 104246 h 658283"/>
                <a:gd name="connsiteX105" fmla="*/ 346075 w 568325"/>
                <a:gd name="connsiteY105" fmla="*/ 104246 h 658283"/>
                <a:gd name="connsiteX106" fmla="*/ 345546 w 568325"/>
                <a:gd name="connsiteY106" fmla="*/ 104246 h 658283"/>
                <a:gd name="connsiteX107" fmla="*/ 345017 w 568325"/>
                <a:gd name="connsiteY107" fmla="*/ 104775 h 658283"/>
                <a:gd name="connsiteX108" fmla="*/ 345546 w 568325"/>
                <a:gd name="connsiteY108" fmla="*/ 105833 h 658283"/>
                <a:gd name="connsiteX109" fmla="*/ 345546 w 568325"/>
                <a:gd name="connsiteY109" fmla="*/ 107421 h 658283"/>
                <a:gd name="connsiteX110" fmla="*/ 371475 w 568325"/>
                <a:gd name="connsiteY110" fmla="*/ 154517 h 658283"/>
                <a:gd name="connsiteX111" fmla="*/ 370946 w 568325"/>
                <a:gd name="connsiteY111" fmla="*/ 154517 h 658283"/>
                <a:gd name="connsiteX112" fmla="*/ 371475 w 568325"/>
                <a:gd name="connsiteY112" fmla="*/ 155046 h 658283"/>
                <a:gd name="connsiteX113" fmla="*/ 371475 w 568325"/>
                <a:gd name="connsiteY113" fmla="*/ 154517 h 658283"/>
                <a:gd name="connsiteX114" fmla="*/ 354012 w 568325"/>
                <a:gd name="connsiteY114" fmla="*/ 158221 h 658283"/>
                <a:gd name="connsiteX115" fmla="*/ 355600 w 568325"/>
                <a:gd name="connsiteY115" fmla="*/ 158221 h 658283"/>
                <a:gd name="connsiteX116" fmla="*/ 354542 w 568325"/>
                <a:gd name="connsiteY116" fmla="*/ 157692 h 658283"/>
                <a:gd name="connsiteX117" fmla="*/ 354012 w 568325"/>
                <a:gd name="connsiteY117" fmla="*/ 158221 h 658283"/>
                <a:gd name="connsiteX118" fmla="*/ 363538 w 568325"/>
                <a:gd name="connsiteY118" fmla="*/ 157692 h 658283"/>
                <a:gd name="connsiteX119" fmla="*/ 364067 w 568325"/>
                <a:gd name="connsiteY119" fmla="*/ 158750 h 658283"/>
                <a:gd name="connsiteX120" fmla="*/ 365654 w 568325"/>
                <a:gd name="connsiteY120" fmla="*/ 158221 h 658283"/>
                <a:gd name="connsiteX121" fmla="*/ 366183 w 568325"/>
                <a:gd name="connsiteY121" fmla="*/ 157692 h 658283"/>
                <a:gd name="connsiteX122" fmla="*/ 365654 w 568325"/>
                <a:gd name="connsiteY122" fmla="*/ 156104 h 658283"/>
                <a:gd name="connsiteX123" fmla="*/ 363538 w 568325"/>
                <a:gd name="connsiteY123" fmla="*/ 157692 h 658283"/>
                <a:gd name="connsiteX124" fmla="*/ 363008 w 568325"/>
                <a:gd name="connsiteY124" fmla="*/ 157163 h 658283"/>
                <a:gd name="connsiteX125" fmla="*/ 361421 w 568325"/>
                <a:gd name="connsiteY125" fmla="*/ 157163 h 658283"/>
                <a:gd name="connsiteX126" fmla="*/ 361421 w 568325"/>
                <a:gd name="connsiteY126" fmla="*/ 157692 h 658283"/>
                <a:gd name="connsiteX127" fmla="*/ 363008 w 568325"/>
                <a:gd name="connsiteY127" fmla="*/ 158221 h 658283"/>
                <a:gd name="connsiteX128" fmla="*/ 363538 w 568325"/>
                <a:gd name="connsiteY128" fmla="*/ 157692 h 658283"/>
                <a:gd name="connsiteX129" fmla="*/ 365125 w 568325"/>
                <a:gd name="connsiteY129" fmla="*/ 159808 h 658283"/>
                <a:gd name="connsiteX130" fmla="*/ 365654 w 568325"/>
                <a:gd name="connsiteY130" fmla="*/ 159279 h 658283"/>
                <a:gd name="connsiteX131" fmla="*/ 364596 w 568325"/>
                <a:gd name="connsiteY131" fmla="*/ 158750 h 658283"/>
                <a:gd name="connsiteX132" fmla="*/ 364067 w 568325"/>
                <a:gd name="connsiteY132" fmla="*/ 159279 h 658283"/>
                <a:gd name="connsiteX133" fmla="*/ 365125 w 568325"/>
                <a:gd name="connsiteY133" fmla="*/ 159808 h 658283"/>
                <a:gd name="connsiteX134" fmla="*/ 363008 w 568325"/>
                <a:gd name="connsiteY134" fmla="*/ 159279 h 658283"/>
                <a:gd name="connsiteX135" fmla="*/ 363538 w 568325"/>
                <a:gd name="connsiteY135" fmla="*/ 158750 h 658283"/>
                <a:gd name="connsiteX136" fmla="*/ 363008 w 568325"/>
                <a:gd name="connsiteY136" fmla="*/ 158750 h 658283"/>
                <a:gd name="connsiteX137" fmla="*/ 363008 w 568325"/>
                <a:gd name="connsiteY137" fmla="*/ 159279 h 658283"/>
                <a:gd name="connsiteX138" fmla="*/ 305858 w 568325"/>
                <a:gd name="connsiteY138" fmla="*/ 96308 h 658283"/>
                <a:gd name="connsiteX139" fmla="*/ 306917 w 568325"/>
                <a:gd name="connsiteY139" fmla="*/ 96838 h 658283"/>
                <a:gd name="connsiteX140" fmla="*/ 307446 w 568325"/>
                <a:gd name="connsiteY140" fmla="*/ 97896 h 658283"/>
                <a:gd name="connsiteX141" fmla="*/ 306917 w 568325"/>
                <a:gd name="connsiteY141" fmla="*/ 100013 h 658283"/>
                <a:gd name="connsiteX142" fmla="*/ 307446 w 568325"/>
                <a:gd name="connsiteY142" fmla="*/ 101071 h 658283"/>
                <a:gd name="connsiteX143" fmla="*/ 310092 w 568325"/>
                <a:gd name="connsiteY143" fmla="*/ 103188 h 658283"/>
                <a:gd name="connsiteX144" fmla="*/ 306917 w 568325"/>
                <a:gd name="connsiteY144" fmla="*/ 104246 h 658283"/>
                <a:gd name="connsiteX145" fmla="*/ 296333 w 568325"/>
                <a:gd name="connsiteY145" fmla="*/ 103188 h 658283"/>
                <a:gd name="connsiteX146" fmla="*/ 295275 w 568325"/>
                <a:gd name="connsiteY146" fmla="*/ 103717 h 658283"/>
                <a:gd name="connsiteX147" fmla="*/ 295275 w 568325"/>
                <a:gd name="connsiteY147" fmla="*/ 104246 h 658283"/>
                <a:gd name="connsiteX148" fmla="*/ 295804 w 568325"/>
                <a:gd name="connsiteY148" fmla="*/ 105304 h 658283"/>
                <a:gd name="connsiteX149" fmla="*/ 298979 w 568325"/>
                <a:gd name="connsiteY149" fmla="*/ 106892 h 658283"/>
                <a:gd name="connsiteX150" fmla="*/ 299508 w 568325"/>
                <a:gd name="connsiteY150" fmla="*/ 107421 h 658283"/>
                <a:gd name="connsiteX151" fmla="*/ 300567 w 568325"/>
                <a:gd name="connsiteY151" fmla="*/ 105833 h 658283"/>
                <a:gd name="connsiteX152" fmla="*/ 302154 w 568325"/>
                <a:gd name="connsiteY152" fmla="*/ 105833 h 658283"/>
                <a:gd name="connsiteX153" fmla="*/ 305858 w 568325"/>
                <a:gd name="connsiteY153" fmla="*/ 106363 h 658283"/>
                <a:gd name="connsiteX154" fmla="*/ 308504 w 568325"/>
                <a:gd name="connsiteY154" fmla="*/ 106363 h 658283"/>
                <a:gd name="connsiteX155" fmla="*/ 310621 w 568325"/>
                <a:gd name="connsiteY155" fmla="*/ 105833 h 658283"/>
                <a:gd name="connsiteX156" fmla="*/ 312208 w 568325"/>
                <a:gd name="connsiteY156" fmla="*/ 106363 h 658283"/>
                <a:gd name="connsiteX157" fmla="*/ 314325 w 568325"/>
                <a:gd name="connsiteY157" fmla="*/ 107950 h 658283"/>
                <a:gd name="connsiteX158" fmla="*/ 315383 w 568325"/>
                <a:gd name="connsiteY158" fmla="*/ 109538 h 658283"/>
                <a:gd name="connsiteX159" fmla="*/ 316442 w 568325"/>
                <a:gd name="connsiteY159" fmla="*/ 110067 h 658283"/>
                <a:gd name="connsiteX160" fmla="*/ 317500 w 568325"/>
                <a:gd name="connsiteY160" fmla="*/ 107950 h 658283"/>
                <a:gd name="connsiteX161" fmla="*/ 318558 w 568325"/>
                <a:gd name="connsiteY161" fmla="*/ 105304 h 658283"/>
                <a:gd name="connsiteX162" fmla="*/ 320675 w 568325"/>
                <a:gd name="connsiteY162" fmla="*/ 104246 h 658283"/>
                <a:gd name="connsiteX163" fmla="*/ 321204 w 568325"/>
                <a:gd name="connsiteY163" fmla="*/ 104246 h 658283"/>
                <a:gd name="connsiteX164" fmla="*/ 321733 w 568325"/>
                <a:gd name="connsiteY164" fmla="*/ 104246 h 658283"/>
                <a:gd name="connsiteX165" fmla="*/ 322792 w 568325"/>
                <a:gd name="connsiteY165" fmla="*/ 105833 h 658283"/>
                <a:gd name="connsiteX166" fmla="*/ 323850 w 568325"/>
                <a:gd name="connsiteY166" fmla="*/ 106363 h 658283"/>
                <a:gd name="connsiteX167" fmla="*/ 325967 w 568325"/>
                <a:gd name="connsiteY167" fmla="*/ 104246 h 658283"/>
                <a:gd name="connsiteX168" fmla="*/ 327025 w 568325"/>
                <a:gd name="connsiteY168" fmla="*/ 104246 h 658283"/>
                <a:gd name="connsiteX169" fmla="*/ 328613 w 568325"/>
                <a:gd name="connsiteY169" fmla="*/ 104246 h 658283"/>
                <a:gd name="connsiteX170" fmla="*/ 329142 w 568325"/>
                <a:gd name="connsiteY170" fmla="*/ 104246 h 658283"/>
                <a:gd name="connsiteX171" fmla="*/ 331788 w 568325"/>
                <a:gd name="connsiteY171" fmla="*/ 104246 h 658283"/>
                <a:gd name="connsiteX172" fmla="*/ 332846 w 568325"/>
                <a:gd name="connsiteY172" fmla="*/ 104246 h 658283"/>
                <a:gd name="connsiteX173" fmla="*/ 334433 w 568325"/>
                <a:gd name="connsiteY173" fmla="*/ 106363 h 658283"/>
                <a:gd name="connsiteX174" fmla="*/ 334962 w 568325"/>
                <a:gd name="connsiteY174" fmla="*/ 106363 h 658283"/>
                <a:gd name="connsiteX175" fmla="*/ 336021 w 568325"/>
                <a:gd name="connsiteY175" fmla="*/ 105304 h 658283"/>
                <a:gd name="connsiteX176" fmla="*/ 336550 w 568325"/>
                <a:gd name="connsiteY176" fmla="*/ 104246 h 658283"/>
                <a:gd name="connsiteX177" fmla="*/ 337079 w 568325"/>
                <a:gd name="connsiteY177" fmla="*/ 103717 h 658283"/>
                <a:gd name="connsiteX178" fmla="*/ 336550 w 568325"/>
                <a:gd name="connsiteY178" fmla="*/ 102658 h 658283"/>
                <a:gd name="connsiteX179" fmla="*/ 334962 w 568325"/>
                <a:gd name="connsiteY179" fmla="*/ 101600 h 658283"/>
                <a:gd name="connsiteX180" fmla="*/ 332317 w 568325"/>
                <a:gd name="connsiteY180" fmla="*/ 100013 h 658283"/>
                <a:gd name="connsiteX181" fmla="*/ 329142 w 568325"/>
                <a:gd name="connsiteY181" fmla="*/ 99484 h 658283"/>
                <a:gd name="connsiteX182" fmla="*/ 327554 w 568325"/>
                <a:gd name="connsiteY182" fmla="*/ 98425 h 658283"/>
                <a:gd name="connsiteX183" fmla="*/ 326496 w 568325"/>
                <a:gd name="connsiteY183" fmla="*/ 97367 h 658283"/>
                <a:gd name="connsiteX184" fmla="*/ 325967 w 568325"/>
                <a:gd name="connsiteY184" fmla="*/ 95779 h 658283"/>
                <a:gd name="connsiteX185" fmla="*/ 323850 w 568325"/>
                <a:gd name="connsiteY185" fmla="*/ 96308 h 658283"/>
                <a:gd name="connsiteX186" fmla="*/ 320675 w 568325"/>
                <a:gd name="connsiteY186" fmla="*/ 95250 h 658283"/>
                <a:gd name="connsiteX187" fmla="*/ 320146 w 568325"/>
                <a:gd name="connsiteY187" fmla="*/ 94721 h 658283"/>
                <a:gd name="connsiteX188" fmla="*/ 319617 w 568325"/>
                <a:gd name="connsiteY188" fmla="*/ 94192 h 658283"/>
                <a:gd name="connsiteX189" fmla="*/ 318558 w 568325"/>
                <a:gd name="connsiteY189" fmla="*/ 94192 h 658283"/>
                <a:gd name="connsiteX190" fmla="*/ 317500 w 568325"/>
                <a:gd name="connsiteY190" fmla="*/ 94721 h 658283"/>
                <a:gd name="connsiteX191" fmla="*/ 316442 w 568325"/>
                <a:gd name="connsiteY191" fmla="*/ 94721 h 658283"/>
                <a:gd name="connsiteX192" fmla="*/ 315383 w 568325"/>
                <a:gd name="connsiteY192" fmla="*/ 94192 h 658283"/>
                <a:gd name="connsiteX193" fmla="*/ 313796 w 568325"/>
                <a:gd name="connsiteY193" fmla="*/ 95250 h 658283"/>
                <a:gd name="connsiteX194" fmla="*/ 313267 w 568325"/>
                <a:gd name="connsiteY194" fmla="*/ 95779 h 658283"/>
                <a:gd name="connsiteX195" fmla="*/ 311150 w 568325"/>
                <a:gd name="connsiteY195" fmla="*/ 95250 h 658283"/>
                <a:gd name="connsiteX196" fmla="*/ 305858 w 568325"/>
                <a:gd name="connsiteY196" fmla="*/ 94192 h 658283"/>
                <a:gd name="connsiteX197" fmla="*/ 303212 w 568325"/>
                <a:gd name="connsiteY197" fmla="*/ 94192 h 658283"/>
                <a:gd name="connsiteX198" fmla="*/ 302154 w 568325"/>
                <a:gd name="connsiteY198" fmla="*/ 94721 h 658283"/>
                <a:gd name="connsiteX199" fmla="*/ 301625 w 568325"/>
                <a:gd name="connsiteY199" fmla="*/ 95250 h 658283"/>
                <a:gd name="connsiteX200" fmla="*/ 302683 w 568325"/>
                <a:gd name="connsiteY200" fmla="*/ 96308 h 658283"/>
                <a:gd name="connsiteX201" fmla="*/ 305858 w 568325"/>
                <a:gd name="connsiteY201" fmla="*/ 96308 h 658283"/>
                <a:gd name="connsiteX202" fmla="*/ 276754 w 568325"/>
                <a:gd name="connsiteY202" fmla="*/ 105304 h 658283"/>
                <a:gd name="connsiteX203" fmla="*/ 272521 w 568325"/>
                <a:gd name="connsiteY203" fmla="*/ 104246 h 658283"/>
                <a:gd name="connsiteX204" fmla="*/ 270404 w 568325"/>
                <a:gd name="connsiteY204" fmla="*/ 104775 h 658283"/>
                <a:gd name="connsiteX205" fmla="*/ 268288 w 568325"/>
                <a:gd name="connsiteY205" fmla="*/ 105304 h 658283"/>
                <a:gd name="connsiteX206" fmla="*/ 268817 w 568325"/>
                <a:gd name="connsiteY206" fmla="*/ 106363 h 658283"/>
                <a:gd name="connsiteX207" fmla="*/ 270404 w 568325"/>
                <a:gd name="connsiteY207" fmla="*/ 106363 h 658283"/>
                <a:gd name="connsiteX208" fmla="*/ 271992 w 568325"/>
                <a:gd name="connsiteY208" fmla="*/ 107421 h 658283"/>
                <a:gd name="connsiteX209" fmla="*/ 272521 w 568325"/>
                <a:gd name="connsiteY209" fmla="*/ 108479 h 658283"/>
                <a:gd name="connsiteX210" fmla="*/ 274637 w 568325"/>
                <a:gd name="connsiteY210" fmla="*/ 109009 h 658283"/>
                <a:gd name="connsiteX211" fmla="*/ 275696 w 568325"/>
                <a:gd name="connsiteY211" fmla="*/ 109538 h 658283"/>
                <a:gd name="connsiteX212" fmla="*/ 276754 w 568325"/>
                <a:gd name="connsiteY212" fmla="*/ 109009 h 658283"/>
                <a:gd name="connsiteX213" fmla="*/ 277283 w 568325"/>
                <a:gd name="connsiteY213" fmla="*/ 107950 h 658283"/>
                <a:gd name="connsiteX214" fmla="*/ 278871 w 568325"/>
                <a:gd name="connsiteY214" fmla="*/ 107950 h 658283"/>
                <a:gd name="connsiteX215" fmla="*/ 281517 w 568325"/>
                <a:gd name="connsiteY215" fmla="*/ 109009 h 658283"/>
                <a:gd name="connsiteX216" fmla="*/ 282575 w 568325"/>
                <a:gd name="connsiteY216" fmla="*/ 108479 h 658283"/>
                <a:gd name="connsiteX217" fmla="*/ 282575 w 568325"/>
                <a:gd name="connsiteY217" fmla="*/ 107950 h 658283"/>
                <a:gd name="connsiteX218" fmla="*/ 281517 w 568325"/>
                <a:gd name="connsiteY218" fmla="*/ 107421 h 658283"/>
                <a:gd name="connsiteX219" fmla="*/ 276754 w 568325"/>
                <a:gd name="connsiteY219" fmla="*/ 105304 h 658283"/>
                <a:gd name="connsiteX220" fmla="*/ 460904 w 568325"/>
                <a:gd name="connsiteY220" fmla="*/ 235479 h 658283"/>
                <a:gd name="connsiteX221" fmla="*/ 460375 w 568325"/>
                <a:gd name="connsiteY221" fmla="*/ 235479 h 658283"/>
                <a:gd name="connsiteX222" fmla="*/ 459846 w 568325"/>
                <a:gd name="connsiteY222" fmla="*/ 238654 h 658283"/>
                <a:gd name="connsiteX223" fmla="*/ 459846 w 568325"/>
                <a:gd name="connsiteY223" fmla="*/ 241829 h 658283"/>
                <a:gd name="connsiteX224" fmla="*/ 459317 w 568325"/>
                <a:gd name="connsiteY224" fmla="*/ 242888 h 658283"/>
                <a:gd name="connsiteX225" fmla="*/ 459846 w 568325"/>
                <a:gd name="connsiteY225" fmla="*/ 243946 h 658283"/>
                <a:gd name="connsiteX226" fmla="*/ 460904 w 568325"/>
                <a:gd name="connsiteY226" fmla="*/ 245533 h 658283"/>
                <a:gd name="connsiteX227" fmla="*/ 462492 w 568325"/>
                <a:gd name="connsiteY227" fmla="*/ 246063 h 658283"/>
                <a:gd name="connsiteX228" fmla="*/ 464608 w 568325"/>
                <a:gd name="connsiteY228" fmla="*/ 245533 h 658283"/>
                <a:gd name="connsiteX229" fmla="*/ 468313 w 568325"/>
                <a:gd name="connsiteY229" fmla="*/ 245004 h 658283"/>
                <a:gd name="connsiteX230" fmla="*/ 469900 w 568325"/>
                <a:gd name="connsiteY230" fmla="*/ 244475 h 658283"/>
                <a:gd name="connsiteX231" fmla="*/ 471488 w 568325"/>
                <a:gd name="connsiteY231" fmla="*/ 243417 h 658283"/>
                <a:gd name="connsiteX232" fmla="*/ 472546 w 568325"/>
                <a:gd name="connsiteY232" fmla="*/ 242888 h 658283"/>
                <a:gd name="connsiteX233" fmla="*/ 473075 w 568325"/>
                <a:gd name="connsiteY233" fmla="*/ 241300 h 658283"/>
                <a:gd name="connsiteX234" fmla="*/ 474133 w 568325"/>
                <a:gd name="connsiteY234" fmla="*/ 238125 h 658283"/>
                <a:gd name="connsiteX235" fmla="*/ 475192 w 568325"/>
                <a:gd name="connsiteY235" fmla="*/ 236538 h 658283"/>
                <a:gd name="connsiteX236" fmla="*/ 474133 w 568325"/>
                <a:gd name="connsiteY236" fmla="*/ 236009 h 658283"/>
                <a:gd name="connsiteX237" fmla="*/ 472546 w 568325"/>
                <a:gd name="connsiteY237" fmla="*/ 236009 h 658283"/>
                <a:gd name="connsiteX238" fmla="*/ 470958 w 568325"/>
                <a:gd name="connsiteY238" fmla="*/ 235479 h 658283"/>
                <a:gd name="connsiteX239" fmla="*/ 469900 w 568325"/>
                <a:gd name="connsiteY239" fmla="*/ 235479 h 658283"/>
                <a:gd name="connsiteX240" fmla="*/ 468313 w 568325"/>
                <a:gd name="connsiteY240" fmla="*/ 236009 h 658283"/>
                <a:gd name="connsiteX241" fmla="*/ 462492 w 568325"/>
                <a:gd name="connsiteY241" fmla="*/ 235479 h 658283"/>
                <a:gd name="connsiteX242" fmla="*/ 460904 w 568325"/>
                <a:gd name="connsiteY242" fmla="*/ 235479 h 658283"/>
                <a:gd name="connsiteX243" fmla="*/ 354012 w 568325"/>
                <a:gd name="connsiteY243" fmla="*/ 655109 h 658283"/>
                <a:gd name="connsiteX244" fmla="*/ 352425 w 568325"/>
                <a:gd name="connsiteY244" fmla="*/ 654050 h 658283"/>
                <a:gd name="connsiteX245" fmla="*/ 351367 w 568325"/>
                <a:gd name="connsiteY245" fmla="*/ 654050 h 658283"/>
                <a:gd name="connsiteX246" fmla="*/ 350837 w 568325"/>
                <a:gd name="connsiteY246" fmla="*/ 654050 h 658283"/>
                <a:gd name="connsiteX247" fmla="*/ 346604 w 568325"/>
                <a:gd name="connsiteY247" fmla="*/ 651404 h 658283"/>
                <a:gd name="connsiteX248" fmla="*/ 340783 w 568325"/>
                <a:gd name="connsiteY248" fmla="*/ 645054 h 658283"/>
                <a:gd name="connsiteX249" fmla="*/ 338667 w 568325"/>
                <a:gd name="connsiteY249" fmla="*/ 642408 h 658283"/>
                <a:gd name="connsiteX250" fmla="*/ 337608 w 568325"/>
                <a:gd name="connsiteY250" fmla="*/ 641879 h 658283"/>
                <a:gd name="connsiteX251" fmla="*/ 336021 w 568325"/>
                <a:gd name="connsiteY251" fmla="*/ 642408 h 658283"/>
                <a:gd name="connsiteX252" fmla="*/ 334962 w 568325"/>
                <a:gd name="connsiteY252" fmla="*/ 641879 h 658283"/>
                <a:gd name="connsiteX253" fmla="*/ 334962 w 568325"/>
                <a:gd name="connsiteY253" fmla="*/ 640821 h 658283"/>
                <a:gd name="connsiteX254" fmla="*/ 334433 w 568325"/>
                <a:gd name="connsiteY254" fmla="*/ 656696 h 658283"/>
                <a:gd name="connsiteX255" fmla="*/ 337079 w 568325"/>
                <a:gd name="connsiteY255" fmla="*/ 656167 h 658283"/>
                <a:gd name="connsiteX256" fmla="*/ 342900 w 568325"/>
                <a:gd name="connsiteY256" fmla="*/ 656167 h 658283"/>
                <a:gd name="connsiteX257" fmla="*/ 345546 w 568325"/>
                <a:gd name="connsiteY257" fmla="*/ 656696 h 658283"/>
                <a:gd name="connsiteX258" fmla="*/ 349250 w 568325"/>
                <a:gd name="connsiteY258" fmla="*/ 658283 h 658283"/>
                <a:gd name="connsiteX259" fmla="*/ 350308 w 568325"/>
                <a:gd name="connsiteY259" fmla="*/ 658283 h 658283"/>
                <a:gd name="connsiteX260" fmla="*/ 352954 w 568325"/>
                <a:gd name="connsiteY260" fmla="*/ 657225 h 658283"/>
                <a:gd name="connsiteX261" fmla="*/ 358246 w 568325"/>
                <a:gd name="connsiteY261" fmla="*/ 656696 h 658283"/>
                <a:gd name="connsiteX262" fmla="*/ 358775 w 568325"/>
                <a:gd name="connsiteY262" fmla="*/ 655638 h 658283"/>
                <a:gd name="connsiteX263" fmla="*/ 358775 w 568325"/>
                <a:gd name="connsiteY263" fmla="*/ 655109 h 658283"/>
                <a:gd name="connsiteX264" fmla="*/ 358246 w 568325"/>
                <a:gd name="connsiteY264" fmla="*/ 655109 h 658283"/>
                <a:gd name="connsiteX265" fmla="*/ 354012 w 568325"/>
                <a:gd name="connsiteY265" fmla="*/ 655109 h 658283"/>
                <a:gd name="connsiteX266" fmla="*/ 336550 w 568325"/>
                <a:gd name="connsiteY266" fmla="*/ 639763 h 658283"/>
                <a:gd name="connsiteX267" fmla="*/ 337608 w 568325"/>
                <a:gd name="connsiteY267" fmla="*/ 638175 h 658283"/>
                <a:gd name="connsiteX268" fmla="*/ 337608 w 568325"/>
                <a:gd name="connsiteY268" fmla="*/ 637117 h 658283"/>
                <a:gd name="connsiteX269" fmla="*/ 334962 w 568325"/>
                <a:gd name="connsiteY269" fmla="*/ 636059 h 658283"/>
                <a:gd name="connsiteX270" fmla="*/ 334962 w 568325"/>
                <a:gd name="connsiteY270" fmla="*/ 640821 h 658283"/>
                <a:gd name="connsiteX271" fmla="*/ 336550 w 568325"/>
                <a:gd name="connsiteY271" fmla="*/ 639763 h 658283"/>
                <a:gd name="connsiteX272" fmla="*/ 331258 w 568325"/>
                <a:gd name="connsiteY272" fmla="*/ 636059 h 658283"/>
                <a:gd name="connsiteX273" fmla="*/ 329671 w 568325"/>
                <a:gd name="connsiteY273" fmla="*/ 634471 h 658283"/>
                <a:gd name="connsiteX274" fmla="*/ 327025 w 568325"/>
                <a:gd name="connsiteY274" fmla="*/ 637117 h 658283"/>
                <a:gd name="connsiteX275" fmla="*/ 323850 w 568325"/>
                <a:gd name="connsiteY275" fmla="*/ 639763 h 658283"/>
                <a:gd name="connsiteX276" fmla="*/ 323321 w 568325"/>
                <a:gd name="connsiteY276" fmla="*/ 640292 h 658283"/>
                <a:gd name="connsiteX277" fmla="*/ 322792 w 568325"/>
                <a:gd name="connsiteY277" fmla="*/ 642408 h 658283"/>
                <a:gd name="connsiteX278" fmla="*/ 323321 w 568325"/>
                <a:gd name="connsiteY278" fmla="*/ 642938 h 658283"/>
                <a:gd name="connsiteX279" fmla="*/ 329142 w 568325"/>
                <a:gd name="connsiteY279" fmla="*/ 642408 h 658283"/>
                <a:gd name="connsiteX280" fmla="*/ 329671 w 568325"/>
                <a:gd name="connsiteY280" fmla="*/ 642408 h 658283"/>
                <a:gd name="connsiteX281" fmla="*/ 329671 w 568325"/>
                <a:gd name="connsiteY281" fmla="*/ 643996 h 658283"/>
                <a:gd name="connsiteX282" fmla="*/ 324379 w 568325"/>
                <a:gd name="connsiteY282" fmla="*/ 646112 h 658283"/>
                <a:gd name="connsiteX283" fmla="*/ 325438 w 568325"/>
                <a:gd name="connsiteY283" fmla="*/ 647700 h 658283"/>
                <a:gd name="connsiteX284" fmla="*/ 326496 w 568325"/>
                <a:gd name="connsiteY284" fmla="*/ 649288 h 658283"/>
                <a:gd name="connsiteX285" fmla="*/ 327025 w 568325"/>
                <a:gd name="connsiteY285" fmla="*/ 649288 h 658283"/>
                <a:gd name="connsiteX286" fmla="*/ 327554 w 568325"/>
                <a:gd name="connsiteY286" fmla="*/ 649817 h 658283"/>
                <a:gd name="connsiteX287" fmla="*/ 329142 w 568325"/>
                <a:gd name="connsiteY287" fmla="*/ 650346 h 658283"/>
                <a:gd name="connsiteX288" fmla="*/ 330200 w 568325"/>
                <a:gd name="connsiteY288" fmla="*/ 650875 h 658283"/>
                <a:gd name="connsiteX289" fmla="*/ 332317 w 568325"/>
                <a:gd name="connsiteY289" fmla="*/ 653521 h 658283"/>
                <a:gd name="connsiteX290" fmla="*/ 329671 w 568325"/>
                <a:gd name="connsiteY290" fmla="*/ 654050 h 658283"/>
                <a:gd name="connsiteX291" fmla="*/ 328613 w 568325"/>
                <a:gd name="connsiteY291" fmla="*/ 652463 h 658283"/>
                <a:gd name="connsiteX292" fmla="*/ 324379 w 568325"/>
                <a:gd name="connsiteY292" fmla="*/ 652463 h 658283"/>
                <a:gd name="connsiteX293" fmla="*/ 321733 w 568325"/>
                <a:gd name="connsiteY293" fmla="*/ 652992 h 658283"/>
                <a:gd name="connsiteX294" fmla="*/ 321733 w 568325"/>
                <a:gd name="connsiteY294" fmla="*/ 654050 h 658283"/>
                <a:gd name="connsiteX295" fmla="*/ 321204 w 568325"/>
                <a:gd name="connsiteY295" fmla="*/ 655638 h 658283"/>
                <a:gd name="connsiteX296" fmla="*/ 320675 w 568325"/>
                <a:gd name="connsiteY296" fmla="*/ 657225 h 658283"/>
                <a:gd name="connsiteX297" fmla="*/ 322262 w 568325"/>
                <a:gd name="connsiteY297" fmla="*/ 656696 h 658283"/>
                <a:gd name="connsiteX298" fmla="*/ 327025 w 568325"/>
                <a:gd name="connsiteY298" fmla="*/ 655638 h 658283"/>
                <a:gd name="connsiteX299" fmla="*/ 328083 w 568325"/>
                <a:gd name="connsiteY299" fmla="*/ 655638 h 658283"/>
                <a:gd name="connsiteX300" fmla="*/ 329671 w 568325"/>
                <a:gd name="connsiteY300" fmla="*/ 656696 h 658283"/>
                <a:gd name="connsiteX301" fmla="*/ 331258 w 568325"/>
                <a:gd name="connsiteY301" fmla="*/ 657225 h 658283"/>
                <a:gd name="connsiteX302" fmla="*/ 334433 w 568325"/>
                <a:gd name="connsiteY302" fmla="*/ 656696 h 658283"/>
                <a:gd name="connsiteX303" fmla="*/ 334962 w 568325"/>
                <a:gd name="connsiteY303" fmla="*/ 636059 h 658283"/>
                <a:gd name="connsiteX304" fmla="*/ 331258 w 568325"/>
                <a:gd name="connsiteY304" fmla="*/ 636059 h 658283"/>
                <a:gd name="connsiteX305" fmla="*/ 567796 w 568325"/>
                <a:gd name="connsiteY305" fmla="*/ 283634 h 658283"/>
                <a:gd name="connsiteX306" fmla="*/ 565150 w 568325"/>
                <a:gd name="connsiteY306" fmla="*/ 273579 h 658283"/>
                <a:gd name="connsiteX307" fmla="*/ 565150 w 568325"/>
                <a:gd name="connsiteY307" fmla="*/ 271992 h 658283"/>
                <a:gd name="connsiteX308" fmla="*/ 564092 w 568325"/>
                <a:gd name="connsiteY308" fmla="*/ 270404 h 658283"/>
                <a:gd name="connsiteX309" fmla="*/ 563033 w 568325"/>
                <a:gd name="connsiteY309" fmla="*/ 269875 h 658283"/>
                <a:gd name="connsiteX310" fmla="*/ 556154 w 568325"/>
                <a:gd name="connsiteY310" fmla="*/ 269346 h 658283"/>
                <a:gd name="connsiteX311" fmla="*/ 554038 w 568325"/>
                <a:gd name="connsiteY311" fmla="*/ 268817 h 658283"/>
                <a:gd name="connsiteX312" fmla="*/ 552450 w 568325"/>
                <a:gd name="connsiteY312" fmla="*/ 268288 h 658283"/>
                <a:gd name="connsiteX313" fmla="*/ 539750 w 568325"/>
                <a:gd name="connsiteY313" fmla="*/ 257704 h 658283"/>
                <a:gd name="connsiteX314" fmla="*/ 534987 w 568325"/>
                <a:gd name="connsiteY314" fmla="*/ 254529 h 658283"/>
                <a:gd name="connsiteX315" fmla="*/ 531283 w 568325"/>
                <a:gd name="connsiteY315" fmla="*/ 253471 h 658283"/>
                <a:gd name="connsiteX316" fmla="*/ 530225 w 568325"/>
                <a:gd name="connsiteY316" fmla="*/ 253471 h 658283"/>
                <a:gd name="connsiteX317" fmla="*/ 528108 w 568325"/>
                <a:gd name="connsiteY317" fmla="*/ 254000 h 658283"/>
                <a:gd name="connsiteX318" fmla="*/ 525462 w 568325"/>
                <a:gd name="connsiteY318" fmla="*/ 254529 h 658283"/>
                <a:gd name="connsiteX319" fmla="*/ 516996 w 568325"/>
                <a:gd name="connsiteY319" fmla="*/ 253471 h 658283"/>
                <a:gd name="connsiteX320" fmla="*/ 511704 w 568325"/>
                <a:gd name="connsiteY320" fmla="*/ 250825 h 658283"/>
                <a:gd name="connsiteX321" fmla="*/ 510646 w 568325"/>
                <a:gd name="connsiteY321" fmla="*/ 250825 h 658283"/>
                <a:gd name="connsiteX322" fmla="*/ 510117 w 568325"/>
                <a:gd name="connsiteY322" fmla="*/ 250825 h 658283"/>
                <a:gd name="connsiteX323" fmla="*/ 506942 w 568325"/>
                <a:gd name="connsiteY323" fmla="*/ 251884 h 658283"/>
                <a:gd name="connsiteX324" fmla="*/ 503767 w 568325"/>
                <a:gd name="connsiteY324" fmla="*/ 252942 h 658283"/>
                <a:gd name="connsiteX325" fmla="*/ 501121 w 568325"/>
                <a:gd name="connsiteY325" fmla="*/ 255588 h 658283"/>
                <a:gd name="connsiteX326" fmla="*/ 500592 w 568325"/>
                <a:gd name="connsiteY326" fmla="*/ 254529 h 658283"/>
                <a:gd name="connsiteX327" fmla="*/ 500592 w 568325"/>
                <a:gd name="connsiteY327" fmla="*/ 252942 h 658283"/>
                <a:gd name="connsiteX328" fmla="*/ 500592 w 568325"/>
                <a:gd name="connsiteY328" fmla="*/ 251354 h 658283"/>
                <a:gd name="connsiteX329" fmla="*/ 501650 w 568325"/>
                <a:gd name="connsiteY329" fmla="*/ 250296 h 658283"/>
                <a:gd name="connsiteX330" fmla="*/ 502179 w 568325"/>
                <a:gd name="connsiteY330" fmla="*/ 249767 h 658283"/>
                <a:gd name="connsiteX331" fmla="*/ 501650 w 568325"/>
                <a:gd name="connsiteY331" fmla="*/ 248179 h 658283"/>
                <a:gd name="connsiteX332" fmla="*/ 500063 w 568325"/>
                <a:gd name="connsiteY332" fmla="*/ 246063 h 658283"/>
                <a:gd name="connsiteX333" fmla="*/ 499004 w 568325"/>
                <a:gd name="connsiteY333" fmla="*/ 245004 h 658283"/>
                <a:gd name="connsiteX334" fmla="*/ 497946 w 568325"/>
                <a:gd name="connsiteY334" fmla="*/ 245004 h 658283"/>
                <a:gd name="connsiteX335" fmla="*/ 496887 w 568325"/>
                <a:gd name="connsiteY335" fmla="*/ 246063 h 658283"/>
                <a:gd name="connsiteX336" fmla="*/ 496358 w 568325"/>
                <a:gd name="connsiteY336" fmla="*/ 246063 h 658283"/>
                <a:gd name="connsiteX337" fmla="*/ 495829 w 568325"/>
                <a:gd name="connsiteY337" fmla="*/ 246063 h 658283"/>
                <a:gd name="connsiteX338" fmla="*/ 495300 w 568325"/>
                <a:gd name="connsiteY338" fmla="*/ 243946 h 658283"/>
                <a:gd name="connsiteX339" fmla="*/ 494242 w 568325"/>
                <a:gd name="connsiteY339" fmla="*/ 243417 h 658283"/>
                <a:gd name="connsiteX340" fmla="*/ 488421 w 568325"/>
                <a:gd name="connsiteY340" fmla="*/ 241300 h 658283"/>
                <a:gd name="connsiteX341" fmla="*/ 487363 w 568325"/>
                <a:gd name="connsiteY341" fmla="*/ 241300 h 658283"/>
                <a:gd name="connsiteX342" fmla="*/ 485246 w 568325"/>
                <a:gd name="connsiteY342" fmla="*/ 240242 h 658283"/>
                <a:gd name="connsiteX343" fmla="*/ 483129 w 568325"/>
                <a:gd name="connsiteY343" fmla="*/ 238654 h 658283"/>
                <a:gd name="connsiteX344" fmla="*/ 482600 w 568325"/>
                <a:gd name="connsiteY344" fmla="*/ 238654 h 658283"/>
                <a:gd name="connsiteX345" fmla="*/ 481542 w 568325"/>
                <a:gd name="connsiteY345" fmla="*/ 239183 h 658283"/>
                <a:gd name="connsiteX346" fmla="*/ 478367 w 568325"/>
                <a:gd name="connsiteY346" fmla="*/ 239183 h 658283"/>
                <a:gd name="connsiteX347" fmla="*/ 477308 w 568325"/>
                <a:gd name="connsiteY347" fmla="*/ 239713 h 658283"/>
                <a:gd name="connsiteX348" fmla="*/ 476779 w 568325"/>
                <a:gd name="connsiteY348" fmla="*/ 240771 h 658283"/>
                <a:gd name="connsiteX349" fmla="*/ 475192 w 568325"/>
                <a:gd name="connsiteY349" fmla="*/ 243417 h 658283"/>
                <a:gd name="connsiteX350" fmla="*/ 474133 w 568325"/>
                <a:gd name="connsiteY350" fmla="*/ 245004 h 658283"/>
                <a:gd name="connsiteX351" fmla="*/ 473075 w 568325"/>
                <a:gd name="connsiteY351" fmla="*/ 245533 h 658283"/>
                <a:gd name="connsiteX352" fmla="*/ 469371 w 568325"/>
                <a:gd name="connsiteY352" fmla="*/ 248708 h 658283"/>
                <a:gd name="connsiteX353" fmla="*/ 467783 w 568325"/>
                <a:gd name="connsiteY353" fmla="*/ 250296 h 658283"/>
                <a:gd name="connsiteX354" fmla="*/ 467783 w 568325"/>
                <a:gd name="connsiteY354" fmla="*/ 248179 h 658283"/>
                <a:gd name="connsiteX355" fmla="*/ 468842 w 568325"/>
                <a:gd name="connsiteY355" fmla="*/ 246063 h 658283"/>
                <a:gd name="connsiteX356" fmla="*/ 466725 w 568325"/>
                <a:gd name="connsiteY356" fmla="*/ 247121 h 658283"/>
                <a:gd name="connsiteX357" fmla="*/ 461433 w 568325"/>
                <a:gd name="connsiteY357" fmla="*/ 247650 h 658283"/>
                <a:gd name="connsiteX358" fmla="*/ 459317 w 568325"/>
                <a:gd name="connsiteY358" fmla="*/ 247121 h 658283"/>
                <a:gd name="connsiteX359" fmla="*/ 458258 w 568325"/>
                <a:gd name="connsiteY359" fmla="*/ 244475 h 658283"/>
                <a:gd name="connsiteX360" fmla="*/ 457200 w 568325"/>
                <a:gd name="connsiteY360" fmla="*/ 241829 h 658283"/>
                <a:gd name="connsiteX361" fmla="*/ 456671 w 568325"/>
                <a:gd name="connsiteY361" fmla="*/ 241829 h 658283"/>
                <a:gd name="connsiteX362" fmla="*/ 452967 w 568325"/>
                <a:gd name="connsiteY362" fmla="*/ 243946 h 658283"/>
                <a:gd name="connsiteX363" fmla="*/ 451379 w 568325"/>
                <a:gd name="connsiteY363" fmla="*/ 244475 h 658283"/>
                <a:gd name="connsiteX364" fmla="*/ 451379 w 568325"/>
                <a:gd name="connsiteY364" fmla="*/ 244475 h 658283"/>
                <a:gd name="connsiteX365" fmla="*/ 451379 w 568325"/>
                <a:gd name="connsiteY365" fmla="*/ 240771 h 658283"/>
                <a:gd name="connsiteX366" fmla="*/ 453496 w 568325"/>
                <a:gd name="connsiteY366" fmla="*/ 236538 h 658283"/>
                <a:gd name="connsiteX367" fmla="*/ 455613 w 568325"/>
                <a:gd name="connsiteY367" fmla="*/ 234421 h 658283"/>
                <a:gd name="connsiteX368" fmla="*/ 459317 w 568325"/>
                <a:gd name="connsiteY368" fmla="*/ 231775 h 658283"/>
                <a:gd name="connsiteX369" fmla="*/ 463021 w 568325"/>
                <a:gd name="connsiteY369" fmla="*/ 226484 h 658283"/>
                <a:gd name="connsiteX370" fmla="*/ 464608 w 568325"/>
                <a:gd name="connsiteY370" fmla="*/ 225425 h 658283"/>
                <a:gd name="connsiteX371" fmla="*/ 464608 w 568325"/>
                <a:gd name="connsiteY371" fmla="*/ 224896 h 658283"/>
                <a:gd name="connsiteX372" fmla="*/ 464608 w 568325"/>
                <a:gd name="connsiteY372" fmla="*/ 222779 h 658283"/>
                <a:gd name="connsiteX373" fmla="*/ 464079 w 568325"/>
                <a:gd name="connsiteY373" fmla="*/ 221721 h 658283"/>
                <a:gd name="connsiteX374" fmla="*/ 460904 w 568325"/>
                <a:gd name="connsiteY374" fmla="*/ 221192 h 658283"/>
                <a:gd name="connsiteX375" fmla="*/ 460375 w 568325"/>
                <a:gd name="connsiteY375" fmla="*/ 220134 h 658283"/>
                <a:gd name="connsiteX376" fmla="*/ 459317 w 568325"/>
                <a:gd name="connsiteY376" fmla="*/ 218546 h 658283"/>
                <a:gd name="connsiteX377" fmla="*/ 455613 w 568325"/>
                <a:gd name="connsiteY377" fmla="*/ 205846 h 658283"/>
                <a:gd name="connsiteX378" fmla="*/ 455083 w 568325"/>
                <a:gd name="connsiteY378" fmla="*/ 204259 h 658283"/>
                <a:gd name="connsiteX379" fmla="*/ 454025 w 568325"/>
                <a:gd name="connsiteY379" fmla="*/ 204259 h 658283"/>
                <a:gd name="connsiteX380" fmla="*/ 452967 w 568325"/>
                <a:gd name="connsiteY380" fmla="*/ 204788 h 658283"/>
                <a:gd name="connsiteX381" fmla="*/ 451379 w 568325"/>
                <a:gd name="connsiteY381" fmla="*/ 203729 h 658283"/>
                <a:gd name="connsiteX382" fmla="*/ 451379 w 568325"/>
                <a:gd name="connsiteY382" fmla="*/ 203200 h 658283"/>
                <a:gd name="connsiteX383" fmla="*/ 445558 w 568325"/>
                <a:gd name="connsiteY383" fmla="*/ 197908 h 658283"/>
                <a:gd name="connsiteX384" fmla="*/ 442913 w 568325"/>
                <a:gd name="connsiteY384" fmla="*/ 196321 h 658283"/>
                <a:gd name="connsiteX385" fmla="*/ 438150 w 568325"/>
                <a:gd name="connsiteY385" fmla="*/ 194734 h 658283"/>
                <a:gd name="connsiteX386" fmla="*/ 437621 w 568325"/>
                <a:gd name="connsiteY386" fmla="*/ 194734 h 658283"/>
                <a:gd name="connsiteX387" fmla="*/ 432329 w 568325"/>
                <a:gd name="connsiteY387" fmla="*/ 192617 h 658283"/>
                <a:gd name="connsiteX388" fmla="*/ 430212 w 568325"/>
                <a:gd name="connsiteY388" fmla="*/ 192617 h 658283"/>
                <a:gd name="connsiteX389" fmla="*/ 424921 w 568325"/>
                <a:gd name="connsiteY389" fmla="*/ 192617 h 658283"/>
                <a:gd name="connsiteX390" fmla="*/ 423863 w 568325"/>
                <a:gd name="connsiteY390" fmla="*/ 192617 h 658283"/>
                <a:gd name="connsiteX391" fmla="*/ 423333 w 568325"/>
                <a:gd name="connsiteY391" fmla="*/ 192617 h 658283"/>
                <a:gd name="connsiteX392" fmla="*/ 423333 w 568325"/>
                <a:gd name="connsiteY392" fmla="*/ 194204 h 658283"/>
                <a:gd name="connsiteX393" fmla="*/ 421746 w 568325"/>
                <a:gd name="connsiteY393" fmla="*/ 193675 h 658283"/>
                <a:gd name="connsiteX394" fmla="*/ 416983 w 568325"/>
                <a:gd name="connsiteY394" fmla="*/ 192617 h 658283"/>
                <a:gd name="connsiteX395" fmla="*/ 416454 w 568325"/>
                <a:gd name="connsiteY395" fmla="*/ 192617 h 658283"/>
                <a:gd name="connsiteX396" fmla="*/ 415396 w 568325"/>
                <a:gd name="connsiteY396" fmla="*/ 193675 h 658283"/>
                <a:gd name="connsiteX397" fmla="*/ 413808 w 568325"/>
                <a:gd name="connsiteY397" fmla="*/ 191558 h 658283"/>
                <a:gd name="connsiteX398" fmla="*/ 412750 w 568325"/>
                <a:gd name="connsiteY398" fmla="*/ 189971 h 658283"/>
                <a:gd name="connsiteX399" fmla="*/ 410633 w 568325"/>
                <a:gd name="connsiteY399" fmla="*/ 188384 h 658283"/>
                <a:gd name="connsiteX400" fmla="*/ 409046 w 568325"/>
                <a:gd name="connsiteY400" fmla="*/ 187325 h 658283"/>
                <a:gd name="connsiteX401" fmla="*/ 408517 w 568325"/>
                <a:gd name="connsiteY401" fmla="*/ 186796 h 658283"/>
                <a:gd name="connsiteX402" fmla="*/ 406400 w 568325"/>
                <a:gd name="connsiteY402" fmla="*/ 186267 h 658283"/>
                <a:gd name="connsiteX403" fmla="*/ 405871 w 568325"/>
                <a:gd name="connsiteY403" fmla="*/ 186796 h 658283"/>
                <a:gd name="connsiteX404" fmla="*/ 405342 w 568325"/>
                <a:gd name="connsiteY404" fmla="*/ 188384 h 658283"/>
                <a:gd name="connsiteX405" fmla="*/ 404813 w 568325"/>
                <a:gd name="connsiteY405" fmla="*/ 185738 h 658283"/>
                <a:gd name="connsiteX406" fmla="*/ 404813 w 568325"/>
                <a:gd name="connsiteY406" fmla="*/ 183092 h 658283"/>
                <a:gd name="connsiteX407" fmla="*/ 404283 w 568325"/>
                <a:gd name="connsiteY407" fmla="*/ 182033 h 658283"/>
                <a:gd name="connsiteX408" fmla="*/ 402696 w 568325"/>
                <a:gd name="connsiteY408" fmla="*/ 179917 h 658283"/>
                <a:gd name="connsiteX409" fmla="*/ 395817 w 568325"/>
                <a:gd name="connsiteY409" fmla="*/ 175683 h 658283"/>
                <a:gd name="connsiteX410" fmla="*/ 393171 w 568325"/>
                <a:gd name="connsiteY410" fmla="*/ 174625 h 658283"/>
                <a:gd name="connsiteX411" fmla="*/ 391054 w 568325"/>
                <a:gd name="connsiteY411" fmla="*/ 174096 h 658283"/>
                <a:gd name="connsiteX412" fmla="*/ 391054 w 568325"/>
                <a:gd name="connsiteY412" fmla="*/ 174096 h 658283"/>
                <a:gd name="connsiteX413" fmla="*/ 386821 w 568325"/>
                <a:gd name="connsiteY413" fmla="*/ 172509 h 658283"/>
                <a:gd name="connsiteX414" fmla="*/ 387350 w 568325"/>
                <a:gd name="connsiteY414" fmla="*/ 171979 h 658283"/>
                <a:gd name="connsiteX415" fmla="*/ 387879 w 568325"/>
                <a:gd name="connsiteY415" fmla="*/ 169863 h 658283"/>
                <a:gd name="connsiteX416" fmla="*/ 389996 w 568325"/>
                <a:gd name="connsiteY416" fmla="*/ 168275 h 658283"/>
                <a:gd name="connsiteX417" fmla="*/ 388408 w 568325"/>
                <a:gd name="connsiteY417" fmla="*/ 167217 h 658283"/>
                <a:gd name="connsiteX418" fmla="*/ 385762 w 568325"/>
                <a:gd name="connsiteY418" fmla="*/ 166158 h 658283"/>
                <a:gd name="connsiteX419" fmla="*/ 384704 w 568325"/>
                <a:gd name="connsiteY419" fmla="*/ 165100 h 658283"/>
                <a:gd name="connsiteX420" fmla="*/ 382058 w 568325"/>
                <a:gd name="connsiteY420" fmla="*/ 164571 h 658283"/>
                <a:gd name="connsiteX421" fmla="*/ 380471 w 568325"/>
                <a:gd name="connsiteY421" fmla="*/ 164042 h 658283"/>
                <a:gd name="connsiteX422" fmla="*/ 380471 w 568325"/>
                <a:gd name="connsiteY422" fmla="*/ 164571 h 658283"/>
                <a:gd name="connsiteX423" fmla="*/ 379413 w 568325"/>
                <a:gd name="connsiteY423" fmla="*/ 166158 h 658283"/>
                <a:gd name="connsiteX424" fmla="*/ 378883 w 568325"/>
                <a:gd name="connsiteY424" fmla="*/ 164042 h 658283"/>
                <a:gd name="connsiteX425" fmla="*/ 377296 w 568325"/>
                <a:gd name="connsiteY425" fmla="*/ 162454 h 658283"/>
                <a:gd name="connsiteX426" fmla="*/ 375179 w 568325"/>
                <a:gd name="connsiteY426" fmla="*/ 161396 h 658283"/>
                <a:gd name="connsiteX427" fmla="*/ 375179 w 568325"/>
                <a:gd name="connsiteY427" fmla="*/ 160867 h 658283"/>
                <a:gd name="connsiteX428" fmla="*/ 375179 w 568325"/>
                <a:gd name="connsiteY428" fmla="*/ 160338 h 658283"/>
                <a:gd name="connsiteX429" fmla="*/ 376767 w 568325"/>
                <a:gd name="connsiteY429" fmla="*/ 160338 h 658283"/>
                <a:gd name="connsiteX430" fmla="*/ 379413 w 568325"/>
                <a:gd name="connsiteY430" fmla="*/ 160338 h 658283"/>
                <a:gd name="connsiteX431" fmla="*/ 380471 w 568325"/>
                <a:gd name="connsiteY431" fmla="*/ 159808 h 658283"/>
                <a:gd name="connsiteX432" fmla="*/ 380471 w 568325"/>
                <a:gd name="connsiteY432" fmla="*/ 159279 h 658283"/>
                <a:gd name="connsiteX433" fmla="*/ 379942 w 568325"/>
                <a:gd name="connsiteY433" fmla="*/ 158750 h 658283"/>
                <a:gd name="connsiteX434" fmla="*/ 376767 w 568325"/>
                <a:gd name="connsiteY434" fmla="*/ 158750 h 658283"/>
                <a:gd name="connsiteX435" fmla="*/ 369887 w 568325"/>
                <a:gd name="connsiteY435" fmla="*/ 159279 h 658283"/>
                <a:gd name="connsiteX436" fmla="*/ 368829 w 568325"/>
                <a:gd name="connsiteY436" fmla="*/ 159279 h 658283"/>
                <a:gd name="connsiteX437" fmla="*/ 367242 w 568325"/>
                <a:gd name="connsiteY437" fmla="*/ 159808 h 658283"/>
                <a:gd name="connsiteX438" fmla="*/ 364067 w 568325"/>
                <a:gd name="connsiteY438" fmla="*/ 162454 h 658283"/>
                <a:gd name="connsiteX439" fmla="*/ 363008 w 568325"/>
                <a:gd name="connsiteY439" fmla="*/ 162984 h 658283"/>
                <a:gd name="connsiteX440" fmla="*/ 361950 w 568325"/>
                <a:gd name="connsiteY440" fmla="*/ 162984 h 658283"/>
                <a:gd name="connsiteX441" fmla="*/ 358246 w 568325"/>
                <a:gd name="connsiteY441" fmla="*/ 162984 h 658283"/>
                <a:gd name="connsiteX442" fmla="*/ 356658 w 568325"/>
                <a:gd name="connsiteY442" fmla="*/ 162454 h 658283"/>
                <a:gd name="connsiteX443" fmla="*/ 355071 w 568325"/>
                <a:gd name="connsiteY443" fmla="*/ 161925 h 658283"/>
                <a:gd name="connsiteX444" fmla="*/ 354012 w 568325"/>
                <a:gd name="connsiteY444" fmla="*/ 161396 h 658283"/>
                <a:gd name="connsiteX445" fmla="*/ 352954 w 568325"/>
                <a:gd name="connsiteY445" fmla="*/ 159808 h 658283"/>
                <a:gd name="connsiteX446" fmla="*/ 350837 w 568325"/>
                <a:gd name="connsiteY446" fmla="*/ 159279 h 658283"/>
                <a:gd name="connsiteX447" fmla="*/ 346604 w 568325"/>
                <a:gd name="connsiteY447" fmla="*/ 159808 h 658283"/>
                <a:gd name="connsiteX448" fmla="*/ 337608 w 568325"/>
                <a:gd name="connsiteY448" fmla="*/ 157163 h 658283"/>
                <a:gd name="connsiteX449" fmla="*/ 336550 w 568325"/>
                <a:gd name="connsiteY449" fmla="*/ 155575 h 658283"/>
                <a:gd name="connsiteX450" fmla="*/ 335492 w 568325"/>
                <a:gd name="connsiteY450" fmla="*/ 155046 h 658283"/>
                <a:gd name="connsiteX451" fmla="*/ 333375 w 568325"/>
                <a:gd name="connsiteY451" fmla="*/ 154517 h 658283"/>
                <a:gd name="connsiteX452" fmla="*/ 330200 w 568325"/>
                <a:gd name="connsiteY452" fmla="*/ 153988 h 658283"/>
                <a:gd name="connsiteX453" fmla="*/ 329142 w 568325"/>
                <a:gd name="connsiteY453" fmla="*/ 153988 h 658283"/>
                <a:gd name="connsiteX454" fmla="*/ 328083 w 568325"/>
                <a:gd name="connsiteY454" fmla="*/ 152929 h 658283"/>
                <a:gd name="connsiteX455" fmla="*/ 328083 w 568325"/>
                <a:gd name="connsiteY455" fmla="*/ 152400 h 658283"/>
                <a:gd name="connsiteX456" fmla="*/ 327554 w 568325"/>
                <a:gd name="connsiteY456" fmla="*/ 151871 h 658283"/>
                <a:gd name="connsiteX457" fmla="*/ 327554 w 568325"/>
                <a:gd name="connsiteY457" fmla="*/ 150813 h 658283"/>
                <a:gd name="connsiteX458" fmla="*/ 327554 w 568325"/>
                <a:gd name="connsiteY458" fmla="*/ 150283 h 658283"/>
                <a:gd name="connsiteX459" fmla="*/ 327025 w 568325"/>
                <a:gd name="connsiteY459" fmla="*/ 149225 h 658283"/>
                <a:gd name="connsiteX460" fmla="*/ 326496 w 568325"/>
                <a:gd name="connsiteY460" fmla="*/ 149225 h 658283"/>
                <a:gd name="connsiteX461" fmla="*/ 324908 w 568325"/>
                <a:gd name="connsiteY461" fmla="*/ 149225 h 658283"/>
                <a:gd name="connsiteX462" fmla="*/ 324379 w 568325"/>
                <a:gd name="connsiteY462" fmla="*/ 149754 h 658283"/>
                <a:gd name="connsiteX463" fmla="*/ 323850 w 568325"/>
                <a:gd name="connsiteY463" fmla="*/ 150813 h 658283"/>
                <a:gd name="connsiteX464" fmla="*/ 324908 w 568325"/>
                <a:gd name="connsiteY464" fmla="*/ 152400 h 658283"/>
                <a:gd name="connsiteX465" fmla="*/ 325967 w 568325"/>
                <a:gd name="connsiteY465" fmla="*/ 152400 h 658283"/>
                <a:gd name="connsiteX466" fmla="*/ 327025 w 568325"/>
                <a:gd name="connsiteY466" fmla="*/ 151871 h 658283"/>
                <a:gd name="connsiteX467" fmla="*/ 327554 w 568325"/>
                <a:gd name="connsiteY467" fmla="*/ 152400 h 658283"/>
                <a:gd name="connsiteX468" fmla="*/ 327554 w 568325"/>
                <a:gd name="connsiteY468" fmla="*/ 152929 h 658283"/>
                <a:gd name="connsiteX469" fmla="*/ 328083 w 568325"/>
                <a:gd name="connsiteY469" fmla="*/ 153988 h 658283"/>
                <a:gd name="connsiteX470" fmla="*/ 327554 w 568325"/>
                <a:gd name="connsiteY470" fmla="*/ 153988 h 658283"/>
                <a:gd name="connsiteX471" fmla="*/ 326496 w 568325"/>
                <a:gd name="connsiteY471" fmla="*/ 153988 h 658283"/>
                <a:gd name="connsiteX472" fmla="*/ 318029 w 568325"/>
                <a:gd name="connsiteY472" fmla="*/ 151342 h 658283"/>
                <a:gd name="connsiteX473" fmla="*/ 319087 w 568325"/>
                <a:gd name="connsiteY473" fmla="*/ 150283 h 658283"/>
                <a:gd name="connsiteX474" fmla="*/ 318558 w 568325"/>
                <a:gd name="connsiteY474" fmla="*/ 149225 h 658283"/>
                <a:gd name="connsiteX475" fmla="*/ 316442 w 568325"/>
                <a:gd name="connsiteY475" fmla="*/ 147638 h 658283"/>
                <a:gd name="connsiteX476" fmla="*/ 314325 w 568325"/>
                <a:gd name="connsiteY476" fmla="*/ 147638 h 658283"/>
                <a:gd name="connsiteX477" fmla="*/ 313267 w 568325"/>
                <a:gd name="connsiteY477" fmla="*/ 148167 h 658283"/>
                <a:gd name="connsiteX478" fmla="*/ 311679 w 568325"/>
                <a:gd name="connsiteY478" fmla="*/ 149225 h 658283"/>
                <a:gd name="connsiteX479" fmla="*/ 311150 w 568325"/>
                <a:gd name="connsiteY479" fmla="*/ 150813 h 658283"/>
                <a:gd name="connsiteX480" fmla="*/ 310092 w 568325"/>
                <a:gd name="connsiteY480" fmla="*/ 151871 h 658283"/>
                <a:gd name="connsiteX481" fmla="*/ 306917 w 568325"/>
                <a:gd name="connsiteY481" fmla="*/ 152929 h 658283"/>
                <a:gd name="connsiteX482" fmla="*/ 305329 w 568325"/>
                <a:gd name="connsiteY482" fmla="*/ 153458 h 658283"/>
                <a:gd name="connsiteX483" fmla="*/ 304800 w 568325"/>
                <a:gd name="connsiteY483" fmla="*/ 154517 h 658283"/>
                <a:gd name="connsiteX484" fmla="*/ 302683 w 568325"/>
                <a:gd name="connsiteY484" fmla="*/ 155575 h 658283"/>
                <a:gd name="connsiteX485" fmla="*/ 297921 w 568325"/>
                <a:gd name="connsiteY485" fmla="*/ 155046 h 658283"/>
                <a:gd name="connsiteX486" fmla="*/ 297392 w 568325"/>
                <a:gd name="connsiteY486" fmla="*/ 155046 h 658283"/>
                <a:gd name="connsiteX487" fmla="*/ 296863 w 568325"/>
                <a:gd name="connsiteY487" fmla="*/ 155046 h 658283"/>
                <a:gd name="connsiteX488" fmla="*/ 296333 w 568325"/>
                <a:gd name="connsiteY488" fmla="*/ 156634 h 658283"/>
                <a:gd name="connsiteX489" fmla="*/ 296333 w 568325"/>
                <a:gd name="connsiteY489" fmla="*/ 158221 h 658283"/>
                <a:gd name="connsiteX490" fmla="*/ 295275 w 568325"/>
                <a:gd name="connsiteY490" fmla="*/ 159279 h 658283"/>
                <a:gd name="connsiteX491" fmla="*/ 294746 w 568325"/>
                <a:gd name="connsiteY491" fmla="*/ 157692 h 658283"/>
                <a:gd name="connsiteX492" fmla="*/ 293158 w 568325"/>
                <a:gd name="connsiteY492" fmla="*/ 157163 h 658283"/>
                <a:gd name="connsiteX493" fmla="*/ 289983 w 568325"/>
                <a:gd name="connsiteY493" fmla="*/ 158750 h 658283"/>
                <a:gd name="connsiteX494" fmla="*/ 288396 w 568325"/>
                <a:gd name="connsiteY494" fmla="*/ 160338 h 658283"/>
                <a:gd name="connsiteX495" fmla="*/ 287867 w 568325"/>
                <a:gd name="connsiteY495" fmla="*/ 161925 h 658283"/>
                <a:gd name="connsiteX496" fmla="*/ 286808 w 568325"/>
                <a:gd name="connsiteY496" fmla="*/ 166158 h 658283"/>
                <a:gd name="connsiteX497" fmla="*/ 287337 w 568325"/>
                <a:gd name="connsiteY497" fmla="*/ 167217 h 658283"/>
                <a:gd name="connsiteX498" fmla="*/ 284163 w 568325"/>
                <a:gd name="connsiteY498" fmla="*/ 168804 h 658283"/>
                <a:gd name="connsiteX499" fmla="*/ 284163 w 568325"/>
                <a:gd name="connsiteY499" fmla="*/ 168804 h 658283"/>
                <a:gd name="connsiteX500" fmla="*/ 284163 w 568325"/>
                <a:gd name="connsiteY500" fmla="*/ 168804 h 658283"/>
                <a:gd name="connsiteX501" fmla="*/ 274108 w 568325"/>
                <a:gd name="connsiteY501" fmla="*/ 174096 h 658283"/>
                <a:gd name="connsiteX502" fmla="*/ 274108 w 568325"/>
                <a:gd name="connsiteY502" fmla="*/ 173567 h 658283"/>
                <a:gd name="connsiteX503" fmla="*/ 273050 w 568325"/>
                <a:gd name="connsiteY503" fmla="*/ 171450 h 658283"/>
                <a:gd name="connsiteX504" fmla="*/ 270933 w 568325"/>
                <a:gd name="connsiteY504" fmla="*/ 169863 h 658283"/>
                <a:gd name="connsiteX505" fmla="*/ 268817 w 568325"/>
                <a:gd name="connsiteY505" fmla="*/ 168804 h 658283"/>
                <a:gd name="connsiteX506" fmla="*/ 266700 w 568325"/>
                <a:gd name="connsiteY506" fmla="*/ 167746 h 658283"/>
                <a:gd name="connsiteX507" fmla="*/ 264054 w 568325"/>
                <a:gd name="connsiteY507" fmla="*/ 168275 h 658283"/>
                <a:gd name="connsiteX508" fmla="*/ 263525 w 568325"/>
                <a:gd name="connsiteY508" fmla="*/ 167746 h 658283"/>
                <a:gd name="connsiteX509" fmla="*/ 261408 w 568325"/>
                <a:gd name="connsiteY509" fmla="*/ 167217 h 658283"/>
                <a:gd name="connsiteX510" fmla="*/ 260350 w 568325"/>
                <a:gd name="connsiteY510" fmla="*/ 166688 h 658283"/>
                <a:gd name="connsiteX511" fmla="*/ 256117 w 568325"/>
                <a:gd name="connsiteY511" fmla="*/ 169863 h 658283"/>
                <a:gd name="connsiteX512" fmla="*/ 254529 w 568325"/>
                <a:gd name="connsiteY512" fmla="*/ 169863 h 658283"/>
                <a:gd name="connsiteX513" fmla="*/ 254000 w 568325"/>
                <a:gd name="connsiteY513" fmla="*/ 170392 h 658283"/>
                <a:gd name="connsiteX514" fmla="*/ 239183 w 568325"/>
                <a:gd name="connsiteY514" fmla="*/ 167217 h 658283"/>
                <a:gd name="connsiteX515" fmla="*/ 237596 w 568325"/>
                <a:gd name="connsiteY515" fmla="*/ 165100 h 658283"/>
                <a:gd name="connsiteX516" fmla="*/ 236538 w 568325"/>
                <a:gd name="connsiteY516" fmla="*/ 164042 h 658283"/>
                <a:gd name="connsiteX517" fmla="*/ 236538 w 568325"/>
                <a:gd name="connsiteY517" fmla="*/ 164042 h 658283"/>
                <a:gd name="connsiteX518" fmla="*/ 231246 w 568325"/>
                <a:gd name="connsiteY518" fmla="*/ 158221 h 658283"/>
                <a:gd name="connsiteX519" fmla="*/ 232833 w 568325"/>
                <a:gd name="connsiteY519" fmla="*/ 137054 h 658283"/>
                <a:gd name="connsiteX520" fmla="*/ 233363 w 568325"/>
                <a:gd name="connsiteY520" fmla="*/ 135996 h 658283"/>
                <a:gd name="connsiteX521" fmla="*/ 233892 w 568325"/>
                <a:gd name="connsiteY521" fmla="*/ 133350 h 658283"/>
                <a:gd name="connsiteX522" fmla="*/ 233892 w 568325"/>
                <a:gd name="connsiteY522" fmla="*/ 132292 h 658283"/>
                <a:gd name="connsiteX523" fmla="*/ 233892 w 568325"/>
                <a:gd name="connsiteY523" fmla="*/ 130704 h 658283"/>
                <a:gd name="connsiteX524" fmla="*/ 233363 w 568325"/>
                <a:gd name="connsiteY524" fmla="*/ 129117 h 658283"/>
                <a:gd name="connsiteX525" fmla="*/ 232304 w 568325"/>
                <a:gd name="connsiteY525" fmla="*/ 127529 h 658283"/>
                <a:gd name="connsiteX526" fmla="*/ 230717 w 568325"/>
                <a:gd name="connsiteY526" fmla="*/ 127529 h 658283"/>
                <a:gd name="connsiteX527" fmla="*/ 228600 w 568325"/>
                <a:gd name="connsiteY527" fmla="*/ 126471 h 658283"/>
                <a:gd name="connsiteX528" fmla="*/ 227542 w 568325"/>
                <a:gd name="connsiteY528" fmla="*/ 125942 h 658283"/>
                <a:gd name="connsiteX529" fmla="*/ 228071 w 568325"/>
                <a:gd name="connsiteY529" fmla="*/ 124884 h 658283"/>
                <a:gd name="connsiteX530" fmla="*/ 228071 w 568325"/>
                <a:gd name="connsiteY530" fmla="*/ 123825 h 658283"/>
                <a:gd name="connsiteX531" fmla="*/ 224896 w 568325"/>
                <a:gd name="connsiteY531" fmla="*/ 122767 h 658283"/>
                <a:gd name="connsiteX532" fmla="*/ 218017 w 568325"/>
                <a:gd name="connsiteY532" fmla="*/ 123296 h 658283"/>
                <a:gd name="connsiteX533" fmla="*/ 216429 w 568325"/>
                <a:gd name="connsiteY533" fmla="*/ 122238 h 658283"/>
                <a:gd name="connsiteX534" fmla="*/ 214842 w 568325"/>
                <a:gd name="connsiteY534" fmla="*/ 122767 h 658283"/>
                <a:gd name="connsiteX535" fmla="*/ 212725 w 568325"/>
                <a:gd name="connsiteY535" fmla="*/ 123825 h 658283"/>
                <a:gd name="connsiteX536" fmla="*/ 208492 w 568325"/>
                <a:gd name="connsiteY536" fmla="*/ 123296 h 658283"/>
                <a:gd name="connsiteX537" fmla="*/ 204788 w 568325"/>
                <a:gd name="connsiteY537" fmla="*/ 122767 h 658283"/>
                <a:gd name="connsiteX538" fmla="*/ 202671 w 568325"/>
                <a:gd name="connsiteY538" fmla="*/ 123296 h 658283"/>
                <a:gd name="connsiteX539" fmla="*/ 200554 w 568325"/>
                <a:gd name="connsiteY539" fmla="*/ 123825 h 658283"/>
                <a:gd name="connsiteX540" fmla="*/ 200025 w 568325"/>
                <a:gd name="connsiteY540" fmla="*/ 123825 h 658283"/>
                <a:gd name="connsiteX541" fmla="*/ 198438 w 568325"/>
                <a:gd name="connsiteY541" fmla="*/ 122767 h 658283"/>
                <a:gd name="connsiteX542" fmla="*/ 197379 w 568325"/>
                <a:gd name="connsiteY542" fmla="*/ 122238 h 658283"/>
                <a:gd name="connsiteX543" fmla="*/ 197379 w 568325"/>
                <a:gd name="connsiteY543" fmla="*/ 123296 h 658283"/>
                <a:gd name="connsiteX544" fmla="*/ 195262 w 568325"/>
                <a:gd name="connsiteY544" fmla="*/ 122767 h 658283"/>
                <a:gd name="connsiteX545" fmla="*/ 195262 w 568325"/>
                <a:gd name="connsiteY545" fmla="*/ 122238 h 658283"/>
                <a:gd name="connsiteX546" fmla="*/ 196321 w 568325"/>
                <a:gd name="connsiteY546" fmla="*/ 121179 h 658283"/>
                <a:gd name="connsiteX547" fmla="*/ 196321 w 568325"/>
                <a:gd name="connsiteY547" fmla="*/ 120121 h 658283"/>
                <a:gd name="connsiteX548" fmla="*/ 197908 w 568325"/>
                <a:gd name="connsiteY548" fmla="*/ 120121 h 658283"/>
                <a:gd name="connsiteX549" fmla="*/ 198438 w 568325"/>
                <a:gd name="connsiteY549" fmla="*/ 119063 h 658283"/>
                <a:gd name="connsiteX550" fmla="*/ 199496 w 568325"/>
                <a:gd name="connsiteY550" fmla="*/ 116417 h 658283"/>
                <a:gd name="connsiteX551" fmla="*/ 200025 w 568325"/>
                <a:gd name="connsiteY551" fmla="*/ 114829 h 658283"/>
                <a:gd name="connsiteX552" fmla="*/ 199496 w 568325"/>
                <a:gd name="connsiteY552" fmla="*/ 113771 h 658283"/>
                <a:gd name="connsiteX553" fmla="*/ 200025 w 568325"/>
                <a:gd name="connsiteY553" fmla="*/ 111654 h 658283"/>
                <a:gd name="connsiteX554" fmla="*/ 199496 w 568325"/>
                <a:gd name="connsiteY554" fmla="*/ 110596 h 658283"/>
                <a:gd name="connsiteX555" fmla="*/ 201083 w 568325"/>
                <a:gd name="connsiteY555" fmla="*/ 106363 h 658283"/>
                <a:gd name="connsiteX556" fmla="*/ 200554 w 568325"/>
                <a:gd name="connsiteY556" fmla="*/ 105304 h 658283"/>
                <a:gd name="connsiteX557" fmla="*/ 198967 w 568325"/>
                <a:gd name="connsiteY557" fmla="*/ 105833 h 658283"/>
                <a:gd name="connsiteX558" fmla="*/ 199496 w 568325"/>
                <a:gd name="connsiteY558" fmla="*/ 104246 h 658283"/>
                <a:gd name="connsiteX559" fmla="*/ 199496 w 568325"/>
                <a:gd name="connsiteY559" fmla="*/ 102658 h 658283"/>
                <a:gd name="connsiteX560" fmla="*/ 200554 w 568325"/>
                <a:gd name="connsiteY560" fmla="*/ 101600 h 658283"/>
                <a:gd name="connsiteX561" fmla="*/ 201613 w 568325"/>
                <a:gd name="connsiteY561" fmla="*/ 103717 h 658283"/>
                <a:gd name="connsiteX562" fmla="*/ 202671 w 568325"/>
                <a:gd name="connsiteY562" fmla="*/ 105304 h 658283"/>
                <a:gd name="connsiteX563" fmla="*/ 204258 w 568325"/>
                <a:gd name="connsiteY563" fmla="*/ 96838 h 658283"/>
                <a:gd name="connsiteX564" fmla="*/ 203200 w 568325"/>
                <a:gd name="connsiteY564" fmla="*/ 97367 h 658283"/>
                <a:gd name="connsiteX565" fmla="*/ 202671 w 568325"/>
                <a:gd name="connsiteY565" fmla="*/ 96838 h 658283"/>
                <a:gd name="connsiteX566" fmla="*/ 203200 w 568325"/>
                <a:gd name="connsiteY566" fmla="*/ 95250 h 658283"/>
                <a:gd name="connsiteX567" fmla="*/ 204258 w 568325"/>
                <a:gd name="connsiteY567" fmla="*/ 94721 h 658283"/>
                <a:gd name="connsiteX568" fmla="*/ 204258 w 568325"/>
                <a:gd name="connsiteY568" fmla="*/ 92075 h 658283"/>
                <a:gd name="connsiteX569" fmla="*/ 205317 w 568325"/>
                <a:gd name="connsiteY569" fmla="*/ 91017 h 658283"/>
                <a:gd name="connsiteX570" fmla="*/ 207962 w 568325"/>
                <a:gd name="connsiteY570" fmla="*/ 87842 h 658283"/>
                <a:gd name="connsiteX571" fmla="*/ 209021 w 568325"/>
                <a:gd name="connsiteY571" fmla="*/ 86783 h 658283"/>
                <a:gd name="connsiteX572" fmla="*/ 209021 w 568325"/>
                <a:gd name="connsiteY572" fmla="*/ 85196 h 658283"/>
                <a:gd name="connsiteX573" fmla="*/ 209021 w 568325"/>
                <a:gd name="connsiteY573" fmla="*/ 84138 h 658283"/>
                <a:gd name="connsiteX574" fmla="*/ 207433 w 568325"/>
                <a:gd name="connsiteY574" fmla="*/ 82550 h 658283"/>
                <a:gd name="connsiteX575" fmla="*/ 205846 w 568325"/>
                <a:gd name="connsiteY575" fmla="*/ 82550 h 658283"/>
                <a:gd name="connsiteX576" fmla="*/ 204258 w 568325"/>
                <a:gd name="connsiteY576" fmla="*/ 83079 h 658283"/>
                <a:gd name="connsiteX577" fmla="*/ 199496 w 568325"/>
                <a:gd name="connsiteY577" fmla="*/ 82021 h 658283"/>
                <a:gd name="connsiteX578" fmla="*/ 197379 w 568325"/>
                <a:gd name="connsiteY578" fmla="*/ 82550 h 658283"/>
                <a:gd name="connsiteX579" fmla="*/ 194204 w 568325"/>
                <a:gd name="connsiteY579" fmla="*/ 83609 h 658283"/>
                <a:gd name="connsiteX580" fmla="*/ 185738 w 568325"/>
                <a:gd name="connsiteY580" fmla="*/ 85196 h 658283"/>
                <a:gd name="connsiteX581" fmla="*/ 184150 w 568325"/>
                <a:gd name="connsiteY581" fmla="*/ 86254 h 658283"/>
                <a:gd name="connsiteX582" fmla="*/ 183092 w 568325"/>
                <a:gd name="connsiteY582" fmla="*/ 88900 h 658283"/>
                <a:gd name="connsiteX583" fmla="*/ 183092 w 568325"/>
                <a:gd name="connsiteY583" fmla="*/ 90488 h 658283"/>
                <a:gd name="connsiteX584" fmla="*/ 137583 w 568325"/>
                <a:gd name="connsiteY584" fmla="*/ 51329 h 658283"/>
                <a:gd name="connsiteX585" fmla="*/ 136525 w 568325"/>
                <a:gd name="connsiteY585" fmla="*/ 50800 h 658283"/>
                <a:gd name="connsiteX586" fmla="*/ 133879 w 568325"/>
                <a:gd name="connsiteY586" fmla="*/ 49742 h 658283"/>
                <a:gd name="connsiteX587" fmla="*/ 133350 w 568325"/>
                <a:gd name="connsiteY587" fmla="*/ 49742 h 658283"/>
                <a:gd name="connsiteX588" fmla="*/ 131762 w 568325"/>
                <a:gd name="connsiteY588" fmla="*/ 50271 h 658283"/>
                <a:gd name="connsiteX589" fmla="*/ 131233 w 568325"/>
                <a:gd name="connsiteY589" fmla="*/ 49742 h 658283"/>
                <a:gd name="connsiteX590" fmla="*/ 128058 w 568325"/>
                <a:gd name="connsiteY590" fmla="*/ 48154 h 658283"/>
                <a:gd name="connsiteX591" fmla="*/ 124883 w 568325"/>
                <a:gd name="connsiteY591" fmla="*/ 47096 h 658283"/>
                <a:gd name="connsiteX592" fmla="*/ 123825 w 568325"/>
                <a:gd name="connsiteY592" fmla="*/ 45509 h 658283"/>
                <a:gd name="connsiteX593" fmla="*/ 122767 w 568325"/>
                <a:gd name="connsiteY593" fmla="*/ 43921 h 658283"/>
                <a:gd name="connsiteX594" fmla="*/ 121708 w 568325"/>
                <a:gd name="connsiteY594" fmla="*/ 40746 h 658283"/>
                <a:gd name="connsiteX595" fmla="*/ 121708 w 568325"/>
                <a:gd name="connsiteY595" fmla="*/ 39158 h 658283"/>
                <a:gd name="connsiteX596" fmla="*/ 118533 w 568325"/>
                <a:gd name="connsiteY596" fmla="*/ 35984 h 658283"/>
                <a:gd name="connsiteX597" fmla="*/ 115887 w 568325"/>
                <a:gd name="connsiteY597" fmla="*/ 32808 h 658283"/>
                <a:gd name="connsiteX598" fmla="*/ 111654 w 568325"/>
                <a:gd name="connsiteY598" fmla="*/ 24871 h 658283"/>
                <a:gd name="connsiteX599" fmla="*/ 110596 w 568325"/>
                <a:gd name="connsiteY599" fmla="*/ 23813 h 658283"/>
                <a:gd name="connsiteX600" fmla="*/ 106892 w 568325"/>
                <a:gd name="connsiteY600" fmla="*/ 21696 h 658283"/>
                <a:gd name="connsiteX601" fmla="*/ 105304 w 568325"/>
                <a:gd name="connsiteY601" fmla="*/ 21696 h 658283"/>
                <a:gd name="connsiteX602" fmla="*/ 103188 w 568325"/>
                <a:gd name="connsiteY602" fmla="*/ 21696 h 658283"/>
                <a:gd name="connsiteX603" fmla="*/ 101600 w 568325"/>
                <a:gd name="connsiteY603" fmla="*/ 22225 h 658283"/>
                <a:gd name="connsiteX604" fmla="*/ 97896 w 568325"/>
                <a:gd name="connsiteY604" fmla="*/ 26988 h 658283"/>
                <a:gd name="connsiteX605" fmla="*/ 96837 w 568325"/>
                <a:gd name="connsiteY605" fmla="*/ 27517 h 658283"/>
                <a:gd name="connsiteX606" fmla="*/ 95250 w 568325"/>
                <a:gd name="connsiteY606" fmla="*/ 27517 h 658283"/>
                <a:gd name="connsiteX607" fmla="*/ 94192 w 568325"/>
                <a:gd name="connsiteY607" fmla="*/ 26988 h 658283"/>
                <a:gd name="connsiteX608" fmla="*/ 91546 w 568325"/>
                <a:gd name="connsiteY608" fmla="*/ 25929 h 658283"/>
                <a:gd name="connsiteX609" fmla="*/ 90488 w 568325"/>
                <a:gd name="connsiteY609" fmla="*/ 25400 h 658283"/>
                <a:gd name="connsiteX610" fmla="*/ 89429 w 568325"/>
                <a:gd name="connsiteY610" fmla="*/ 24871 h 658283"/>
                <a:gd name="connsiteX611" fmla="*/ 87313 w 568325"/>
                <a:gd name="connsiteY611" fmla="*/ 23283 h 658283"/>
                <a:gd name="connsiteX612" fmla="*/ 85725 w 568325"/>
                <a:gd name="connsiteY612" fmla="*/ 21167 h 658283"/>
                <a:gd name="connsiteX613" fmla="*/ 84137 w 568325"/>
                <a:gd name="connsiteY613" fmla="*/ 15875 h 658283"/>
                <a:gd name="connsiteX614" fmla="*/ 83079 w 568325"/>
                <a:gd name="connsiteY614" fmla="*/ 15346 h 658283"/>
                <a:gd name="connsiteX615" fmla="*/ 76200 w 568325"/>
                <a:gd name="connsiteY615" fmla="*/ 9525 h 658283"/>
                <a:gd name="connsiteX616" fmla="*/ 74083 w 568325"/>
                <a:gd name="connsiteY616" fmla="*/ 7408 h 658283"/>
                <a:gd name="connsiteX617" fmla="*/ 73554 w 568325"/>
                <a:gd name="connsiteY617" fmla="*/ 6879 h 658283"/>
                <a:gd name="connsiteX618" fmla="*/ 61913 w 568325"/>
                <a:gd name="connsiteY618" fmla="*/ 6879 h 658283"/>
                <a:gd name="connsiteX619" fmla="*/ 61383 w 568325"/>
                <a:gd name="connsiteY619" fmla="*/ 10054 h 658283"/>
                <a:gd name="connsiteX620" fmla="*/ 60854 w 568325"/>
                <a:gd name="connsiteY620" fmla="*/ 10054 h 658283"/>
                <a:gd name="connsiteX621" fmla="*/ 42333 w 568325"/>
                <a:gd name="connsiteY621" fmla="*/ 10054 h 658283"/>
                <a:gd name="connsiteX622" fmla="*/ 41275 w 568325"/>
                <a:gd name="connsiteY622" fmla="*/ 10054 h 658283"/>
                <a:gd name="connsiteX623" fmla="*/ 17992 w 568325"/>
                <a:gd name="connsiteY623" fmla="*/ 1588 h 658283"/>
                <a:gd name="connsiteX624" fmla="*/ 16933 w 568325"/>
                <a:gd name="connsiteY624" fmla="*/ 1058 h 658283"/>
                <a:gd name="connsiteX625" fmla="*/ 15875 w 568325"/>
                <a:gd name="connsiteY625" fmla="*/ 0 h 658283"/>
                <a:gd name="connsiteX626" fmla="*/ 0 w 568325"/>
                <a:gd name="connsiteY626" fmla="*/ 529 h 658283"/>
                <a:gd name="connsiteX627" fmla="*/ 1058 w 568325"/>
                <a:gd name="connsiteY627" fmla="*/ 2646 h 658283"/>
                <a:gd name="connsiteX628" fmla="*/ 1587 w 568325"/>
                <a:gd name="connsiteY628" fmla="*/ 3704 h 658283"/>
                <a:gd name="connsiteX629" fmla="*/ 4233 w 568325"/>
                <a:gd name="connsiteY629" fmla="*/ 5821 h 658283"/>
                <a:gd name="connsiteX630" fmla="*/ 3175 w 568325"/>
                <a:gd name="connsiteY630" fmla="*/ 6879 h 658283"/>
                <a:gd name="connsiteX631" fmla="*/ 3175 w 568325"/>
                <a:gd name="connsiteY631" fmla="*/ 7938 h 658283"/>
                <a:gd name="connsiteX632" fmla="*/ 4762 w 568325"/>
                <a:gd name="connsiteY632" fmla="*/ 10054 h 658283"/>
                <a:gd name="connsiteX633" fmla="*/ 6879 w 568325"/>
                <a:gd name="connsiteY633" fmla="*/ 12700 h 658283"/>
                <a:gd name="connsiteX634" fmla="*/ 7408 w 568325"/>
                <a:gd name="connsiteY634" fmla="*/ 14288 h 658283"/>
                <a:gd name="connsiteX635" fmla="*/ 7408 w 568325"/>
                <a:gd name="connsiteY635" fmla="*/ 16404 h 658283"/>
                <a:gd name="connsiteX636" fmla="*/ 7938 w 568325"/>
                <a:gd name="connsiteY636" fmla="*/ 17463 h 658283"/>
                <a:gd name="connsiteX637" fmla="*/ 8996 w 568325"/>
                <a:gd name="connsiteY637" fmla="*/ 17992 h 658283"/>
                <a:gd name="connsiteX638" fmla="*/ 9525 w 568325"/>
                <a:gd name="connsiteY638" fmla="*/ 18521 h 658283"/>
                <a:gd name="connsiteX639" fmla="*/ 10583 w 568325"/>
                <a:gd name="connsiteY639" fmla="*/ 22225 h 658283"/>
                <a:gd name="connsiteX640" fmla="*/ 12171 w 568325"/>
                <a:gd name="connsiteY640" fmla="*/ 23813 h 658283"/>
                <a:gd name="connsiteX641" fmla="*/ 15346 w 568325"/>
                <a:gd name="connsiteY641" fmla="*/ 25400 h 658283"/>
                <a:gd name="connsiteX642" fmla="*/ 20108 w 568325"/>
                <a:gd name="connsiteY642" fmla="*/ 29634 h 658283"/>
                <a:gd name="connsiteX643" fmla="*/ 21167 w 568325"/>
                <a:gd name="connsiteY643" fmla="*/ 31750 h 658283"/>
                <a:gd name="connsiteX644" fmla="*/ 21167 w 568325"/>
                <a:gd name="connsiteY644" fmla="*/ 32279 h 658283"/>
                <a:gd name="connsiteX645" fmla="*/ 21167 w 568325"/>
                <a:gd name="connsiteY645" fmla="*/ 34396 h 658283"/>
                <a:gd name="connsiteX646" fmla="*/ 20637 w 568325"/>
                <a:gd name="connsiteY646" fmla="*/ 35984 h 658283"/>
                <a:gd name="connsiteX647" fmla="*/ 18521 w 568325"/>
                <a:gd name="connsiteY647" fmla="*/ 36513 h 658283"/>
                <a:gd name="connsiteX648" fmla="*/ 16933 w 568325"/>
                <a:gd name="connsiteY648" fmla="*/ 36513 h 658283"/>
                <a:gd name="connsiteX649" fmla="*/ 14817 w 568325"/>
                <a:gd name="connsiteY649" fmla="*/ 35984 h 658283"/>
                <a:gd name="connsiteX650" fmla="*/ 18521 w 568325"/>
                <a:gd name="connsiteY650" fmla="*/ 40746 h 658283"/>
                <a:gd name="connsiteX651" fmla="*/ 21167 w 568325"/>
                <a:gd name="connsiteY651" fmla="*/ 41804 h 658283"/>
                <a:gd name="connsiteX652" fmla="*/ 24871 w 568325"/>
                <a:gd name="connsiteY652" fmla="*/ 44450 h 658283"/>
                <a:gd name="connsiteX653" fmla="*/ 25929 w 568325"/>
                <a:gd name="connsiteY653" fmla="*/ 44450 h 658283"/>
                <a:gd name="connsiteX654" fmla="*/ 26988 w 568325"/>
                <a:gd name="connsiteY654" fmla="*/ 43921 h 658283"/>
                <a:gd name="connsiteX655" fmla="*/ 29104 w 568325"/>
                <a:gd name="connsiteY655" fmla="*/ 46038 h 658283"/>
                <a:gd name="connsiteX656" fmla="*/ 30692 w 568325"/>
                <a:gd name="connsiteY656" fmla="*/ 47096 h 658283"/>
                <a:gd name="connsiteX657" fmla="*/ 32279 w 568325"/>
                <a:gd name="connsiteY657" fmla="*/ 47625 h 658283"/>
                <a:gd name="connsiteX658" fmla="*/ 32808 w 568325"/>
                <a:gd name="connsiteY658" fmla="*/ 48683 h 658283"/>
                <a:gd name="connsiteX659" fmla="*/ 33867 w 568325"/>
                <a:gd name="connsiteY659" fmla="*/ 49742 h 658283"/>
                <a:gd name="connsiteX660" fmla="*/ 35454 w 568325"/>
                <a:gd name="connsiteY660" fmla="*/ 52917 h 658283"/>
                <a:gd name="connsiteX661" fmla="*/ 35454 w 568325"/>
                <a:gd name="connsiteY661" fmla="*/ 53975 h 658283"/>
                <a:gd name="connsiteX662" fmla="*/ 34925 w 568325"/>
                <a:gd name="connsiteY662" fmla="*/ 57150 h 658283"/>
                <a:gd name="connsiteX663" fmla="*/ 35454 w 568325"/>
                <a:gd name="connsiteY663" fmla="*/ 58208 h 658283"/>
                <a:gd name="connsiteX664" fmla="*/ 40217 w 568325"/>
                <a:gd name="connsiteY664" fmla="*/ 62971 h 658283"/>
                <a:gd name="connsiteX665" fmla="*/ 42863 w 568325"/>
                <a:gd name="connsiteY665" fmla="*/ 64558 h 658283"/>
                <a:gd name="connsiteX666" fmla="*/ 44450 w 568325"/>
                <a:gd name="connsiteY666" fmla="*/ 66146 h 658283"/>
                <a:gd name="connsiteX667" fmla="*/ 46038 w 568325"/>
                <a:gd name="connsiteY667" fmla="*/ 67204 h 658283"/>
                <a:gd name="connsiteX668" fmla="*/ 48154 w 568325"/>
                <a:gd name="connsiteY668" fmla="*/ 68792 h 658283"/>
                <a:gd name="connsiteX669" fmla="*/ 48683 w 568325"/>
                <a:gd name="connsiteY669" fmla="*/ 71438 h 658283"/>
                <a:gd name="connsiteX670" fmla="*/ 49742 w 568325"/>
                <a:gd name="connsiteY670" fmla="*/ 73025 h 658283"/>
                <a:gd name="connsiteX671" fmla="*/ 50271 w 568325"/>
                <a:gd name="connsiteY671" fmla="*/ 73025 h 658283"/>
                <a:gd name="connsiteX672" fmla="*/ 52917 w 568325"/>
                <a:gd name="connsiteY672" fmla="*/ 70379 h 658283"/>
                <a:gd name="connsiteX673" fmla="*/ 53446 w 568325"/>
                <a:gd name="connsiteY673" fmla="*/ 68792 h 658283"/>
                <a:gd name="connsiteX674" fmla="*/ 53446 w 568325"/>
                <a:gd name="connsiteY674" fmla="*/ 67734 h 658283"/>
                <a:gd name="connsiteX675" fmla="*/ 52387 w 568325"/>
                <a:gd name="connsiteY675" fmla="*/ 67734 h 658283"/>
                <a:gd name="connsiteX676" fmla="*/ 50800 w 568325"/>
                <a:gd name="connsiteY676" fmla="*/ 66675 h 658283"/>
                <a:gd name="connsiteX677" fmla="*/ 50271 w 568325"/>
                <a:gd name="connsiteY677" fmla="*/ 65088 h 658283"/>
                <a:gd name="connsiteX678" fmla="*/ 48154 w 568325"/>
                <a:gd name="connsiteY678" fmla="*/ 62442 h 658283"/>
                <a:gd name="connsiteX679" fmla="*/ 47625 w 568325"/>
                <a:gd name="connsiteY679" fmla="*/ 62971 h 658283"/>
                <a:gd name="connsiteX680" fmla="*/ 46567 w 568325"/>
                <a:gd name="connsiteY680" fmla="*/ 63500 h 658283"/>
                <a:gd name="connsiteX681" fmla="*/ 44979 w 568325"/>
                <a:gd name="connsiteY681" fmla="*/ 62971 h 658283"/>
                <a:gd name="connsiteX682" fmla="*/ 44450 w 568325"/>
                <a:gd name="connsiteY682" fmla="*/ 61913 h 658283"/>
                <a:gd name="connsiteX683" fmla="*/ 44450 w 568325"/>
                <a:gd name="connsiteY683" fmla="*/ 58208 h 658283"/>
                <a:gd name="connsiteX684" fmla="*/ 40746 w 568325"/>
                <a:gd name="connsiteY684" fmla="*/ 50800 h 658283"/>
                <a:gd name="connsiteX685" fmla="*/ 39688 w 568325"/>
                <a:gd name="connsiteY685" fmla="*/ 46038 h 658283"/>
                <a:gd name="connsiteX686" fmla="*/ 38629 w 568325"/>
                <a:gd name="connsiteY686" fmla="*/ 44450 h 658283"/>
                <a:gd name="connsiteX687" fmla="*/ 38100 w 568325"/>
                <a:gd name="connsiteY687" fmla="*/ 44979 h 658283"/>
                <a:gd name="connsiteX688" fmla="*/ 36512 w 568325"/>
                <a:gd name="connsiteY688" fmla="*/ 44979 h 658283"/>
                <a:gd name="connsiteX689" fmla="*/ 34925 w 568325"/>
                <a:gd name="connsiteY689" fmla="*/ 42333 h 658283"/>
                <a:gd name="connsiteX690" fmla="*/ 34396 w 568325"/>
                <a:gd name="connsiteY690" fmla="*/ 40217 h 658283"/>
                <a:gd name="connsiteX691" fmla="*/ 33867 w 568325"/>
                <a:gd name="connsiteY691" fmla="*/ 38629 h 658283"/>
                <a:gd name="connsiteX692" fmla="*/ 33337 w 568325"/>
                <a:gd name="connsiteY692" fmla="*/ 38629 h 658283"/>
                <a:gd name="connsiteX693" fmla="*/ 31750 w 568325"/>
                <a:gd name="connsiteY693" fmla="*/ 38100 h 658283"/>
                <a:gd name="connsiteX694" fmla="*/ 31221 w 568325"/>
                <a:gd name="connsiteY694" fmla="*/ 37571 h 658283"/>
                <a:gd name="connsiteX695" fmla="*/ 30692 w 568325"/>
                <a:gd name="connsiteY695" fmla="*/ 37042 h 658283"/>
                <a:gd name="connsiteX696" fmla="*/ 29633 w 568325"/>
                <a:gd name="connsiteY696" fmla="*/ 32279 h 658283"/>
                <a:gd name="connsiteX697" fmla="*/ 29104 w 568325"/>
                <a:gd name="connsiteY697" fmla="*/ 32279 h 658283"/>
                <a:gd name="connsiteX698" fmla="*/ 28046 w 568325"/>
                <a:gd name="connsiteY698" fmla="*/ 31750 h 658283"/>
                <a:gd name="connsiteX699" fmla="*/ 26988 w 568325"/>
                <a:gd name="connsiteY699" fmla="*/ 30692 h 658283"/>
                <a:gd name="connsiteX700" fmla="*/ 24871 w 568325"/>
                <a:gd name="connsiteY700" fmla="*/ 26988 h 658283"/>
                <a:gd name="connsiteX701" fmla="*/ 23283 w 568325"/>
                <a:gd name="connsiteY701" fmla="*/ 24342 h 658283"/>
                <a:gd name="connsiteX702" fmla="*/ 21167 w 568325"/>
                <a:gd name="connsiteY702" fmla="*/ 22754 h 658283"/>
                <a:gd name="connsiteX703" fmla="*/ 19579 w 568325"/>
                <a:gd name="connsiteY703" fmla="*/ 21696 h 658283"/>
                <a:gd name="connsiteX704" fmla="*/ 17462 w 568325"/>
                <a:gd name="connsiteY704" fmla="*/ 19050 h 658283"/>
                <a:gd name="connsiteX705" fmla="*/ 16933 w 568325"/>
                <a:gd name="connsiteY705" fmla="*/ 13759 h 658283"/>
                <a:gd name="connsiteX706" fmla="*/ 16404 w 568325"/>
                <a:gd name="connsiteY706" fmla="*/ 13229 h 658283"/>
                <a:gd name="connsiteX707" fmla="*/ 35983 w 568325"/>
                <a:gd name="connsiteY707" fmla="*/ 28046 h 658283"/>
                <a:gd name="connsiteX708" fmla="*/ 38100 w 568325"/>
                <a:gd name="connsiteY708" fmla="*/ 31221 h 658283"/>
                <a:gd name="connsiteX709" fmla="*/ 40746 w 568325"/>
                <a:gd name="connsiteY709" fmla="*/ 34396 h 658283"/>
                <a:gd name="connsiteX710" fmla="*/ 42333 w 568325"/>
                <a:gd name="connsiteY710" fmla="*/ 34925 h 658283"/>
                <a:gd name="connsiteX711" fmla="*/ 45508 w 568325"/>
                <a:gd name="connsiteY711" fmla="*/ 35984 h 658283"/>
                <a:gd name="connsiteX712" fmla="*/ 46038 w 568325"/>
                <a:gd name="connsiteY712" fmla="*/ 37042 h 658283"/>
                <a:gd name="connsiteX713" fmla="*/ 45508 w 568325"/>
                <a:gd name="connsiteY713" fmla="*/ 39158 h 658283"/>
                <a:gd name="connsiteX714" fmla="*/ 46038 w 568325"/>
                <a:gd name="connsiteY714" fmla="*/ 40217 h 658283"/>
                <a:gd name="connsiteX715" fmla="*/ 47096 w 568325"/>
                <a:gd name="connsiteY715" fmla="*/ 40746 h 658283"/>
                <a:gd name="connsiteX716" fmla="*/ 49212 w 568325"/>
                <a:gd name="connsiteY716" fmla="*/ 41275 h 658283"/>
                <a:gd name="connsiteX717" fmla="*/ 50271 w 568325"/>
                <a:gd name="connsiteY717" fmla="*/ 42333 h 658283"/>
                <a:gd name="connsiteX718" fmla="*/ 50271 w 568325"/>
                <a:gd name="connsiteY718" fmla="*/ 43392 h 658283"/>
                <a:gd name="connsiteX719" fmla="*/ 51858 w 568325"/>
                <a:gd name="connsiteY719" fmla="*/ 45509 h 658283"/>
                <a:gd name="connsiteX720" fmla="*/ 52917 w 568325"/>
                <a:gd name="connsiteY720" fmla="*/ 44450 h 658283"/>
                <a:gd name="connsiteX721" fmla="*/ 55563 w 568325"/>
                <a:gd name="connsiteY721" fmla="*/ 46567 h 658283"/>
                <a:gd name="connsiteX722" fmla="*/ 55563 w 568325"/>
                <a:gd name="connsiteY722" fmla="*/ 47625 h 658283"/>
                <a:gd name="connsiteX723" fmla="*/ 54504 w 568325"/>
                <a:gd name="connsiteY723" fmla="*/ 50271 h 658283"/>
                <a:gd name="connsiteX724" fmla="*/ 54504 w 568325"/>
                <a:gd name="connsiteY724" fmla="*/ 51329 h 658283"/>
                <a:gd name="connsiteX725" fmla="*/ 55033 w 568325"/>
                <a:gd name="connsiteY725" fmla="*/ 52388 h 658283"/>
                <a:gd name="connsiteX726" fmla="*/ 55563 w 568325"/>
                <a:gd name="connsiteY726" fmla="*/ 52917 h 658283"/>
                <a:gd name="connsiteX727" fmla="*/ 56621 w 568325"/>
                <a:gd name="connsiteY727" fmla="*/ 52917 h 658283"/>
                <a:gd name="connsiteX728" fmla="*/ 57679 w 568325"/>
                <a:gd name="connsiteY728" fmla="*/ 52917 h 658283"/>
                <a:gd name="connsiteX729" fmla="*/ 58738 w 568325"/>
                <a:gd name="connsiteY729" fmla="*/ 54504 h 658283"/>
                <a:gd name="connsiteX730" fmla="*/ 59796 w 568325"/>
                <a:gd name="connsiteY730" fmla="*/ 55563 h 658283"/>
                <a:gd name="connsiteX731" fmla="*/ 61913 w 568325"/>
                <a:gd name="connsiteY731" fmla="*/ 56092 h 658283"/>
                <a:gd name="connsiteX732" fmla="*/ 62971 w 568325"/>
                <a:gd name="connsiteY732" fmla="*/ 56621 h 658283"/>
                <a:gd name="connsiteX733" fmla="*/ 63500 w 568325"/>
                <a:gd name="connsiteY733" fmla="*/ 57679 h 658283"/>
                <a:gd name="connsiteX734" fmla="*/ 63500 w 568325"/>
                <a:gd name="connsiteY734" fmla="*/ 58738 h 658283"/>
                <a:gd name="connsiteX735" fmla="*/ 64029 w 568325"/>
                <a:gd name="connsiteY735" fmla="*/ 59796 h 658283"/>
                <a:gd name="connsiteX736" fmla="*/ 67733 w 568325"/>
                <a:gd name="connsiteY736" fmla="*/ 62442 h 658283"/>
                <a:gd name="connsiteX737" fmla="*/ 71967 w 568325"/>
                <a:gd name="connsiteY737" fmla="*/ 67734 h 658283"/>
                <a:gd name="connsiteX738" fmla="*/ 74083 w 568325"/>
                <a:gd name="connsiteY738" fmla="*/ 69321 h 658283"/>
                <a:gd name="connsiteX739" fmla="*/ 78317 w 568325"/>
                <a:gd name="connsiteY739" fmla="*/ 75142 h 658283"/>
                <a:gd name="connsiteX740" fmla="*/ 80433 w 568325"/>
                <a:gd name="connsiteY740" fmla="*/ 77259 h 658283"/>
                <a:gd name="connsiteX741" fmla="*/ 80962 w 568325"/>
                <a:gd name="connsiteY741" fmla="*/ 77788 h 658283"/>
                <a:gd name="connsiteX742" fmla="*/ 80433 w 568325"/>
                <a:gd name="connsiteY742" fmla="*/ 78317 h 658283"/>
                <a:gd name="connsiteX743" fmla="*/ 79904 w 568325"/>
                <a:gd name="connsiteY743" fmla="*/ 79375 h 658283"/>
                <a:gd name="connsiteX744" fmla="*/ 82021 w 568325"/>
                <a:gd name="connsiteY744" fmla="*/ 82550 h 658283"/>
                <a:gd name="connsiteX745" fmla="*/ 82550 w 568325"/>
                <a:gd name="connsiteY745" fmla="*/ 84138 h 658283"/>
                <a:gd name="connsiteX746" fmla="*/ 82550 w 568325"/>
                <a:gd name="connsiteY746" fmla="*/ 85196 h 658283"/>
                <a:gd name="connsiteX747" fmla="*/ 81492 w 568325"/>
                <a:gd name="connsiteY747" fmla="*/ 87842 h 658283"/>
                <a:gd name="connsiteX748" fmla="*/ 82021 w 568325"/>
                <a:gd name="connsiteY748" fmla="*/ 88900 h 658283"/>
                <a:gd name="connsiteX749" fmla="*/ 82021 w 568325"/>
                <a:gd name="connsiteY749" fmla="*/ 89429 h 658283"/>
                <a:gd name="connsiteX750" fmla="*/ 81492 w 568325"/>
                <a:gd name="connsiteY750" fmla="*/ 89958 h 658283"/>
                <a:gd name="connsiteX751" fmla="*/ 79904 w 568325"/>
                <a:gd name="connsiteY751" fmla="*/ 90488 h 658283"/>
                <a:gd name="connsiteX752" fmla="*/ 79375 w 568325"/>
                <a:gd name="connsiteY752" fmla="*/ 91017 h 658283"/>
                <a:gd name="connsiteX753" fmla="*/ 83079 w 568325"/>
                <a:gd name="connsiteY753" fmla="*/ 96308 h 658283"/>
                <a:gd name="connsiteX754" fmla="*/ 84667 w 568325"/>
                <a:gd name="connsiteY754" fmla="*/ 97896 h 658283"/>
                <a:gd name="connsiteX755" fmla="*/ 89958 w 568325"/>
                <a:gd name="connsiteY755" fmla="*/ 100542 h 658283"/>
                <a:gd name="connsiteX756" fmla="*/ 91017 w 568325"/>
                <a:gd name="connsiteY756" fmla="*/ 101600 h 658283"/>
                <a:gd name="connsiteX757" fmla="*/ 94721 w 568325"/>
                <a:gd name="connsiteY757" fmla="*/ 105304 h 658283"/>
                <a:gd name="connsiteX758" fmla="*/ 102658 w 568325"/>
                <a:gd name="connsiteY758" fmla="*/ 107950 h 658283"/>
                <a:gd name="connsiteX759" fmla="*/ 104246 w 568325"/>
                <a:gd name="connsiteY759" fmla="*/ 107421 h 658283"/>
                <a:gd name="connsiteX760" fmla="*/ 105304 w 568325"/>
                <a:gd name="connsiteY760" fmla="*/ 107950 h 658283"/>
                <a:gd name="connsiteX761" fmla="*/ 108479 w 568325"/>
                <a:gd name="connsiteY761" fmla="*/ 111125 h 658283"/>
                <a:gd name="connsiteX762" fmla="*/ 119063 w 568325"/>
                <a:gd name="connsiteY762" fmla="*/ 115888 h 658283"/>
                <a:gd name="connsiteX763" fmla="*/ 126471 w 568325"/>
                <a:gd name="connsiteY763" fmla="*/ 118004 h 658283"/>
                <a:gd name="connsiteX764" fmla="*/ 131762 w 568325"/>
                <a:gd name="connsiteY764" fmla="*/ 121179 h 658283"/>
                <a:gd name="connsiteX765" fmla="*/ 133350 w 568325"/>
                <a:gd name="connsiteY765" fmla="*/ 121708 h 658283"/>
                <a:gd name="connsiteX766" fmla="*/ 137583 w 568325"/>
                <a:gd name="connsiteY766" fmla="*/ 122238 h 658283"/>
                <a:gd name="connsiteX767" fmla="*/ 141288 w 568325"/>
                <a:gd name="connsiteY767" fmla="*/ 123825 h 658283"/>
                <a:gd name="connsiteX768" fmla="*/ 143933 w 568325"/>
                <a:gd name="connsiteY768" fmla="*/ 123825 h 658283"/>
                <a:gd name="connsiteX769" fmla="*/ 152400 w 568325"/>
                <a:gd name="connsiteY769" fmla="*/ 120121 h 658283"/>
                <a:gd name="connsiteX770" fmla="*/ 154517 w 568325"/>
                <a:gd name="connsiteY770" fmla="*/ 120121 h 658283"/>
                <a:gd name="connsiteX771" fmla="*/ 157692 w 568325"/>
                <a:gd name="connsiteY771" fmla="*/ 120650 h 658283"/>
                <a:gd name="connsiteX772" fmla="*/ 157692 w 568325"/>
                <a:gd name="connsiteY772" fmla="*/ 120650 h 658283"/>
                <a:gd name="connsiteX773" fmla="*/ 173038 w 568325"/>
                <a:gd name="connsiteY773" fmla="*/ 132292 h 658283"/>
                <a:gd name="connsiteX774" fmla="*/ 177271 w 568325"/>
                <a:gd name="connsiteY774" fmla="*/ 135996 h 658283"/>
                <a:gd name="connsiteX775" fmla="*/ 179387 w 568325"/>
                <a:gd name="connsiteY775" fmla="*/ 136525 h 658283"/>
                <a:gd name="connsiteX776" fmla="*/ 183092 w 568325"/>
                <a:gd name="connsiteY776" fmla="*/ 136525 h 658283"/>
                <a:gd name="connsiteX777" fmla="*/ 186796 w 568325"/>
                <a:gd name="connsiteY777" fmla="*/ 138113 h 658283"/>
                <a:gd name="connsiteX778" fmla="*/ 187854 w 568325"/>
                <a:gd name="connsiteY778" fmla="*/ 138642 h 658283"/>
                <a:gd name="connsiteX779" fmla="*/ 197379 w 568325"/>
                <a:gd name="connsiteY779" fmla="*/ 141288 h 658283"/>
                <a:gd name="connsiteX780" fmla="*/ 202142 w 568325"/>
                <a:gd name="connsiteY780" fmla="*/ 142346 h 658283"/>
                <a:gd name="connsiteX781" fmla="*/ 202671 w 568325"/>
                <a:gd name="connsiteY781" fmla="*/ 141288 h 658283"/>
                <a:gd name="connsiteX782" fmla="*/ 202671 w 568325"/>
                <a:gd name="connsiteY782" fmla="*/ 140229 h 658283"/>
                <a:gd name="connsiteX783" fmla="*/ 203200 w 568325"/>
                <a:gd name="connsiteY783" fmla="*/ 140229 h 658283"/>
                <a:gd name="connsiteX784" fmla="*/ 203200 w 568325"/>
                <a:gd name="connsiteY784" fmla="*/ 139700 h 658283"/>
                <a:gd name="connsiteX785" fmla="*/ 205846 w 568325"/>
                <a:gd name="connsiteY785" fmla="*/ 142875 h 658283"/>
                <a:gd name="connsiteX786" fmla="*/ 203729 w 568325"/>
                <a:gd name="connsiteY786" fmla="*/ 143404 h 658283"/>
                <a:gd name="connsiteX787" fmla="*/ 203729 w 568325"/>
                <a:gd name="connsiteY787" fmla="*/ 143933 h 658283"/>
                <a:gd name="connsiteX788" fmla="*/ 204258 w 568325"/>
                <a:gd name="connsiteY788" fmla="*/ 144463 h 658283"/>
                <a:gd name="connsiteX789" fmla="*/ 206904 w 568325"/>
                <a:gd name="connsiteY789" fmla="*/ 146050 h 658283"/>
                <a:gd name="connsiteX790" fmla="*/ 214313 w 568325"/>
                <a:gd name="connsiteY790" fmla="*/ 153988 h 658283"/>
                <a:gd name="connsiteX791" fmla="*/ 216429 w 568325"/>
                <a:gd name="connsiteY791" fmla="*/ 156634 h 658283"/>
                <a:gd name="connsiteX792" fmla="*/ 217488 w 568325"/>
                <a:gd name="connsiteY792" fmla="*/ 157692 h 658283"/>
                <a:gd name="connsiteX793" fmla="*/ 216429 w 568325"/>
                <a:gd name="connsiteY793" fmla="*/ 157692 h 658283"/>
                <a:gd name="connsiteX794" fmla="*/ 218017 w 568325"/>
                <a:gd name="connsiteY794" fmla="*/ 158750 h 658283"/>
                <a:gd name="connsiteX795" fmla="*/ 218017 w 568325"/>
                <a:gd name="connsiteY795" fmla="*/ 159808 h 658283"/>
                <a:gd name="connsiteX796" fmla="*/ 216958 w 568325"/>
                <a:gd name="connsiteY796" fmla="*/ 160338 h 658283"/>
                <a:gd name="connsiteX797" fmla="*/ 216429 w 568325"/>
                <a:gd name="connsiteY797" fmla="*/ 161925 h 658283"/>
                <a:gd name="connsiteX798" fmla="*/ 216958 w 568325"/>
                <a:gd name="connsiteY798" fmla="*/ 163513 h 658283"/>
                <a:gd name="connsiteX799" fmla="*/ 217488 w 568325"/>
                <a:gd name="connsiteY799" fmla="*/ 164042 h 658283"/>
                <a:gd name="connsiteX800" fmla="*/ 218546 w 568325"/>
                <a:gd name="connsiteY800" fmla="*/ 165100 h 658283"/>
                <a:gd name="connsiteX801" fmla="*/ 220133 w 568325"/>
                <a:gd name="connsiteY801" fmla="*/ 165629 h 658283"/>
                <a:gd name="connsiteX802" fmla="*/ 221192 w 568325"/>
                <a:gd name="connsiteY802" fmla="*/ 166158 h 658283"/>
                <a:gd name="connsiteX803" fmla="*/ 221721 w 568325"/>
                <a:gd name="connsiteY803" fmla="*/ 167217 h 658283"/>
                <a:gd name="connsiteX804" fmla="*/ 223308 w 568325"/>
                <a:gd name="connsiteY804" fmla="*/ 165629 h 658283"/>
                <a:gd name="connsiteX805" fmla="*/ 222779 w 568325"/>
                <a:gd name="connsiteY805" fmla="*/ 164571 h 658283"/>
                <a:gd name="connsiteX806" fmla="*/ 221721 w 568325"/>
                <a:gd name="connsiteY806" fmla="*/ 164571 h 658283"/>
                <a:gd name="connsiteX807" fmla="*/ 220663 w 568325"/>
                <a:gd name="connsiteY807" fmla="*/ 162454 h 658283"/>
                <a:gd name="connsiteX808" fmla="*/ 223308 w 568325"/>
                <a:gd name="connsiteY808" fmla="*/ 163513 h 658283"/>
                <a:gd name="connsiteX809" fmla="*/ 224896 w 568325"/>
                <a:gd name="connsiteY809" fmla="*/ 165629 h 658283"/>
                <a:gd name="connsiteX810" fmla="*/ 224896 w 568325"/>
                <a:gd name="connsiteY810" fmla="*/ 166688 h 658283"/>
                <a:gd name="connsiteX811" fmla="*/ 225954 w 568325"/>
                <a:gd name="connsiteY811" fmla="*/ 167746 h 658283"/>
                <a:gd name="connsiteX812" fmla="*/ 227012 w 568325"/>
                <a:gd name="connsiteY812" fmla="*/ 167746 h 658283"/>
                <a:gd name="connsiteX813" fmla="*/ 232304 w 568325"/>
                <a:gd name="connsiteY813" fmla="*/ 173038 h 658283"/>
                <a:gd name="connsiteX814" fmla="*/ 232304 w 568325"/>
                <a:gd name="connsiteY814" fmla="*/ 173567 h 658283"/>
                <a:gd name="connsiteX815" fmla="*/ 232304 w 568325"/>
                <a:gd name="connsiteY815" fmla="*/ 174625 h 658283"/>
                <a:gd name="connsiteX816" fmla="*/ 234421 w 568325"/>
                <a:gd name="connsiteY816" fmla="*/ 175154 h 658283"/>
                <a:gd name="connsiteX817" fmla="*/ 237067 w 568325"/>
                <a:gd name="connsiteY817" fmla="*/ 177800 h 658283"/>
                <a:gd name="connsiteX818" fmla="*/ 264583 w 568325"/>
                <a:gd name="connsiteY818" fmla="*/ 224367 h 658283"/>
                <a:gd name="connsiteX819" fmla="*/ 264583 w 568325"/>
                <a:gd name="connsiteY819" fmla="*/ 224896 h 658283"/>
                <a:gd name="connsiteX820" fmla="*/ 262996 w 568325"/>
                <a:gd name="connsiteY820" fmla="*/ 225954 h 658283"/>
                <a:gd name="connsiteX821" fmla="*/ 261938 w 568325"/>
                <a:gd name="connsiteY821" fmla="*/ 227013 h 658283"/>
                <a:gd name="connsiteX822" fmla="*/ 258762 w 568325"/>
                <a:gd name="connsiteY822" fmla="*/ 228071 h 658283"/>
                <a:gd name="connsiteX823" fmla="*/ 256646 w 568325"/>
                <a:gd name="connsiteY823" fmla="*/ 228071 h 658283"/>
                <a:gd name="connsiteX824" fmla="*/ 256646 w 568325"/>
                <a:gd name="connsiteY824" fmla="*/ 229129 h 658283"/>
                <a:gd name="connsiteX825" fmla="*/ 256646 w 568325"/>
                <a:gd name="connsiteY825" fmla="*/ 229658 h 658283"/>
                <a:gd name="connsiteX826" fmla="*/ 257175 w 568325"/>
                <a:gd name="connsiteY826" fmla="*/ 230717 h 658283"/>
                <a:gd name="connsiteX827" fmla="*/ 256646 w 568325"/>
                <a:gd name="connsiteY827" fmla="*/ 233363 h 658283"/>
                <a:gd name="connsiteX828" fmla="*/ 254529 w 568325"/>
                <a:gd name="connsiteY828" fmla="*/ 235479 h 658283"/>
                <a:gd name="connsiteX829" fmla="*/ 254000 w 568325"/>
                <a:gd name="connsiteY829" fmla="*/ 236538 h 658283"/>
                <a:gd name="connsiteX830" fmla="*/ 254000 w 568325"/>
                <a:gd name="connsiteY830" fmla="*/ 237067 h 658283"/>
                <a:gd name="connsiteX831" fmla="*/ 255058 w 568325"/>
                <a:gd name="connsiteY831" fmla="*/ 238654 h 658283"/>
                <a:gd name="connsiteX832" fmla="*/ 251354 w 568325"/>
                <a:gd name="connsiteY832" fmla="*/ 240242 h 658283"/>
                <a:gd name="connsiteX833" fmla="*/ 250825 w 568325"/>
                <a:gd name="connsiteY833" fmla="*/ 240771 h 658283"/>
                <a:gd name="connsiteX834" fmla="*/ 252413 w 568325"/>
                <a:gd name="connsiteY834" fmla="*/ 243946 h 658283"/>
                <a:gd name="connsiteX835" fmla="*/ 251883 w 568325"/>
                <a:gd name="connsiteY835" fmla="*/ 245533 h 658283"/>
                <a:gd name="connsiteX836" fmla="*/ 251883 w 568325"/>
                <a:gd name="connsiteY836" fmla="*/ 246592 h 658283"/>
                <a:gd name="connsiteX837" fmla="*/ 252413 w 568325"/>
                <a:gd name="connsiteY837" fmla="*/ 248708 h 658283"/>
                <a:gd name="connsiteX838" fmla="*/ 251883 w 568325"/>
                <a:gd name="connsiteY838" fmla="*/ 249238 h 658283"/>
                <a:gd name="connsiteX839" fmla="*/ 250825 w 568325"/>
                <a:gd name="connsiteY839" fmla="*/ 250296 h 658283"/>
                <a:gd name="connsiteX840" fmla="*/ 251883 w 568325"/>
                <a:gd name="connsiteY840" fmla="*/ 251354 h 658283"/>
                <a:gd name="connsiteX841" fmla="*/ 254000 w 568325"/>
                <a:gd name="connsiteY841" fmla="*/ 252413 h 658283"/>
                <a:gd name="connsiteX842" fmla="*/ 255058 w 568325"/>
                <a:gd name="connsiteY842" fmla="*/ 252942 h 658283"/>
                <a:gd name="connsiteX843" fmla="*/ 257175 w 568325"/>
                <a:gd name="connsiteY843" fmla="*/ 250825 h 658283"/>
                <a:gd name="connsiteX844" fmla="*/ 257704 w 568325"/>
                <a:gd name="connsiteY844" fmla="*/ 250296 h 658283"/>
                <a:gd name="connsiteX845" fmla="*/ 255587 w 568325"/>
                <a:gd name="connsiteY845" fmla="*/ 257704 h 658283"/>
                <a:gd name="connsiteX846" fmla="*/ 255058 w 568325"/>
                <a:gd name="connsiteY846" fmla="*/ 258763 h 658283"/>
                <a:gd name="connsiteX847" fmla="*/ 253471 w 568325"/>
                <a:gd name="connsiteY847" fmla="*/ 259292 h 658283"/>
                <a:gd name="connsiteX848" fmla="*/ 248179 w 568325"/>
                <a:gd name="connsiteY848" fmla="*/ 264054 h 658283"/>
                <a:gd name="connsiteX849" fmla="*/ 247650 w 568325"/>
                <a:gd name="connsiteY849" fmla="*/ 265642 h 658283"/>
                <a:gd name="connsiteX850" fmla="*/ 247650 w 568325"/>
                <a:gd name="connsiteY850" fmla="*/ 266171 h 658283"/>
                <a:gd name="connsiteX851" fmla="*/ 248179 w 568325"/>
                <a:gd name="connsiteY851" fmla="*/ 268288 h 658283"/>
                <a:gd name="connsiteX852" fmla="*/ 249767 w 568325"/>
                <a:gd name="connsiteY852" fmla="*/ 269875 h 658283"/>
                <a:gd name="connsiteX853" fmla="*/ 251883 w 568325"/>
                <a:gd name="connsiteY853" fmla="*/ 273579 h 658283"/>
                <a:gd name="connsiteX854" fmla="*/ 251354 w 568325"/>
                <a:gd name="connsiteY854" fmla="*/ 274638 h 658283"/>
                <a:gd name="connsiteX855" fmla="*/ 248708 w 568325"/>
                <a:gd name="connsiteY855" fmla="*/ 274638 h 658283"/>
                <a:gd name="connsiteX856" fmla="*/ 248179 w 568325"/>
                <a:gd name="connsiteY856" fmla="*/ 275167 h 658283"/>
                <a:gd name="connsiteX857" fmla="*/ 247650 w 568325"/>
                <a:gd name="connsiteY857" fmla="*/ 275696 h 658283"/>
                <a:gd name="connsiteX858" fmla="*/ 249767 w 568325"/>
                <a:gd name="connsiteY858" fmla="*/ 277283 h 658283"/>
                <a:gd name="connsiteX859" fmla="*/ 252942 w 568325"/>
                <a:gd name="connsiteY859" fmla="*/ 277813 h 658283"/>
                <a:gd name="connsiteX860" fmla="*/ 255058 w 568325"/>
                <a:gd name="connsiteY860" fmla="*/ 279400 h 658283"/>
                <a:gd name="connsiteX861" fmla="*/ 256646 w 568325"/>
                <a:gd name="connsiteY861" fmla="*/ 280458 h 658283"/>
                <a:gd name="connsiteX862" fmla="*/ 258233 w 568325"/>
                <a:gd name="connsiteY862" fmla="*/ 283634 h 658283"/>
                <a:gd name="connsiteX863" fmla="*/ 259292 w 568325"/>
                <a:gd name="connsiteY863" fmla="*/ 285221 h 658283"/>
                <a:gd name="connsiteX864" fmla="*/ 272521 w 568325"/>
                <a:gd name="connsiteY864" fmla="*/ 307975 h 658283"/>
                <a:gd name="connsiteX865" fmla="*/ 273050 w 568325"/>
                <a:gd name="connsiteY865" fmla="*/ 309033 h 658283"/>
                <a:gd name="connsiteX866" fmla="*/ 272521 w 568325"/>
                <a:gd name="connsiteY866" fmla="*/ 312208 h 658283"/>
                <a:gd name="connsiteX867" fmla="*/ 274637 w 568325"/>
                <a:gd name="connsiteY867" fmla="*/ 312738 h 658283"/>
                <a:gd name="connsiteX868" fmla="*/ 275167 w 568325"/>
                <a:gd name="connsiteY868" fmla="*/ 313796 h 658283"/>
                <a:gd name="connsiteX869" fmla="*/ 279400 w 568325"/>
                <a:gd name="connsiteY869" fmla="*/ 322263 h 658283"/>
                <a:gd name="connsiteX870" fmla="*/ 282046 w 568325"/>
                <a:gd name="connsiteY870" fmla="*/ 325967 h 658283"/>
                <a:gd name="connsiteX871" fmla="*/ 283104 w 568325"/>
                <a:gd name="connsiteY871" fmla="*/ 327554 h 658283"/>
                <a:gd name="connsiteX872" fmla="*/ 283104 w 568325"/>
                <a:gd name="connsiteY872" fmla="*/ 331788 h 658283"/>
                <a:gd name="connsiteX873" fmla="*/ 284163 w 568325"/>
                <a:gd name="connsiteY873" fmla="*/ 333904 h 658283"/>
                <a:gd name="connsiteX874" fmla="*/ 285750 w 568325"/>
                <a:gd name="connsiteY874" fmla="*/ 336021 h 658283"/>
                <a:gd name="connsiteX875" fmla="*/ 294217 w 568325"/>
                <a:gd name="connsiteY875" fmla="*/ 342900 h 658283"/>
                <a:gd name="connsiteX876" fmla="*/ 297921 w 568325"/>
                <a:gd name="connsiteY876" fmla="*/ 345546 h 658283"/>
                <a:gd name="connsiteX877" fmla="*/ 314854 w 568325"/>
                <a:gd name="connsiteY877" fmla="*/ 354013 h 658283"/>
                <a:gd name="connsiteX878" fmla="*/ 315913 w 568325"/>
                <a:gd name="connsiteY878" fmla="*/ 355071 h 658283"/>
                <a:gd name="connsiteX879" fmla="*/ 316442 w 568325"/>
                <a:gd name="connsiteY879" fmla="*/ 357188 h 658283"/>
                <a:gd name="connsiteX880" fmla="*/ 317500 w 568325"/>
                <a:gd name="connsiteY880" fmla="*/ 358246 h 658283"/>
                <a:gd name="connsiteX881" fmla="*/ 321733 w 568325"/>
                <a:gd name="connsiteY881" fmla="*/ 359833 h 658283"/>
                <a:gd name="connsiteX882" fmla="*/ 323321 w 568325"/>
                <a:gd name="connsiteY882" fmla="*/ 362479 h 658283"/>
                <a:gd name="connsiteX883" fmla="*/ 324379 w 568325"/>
                <a:gd name="connsiteY883" fmla="*/ 388938 h 658283"/>
                <a:gd name="connsiteX884" fmla="*/ 324379 w 568325"/>
                <a:gd name="connsiteY884" fmla="*/ 391054 h 658283"/>
                <a:gd name="connsiteX885" fmla="*/ 324379 w 568325"/>
                <a:gd name="connsiteY885" fmla="*/ 394229 h 658283"/>
                <a:gd name="connsiteX886" fmla="*/ 323850 w 568325"/>
                <a:gd name="connsiteY886" fmla="*/ 395288 h 658283"/>
                <a:gd name="connsiteX887" fmla="*/ 322262 w 568325"/>
                <a:gd name="connsiteY887" fmla="*/ 395817 h 658283"/>
                <a:gd name="connsiteX888" fmla="*/ 321733 w 568325"/>
                <a:gd name="connsiteY888" fmla="*/ 396875 h 658283"/>
                <a:gd name="connsiteX889" fmla="*/ 321733 w 568325"/>
                <a:gd name="connsiteY889" fmla="*/ 397933 h 658283"/>
                <a:gd name="connsiteX890" fmla="*/ 321733 w 568325"/>
                <a:gd name="connsiteY890" fmla="*/ 398992 h 658283"/>
                <a:gd name="connsiteX891" fmla="*/ 322792 w 568325"/>
                <a:gd name="connsiteY891" fmla="*/ 399521 h 658283"/>
                <a:gd name="connsiteX892" fmla="*/ 323321 w 568325"/>
                <a:gd name="connsiteY892" fmla="*/ 400050 h 658283"/>
                <a:gd name="connsiteX893" fmla="*/ 322792 w 568325"/>
                <a:gd name="connsiteY893" fmla="*/ 402167 h 658283"/>
                <a:gd name="connsiteX894" fmla="*/ 322792 w 568325"/>
                <a:gd name="connsiteY894" fmla="*/ 405342 h 658283"/>
                <a:gd name="connsiteX895" fmla="*/ 321733 w 568325"/>
                <a:gd name="connsiteY895" fmla="*/ 405871 h 658283"/>
                <a:gd name="connsiteX896" fmla="*/ 322792 w 568325"/>
                <a:gd name="connsiteY896" fmla="*/ 412221 h 658283"/>
                <a:gd name="connsiteX897" fmla="*/ 322262 w 568325"/>
                <a:gd name="connsiteY897" fmla="*/ 413808 h 658283"/>
                <a:gd name="connsiteX898" fmla="*/ 321204 w 568325"/>
                <a:gd name="connsiteY898" fmla="*/ 415925 h 658283"/>
                <a:gd name="connsiteX899" fmla="*/ 321204 w 568325"/>
                <a:gd name="connsiteY899" fmla="*/ 419629 h 658283"/>
                <a:gd name="connsiteX900" fmla="*/ 319087 w 568325"/>
                <a:gd name="connsiteY900" fmla="*/ 430213 h 658283"/>
                <a:gd name="connsiteX901" fmla="*/ 318029 w 568325"/>
                <a:gd name="connsiteY901" fmla="*/ 432329 h 658283"/>
                <a:gd name="connsiteX902" fmla="*/ 315913 w 568325"/>
                <a:gd name="connsiteY902" fmla="*/ 440796 h 658283"/>
                <a:gd name="connsiteX903" fmla="*/ 316442 w 568325"/>
                <a:gd name="connsiteY903" fmla="*/ 441854 h 658283"/>
                <a:gd name="connsiteX904" fmla="*/ 316971 w 568325"/>
                <a:gd name="connsiteY904" fmla="*/ 443442 h 658283"/>
                <a:gd name="connsiteX905" fmla="*/ 317500 w 568325"/>
                <a:gd name="connsiteY905" fmla="*/ 443971 h 658283"/>
                <a:gd name="connsiteX906" fmla="*/ 317500 w 568325"/>
                <a:gd name="connsiteY906" fmla="*/ 446088 h 658283"/>
                <a:gd name="connsiteX907" fmla="*/ 316442 w 568325"/>
                <a:gd name="connsiteY907" fmla="*/ 448204 h 658283"/>
                <a:gd name="connsiteX908" fmla="*/ 313796 w 568325"/>
                <a:gd name="connsiteY908" fmla="*/ 451908 h 658283"/>
                <a:gd name="connsiteX909" fmla="*/ 313796 w 568325"/>
                <a:gd name="connsiteY909" fmla="*/ 454025 h 658283"/>
                <a:gd name="connsiteX910" fmla="*/ 315913 w 568325"/>
                <a:gd name="connsiteY910" fmla="*/ 467254 h 658283"/>
                <a:gd name="connsiteX911" fmla="*/ 316442 w 568325"/>
                <a:gd name="connsiteY911" fmla="*/ 467783 h 658283"/>
                <a:gd name="connsiteX912" fmla="*/ 315913 w 568325"/>
                <a:gd name="connsiteY912" fmla="*/ 468313 h 658283"/>
                <a:gd name="connsiteX913" fmla="*/ 315383 w 568325"/>
                <a:gd name="connsiteY913" fmla="*/ 469900 h 658283"/>
                <a:gd name="connsiteX914" fmla="*/ 313796 w 568325"/>
                <a:gd name="connsiteY914" fmla="*/ 470958 h 658283"/>
                <a:gd name="connsiteX915" fmla="*/ 313796 w 568325"/>
                <a:gd name="connsiteY915" fmla="*/ 471488 h 658283"/>
                <a:gd name="connsiteX916" fmla="*/ 314854 w 568325"/>
                <a:gd name="connsiteY916" fmla="*/ 475192 h 658283"/>
                <a:gd name="connsiteX917" fmla="*/ 314854 w 568325"/>
                <a:gd name="connsiteY917" fmla="*/ 475721 h 658283"/>
                <a:gd name="connsiteX918" fmla="*/ 313796 w 568325"/>
                <a:gd name="connsiteY918" fmla="*/ 476779 h 658283"/>
                <a:gd name="connsiteX919" fmla="*/ 313267 w 568325"/>
                <a:gd name="connsiteY919" fmla="*/ 477838 h 658283"/>
                <a:gd name="connsiteX920" fmla="*/ 312208 w 568325"/>
                <a:gd name="connsiteY920" fmla="*/ 479954 h 658283"/>
                <a:gd name="connsiteX921" fmla="*/ 311150 w 568325"/>
                <a:gd name="connsiteY921" fmla="*/ 485775 h 658283"/>
                <a:gd name="connsiteX922" fmla="*/ 309563 w 568325"/>
                <a:gd name="connsiteY922" fmla="*/ 488421 h 658283"/>
                <a:gd name="connsiteX923" fmla="*/ 307975 w 568325"/>
                <a:gd name="connsiteY923" fmla="*/ 491067 h 658283"/>
                <a:gd name="connsiteX924" fmla="*/ 304271 w 568325"/>
                <a:gd name="connsiteY924" fmla="*/ 502708 h 658283"/>
                <a:gd name="connsiteX925" fmla="*/ 303742 w 568325"/>
                <a:gd name="connsiteY925" fmla="*/ 503238 h 658283"/>
                <a:gd name="connsiteX926" fmla="*/ 302683 w 568325"/>
                <a:gd name="connsiteY926" fmla="*/ 504296 h 658283"/>
                <a:gd name="connsiteX927" fmla="*/ 301096 w 568325"/>
                <a:gd name="connsiteY927" fmla="*/ 503767 h 658283"/>
                <a:gd name="connsiteX928" fmla="*/ 300567 w 568325"/>
                <a:gd name="connsiteY928" fmla="*/ 504296 h 658283"/>
                <a:gd name="connsiteX929" fmla="*/ 300567 w 568325"/>
                <a:gd name="connsiteY929" fmla="*/ 505354 h 658283"/>
                <a:gd name="connsiteX930" fmla="*/ 302154 w 568325"/>
                <a:gd name="connsiteY930" fmla="*/ 508529 h 658283"/>
                <a:gd name="connsiteX931" fmla="*/ 302683 w 568325"/>
                <a:gd name="connsiteY931" fmla="*/ 510117 h 658283"/>
                <a:gd name="connsiteX932" fmla="*/ 302154 w 568325"/>
                <a:gd name="connsiteY932" fmla="*/ 512234 h 658283"/>
                <a:gd name="connsiteX933" fmla="*/ 302154 w 568325"/>
                <a:gd name="connsiteY933" fmla="*/ 514350 h 658283"/>
                <a:gd name="connsiteX934" fmla="*/ 303742 w 568325"/>
                <a:gd name="connsiteY934" fmla="*/ 521229 h 658283"/>
                <a:gd name="connsiteX935" fmla="*/ 303742 w 568325"/>
                <a:gd name="connsiteY935" fmla="*/ 522288 h 658283"/>
                <a:gd name="connsiteX936" fmla="*/ 302154 w 568325"/>
                <a:gd name="connsiteY936" fmla="*/ 524933 h 658283"/>
                <a:gd name="connsiteX937" fmla="*/ 300038 w 568325"/>
                <a:gd name="connsiteY937" fmla="*/ 527579 h 658283"/>
                <a:gd name="connsiteX938" fmla="*/ 298979 w 568325"/>
                <a:gd name="connsiteY938" fmla="*/ 532342 h 658283"/>
                <a:gd name="connsiteX939" fmla="*/ 299508 w 568325"/>
                <a:gd name="connsiteY939" fmla="*/ 534988 h 658283"/>
                <a:gd name="connsiteX940" fmla="*/ 300567 w 568325"/>
                <a:gd name="connsiteY940" fmla="*/ 537634 h 658283"/>
                <a:gd name="connsiteX941" fmla="*/ 301096 w 568325"/>
                <a:gd name="connsiteY941" fmla="*/ 539750 h 658283"/>
                <a:gd name="connsiteX942" fmla="*/ 302154 w 568325"/>
                <a:gd name="connsiteY942" fmla="*/ 540279 h 658283"/>
                <a:gd name="connsiteX943" fmla="*/ 303742 w 568325"/>
                <a:gd name="connsiteY943" fmla="*/ 540279 h 658283"/>
                <a:gd name="connsiteX944" fmla="*/ 305329 w 568325"/>
                <a:gd name="connsiteY944" fmla="*/ 538692 h 658283"/>
                <a:gd name="connsiteX945" fmla="*/ 305858 w 568325"/>
                <a:gd name="connsiteY945" fmla="*/ 538163 h 658283"/>
                <a:gd name="connsiteX946" fmla="*/ 306917 w 568325"/>
                <a:gd name="connsiteY946" fmla="*/ 538163 h 658283"/>
                <a:gd name="connsiteX947" fmla="*/ 307975 w 568325"/>
                <a:gd name="connsiteY947" fmla="*/ 538692 h 658283"/>
                <a:gd name="connsiteX948" fmla="*/ 307975 w 568325"/>
                <a:gd name="connsiteY948" fmla="*/ 540279 h 658283"/>
                <a:gd name="connsiteX949" fmla="*/ 306917 w 568325"/>
                <a:gd name="connsiteY949" fmla="*/ 541338 h 658283"/>
                <a:gd name="connsiteX950" fmla="*/ 307975 w 568325"/>
                <a:gd name="connsiteY950" fmla="*/ 541867 h 658283"/>
                <a:gd name="connsiteX951" fmla="*/ 308504 w 568325"/>
                <a:gd name="connsiteY951" fmla="*/ 542396 h 658283"/>
                <a:gd name="connsiteX952" fmla="*/ 309033 w 568325"/>
                <a:gd name="connsiteY952" fmla="*/ 543454 h 658283"/>
                <a:gd name="connsiteX953" fmla="*/ 309033 w 568325"/>
                <a:gd name="connsiteY953" fmla="*/ 544513 h 658283"/>
                <a:gd name="connsiteX954" fmla="*/ 307446 w 568325"/>
                <a:gd name="connsiteY954" fmla="*/ 545042 h 658283"/>
                <a:gd name="connsiteX955" fmla="*/ 306917 w 568325"/>
                <a:gd name="connsiteY955" fmla="*/ 545571 h 658283"/>
                <a:gd name="connsiteX956" fmla="*/ 306917 w 568325"/>
                <a:gd name="connsiteY956" fmla="*/ 548746 h 658283"/>
                <a:gd name="connsiteX957" fmla="*/ 308504 w 568325"/>
                <a:gd name="connsiteY957" fmla="*/ 550863 h 658283"/>
                <a:gd name="connsiteX958" fmla="*/ 305858 w 568325"/>
                <a:gd name="connsiteY958" fmla="*/ 551921 h 658283"/>
                <a:gd name="connsiteX959" fmla="*/ 305329 w 568325"/>
                <a:gd name="connsiteY959" fmla="*/ 552979 h 658283"/>
                <a:gd name="connsiteX960" fmla="*/ 305329 w 568325"/>
                <a:gd name="connsiteY960" fmla="*/ 556154 h 658283"/>
                <a:gd name="connsiteX961" fmla="*/ 305329 w 568325"/>
                <a:gd name="connsiteY961" fmla="*/ 558271 h 658283"/>
                <a:gd name="connsiteX962" fmla="*/ 304800 w 568325"/>
                <a:gd name="connsiteY962" fmla="*/ 558800 h 658283"/>
                <a:gd name="connsiteX963" fmla="*/ 304800 w 568325"/>
                <a:gd name="connsiteY963" fmla="*/ 560388 h 658283"/>
                <a:gd name="connsiteX964" fmla="*/ 306917 w 568325"/>
                <a:gd name="connsiteY964" fmla="*/ 561975 h 658283"/>
                <a:gd name="connsiteX965" fmla="*/ 307975 w 568325"/>
                <a:gd name="connsiteY965" fmla="*/ 562504 h 658283"/>
                <a:gd name="connsiteX966" fmla="*/ 308504 w 568325"/>
                <a:gd name="connsiteY966" fmla="*/ 563563 h 658283"/>
                <a:gd name="connsiteX967" fmla="*/ 307446 w 568325"/>
                <a:gd name="connsiteY967" fmla="*/ 565150 h 658283"/>
                <a:gd name="connsiteX968" fmla="*/ 305858 w 568325"/>
                <a:gd name="connsiteY968" fmla="*/ 566737 h 658283"/>
                <a:gd name="connsiteX969" fmla="*/ 303212 w 568325"/>
                <a:gd name="connsiteY969" fmla="*/ 568325 h 658283"/>
                <a:gd name="connsiteX970" fmla="*/ 302683 w 568325"/>
                <a:gd name="connsiteY970" fmla="*/ 568854 h 658283"/>
                <a:gd name="connsiteX971" fmla="*/ 302683 w 568325"/>
                <a:gd name="connsiteY971" fmla="*/ 569913 h 658283"/>
                <a:gd name="connsiteX972" fmla="*/ 304800 w 568325"/>
                <a:gd name="connsiteY972" fmla="*/ 570442 h 658283"/>
                <a:gd name="connsiteX973" fmla="*/ 302683 w 568325"/>
                <a:gd name="connsiteY973" fmla="*/ 571500 h 658283"/>
                <a:gd name="connsiteX974" fmla="*/ 302154 w 568325"/>
                <a:gd name="connsiteY974" fmla="*/ 573088 h 658283"/>
                <a:gd name="connsiteX975" fmla="*/ 301096 w 568325"/>
                <a:gd name="connsiteY975" fmla="*/ 578379 h 658283"/>
                <a:gd name="connsiteX976" fmla="*/ 298450 w 568325"/>
                <a:gd name="connsiteY976" fmla="*/ 582083 h 658283"/>
                <a:gd name="connsiteX977" fmla="*/ 297921 w 568325"/>
                <a:gd name="connsiteY977" fmla="*/ 579967 h 658283"/>
                <a:gd name="connsiteX978" fmla="*/ 297921 w 568325"/>
                <a:gd name="connsiteY978" fmla="*/ 578908 h 658283"/>
                <a:gd name="connsiteX979" fmla="*/ 297921 w 568325"/>
                <a:gd name="connsiteY979" fmla="*/ 578379 h 658283"/>
                <a:gd name="connsiteX980" fmla="*/ 297392 w 568325"/>
                <a:gd name="connsiteY980" fmla="*/ 578908 h 658283"/>
                <a:gd name="connsiteX981" fmla="*/ 296333 w 568325"/>
                <a:gd name="connsiteY981" fmla="*/ 580496 h 658283"/>
                <a:gd name="connsiteX982" fmla="*/ 295275 w 568325"/>
                <a:gd name="connsiteY982" fmla="*/ 580496 h 658283"/>
                <a:gd name="connsiteX983" fmla="*/ 294746 w 568325"/>
                <a:gd name="connsiteY983" fmla="*/ 578379 h 658283"/>
                <a:gd name="connsiteX984" fmla="*/ 295804 w 568325"/>
                <a:gd name="connsiteY984" fmla="*/ 577321 h 658283"/>
                <a:gd name="connsiteX985" fmla="*/ 297921 w 568325"/>
                <a:gd name="connsiteY985" fmla="*/ 576792 h 658283"/>
                <a:gd name="connsiteX986" fmla="*/ 297921 w 568325"/>
                <a:gd name="connsiteY986" fmla="*/ 575205 h 658283"/>
                <a:gd name="connsiteX987" fmla="*/ 296863 w 568325"/>
                <a:gd name="connsiteY987" fmla="*/ 574675 h 658283"/>
                <a:gd name="connsiteX988" fmla="*/ 294217 w 568325"/>
                <a:gd name="connsiteY988" fmla="*/ 574675 h 658283"/>
                <a:gd name="connsiteX989" fmla="*/ 293688 w 568325"/>
                <a:gd name="connsiteY989" fmla="*/ 576792 h 658283"/>
                <a:gd name="connsiteX990" fmla="*/ 292100 w 568325"/>
                <a:gd name="connsiteY990" fmla="*/ 577850 h 658283"/>
                <a:gd name="connsiteX991" fmla="*/ 291571 w 568325"/>
                <a:gd name="connsiteY991" fmla="*/ 578379 h 658283"/>
                <a:gd name="connsiteX992" fmla="*/ 288396 w 568325"/>
                <a:gd name="connsiteY992" fmla="*/ 580496 h 658283"/>
                <a:gd name="connsiteX993" fmla="*/ 287867 w 568325"/>
                <a:gd name="connsiteY993" fmla="*/ 581025 h 658283"/>
                <a:gd name="connsiteX994" fmla="*/ 288396 w 568325"/>
                <a:gd name="connsiteY994" fmla="*/ 581554 h 658283"/>
                <a:gd name="connsiteX995" fmla="*/ 291042 w 568325"/>
                <a:gd name="connsiteY995" fmla="*/ 580496 h 658283"/>
                <a:gd name="connsiteX996" fmla="*/ 291042 w 568325"/>
                <a:gd name="connsiteY996" fmla="*/ 582612 h 658283"/>
                <a:gd name="connsiteX997" fmla="*/ 292100 w 568325"/>
                <a:gd name="connsiteY997" fmla="*/ 583142 h 658283"/>
                <a:gd name="connsiteX998" fmla="*/ 295275 w 568325"/>
                <a:gd name="connsiteY998" fmla="*/ 582612 h 658283"/>
                <a:gd name="connsiteX999" fmla="*/ 296333 w 568325"/>
                <a:gd name="connsiteY999" fmla="*/ 583142 h 658283"/>
                <a:gd name="connsiteX1000" fmla="*/ 297921 w 568325"/>
                <a:gd name="connsiteY1000" fmla="*/ 584729 h 658283"/>
                <a:gd name="connsiteX1001" fmla="*/ 297921 w 568325"/>
                <a:gd name="connsiteY1001" fmla="*/ 585788 h 658283"/>
                <a:gd name="connsiteX1002" fmla="*/ 297921 w 568325"/>
                <a:gd name="connsiteY1002" fmla="*/ 587375 h 658283"/>
                <a:gd name="connsiteX1003" fmla="*/ 295804 w 568325"/>
                <a:gd name="connsiteY1003" fmla="*/ 587375 h 658283"/>
                <a:gd name="connsiteX1004" fmla="*/ 295275 w 568325"/>
                <a:gd name="connsiteY1004" fmla="*/ 587904 h 658283"/>
                <a:gd name="connsiteX1005" fmla="*/ 295275 w 568325"/>
                <a:gd name="connsiteY1005" fmla="*/ 588434 h 658283"/>
                <a:gd name="connsiteX1006" fmla="*/ 295275 w 568325"/>
                <a:gd name="connsiteY1006" fmla="*/ 589492 h 658283"/>
                <a:gd name="connsiteX1007" fmla="*/ 294746 w 568325"/>
                <a:gd name="connsiteY1007" fmla="*/ 590550 h 658283"/>
                <a:gd name="connsiteX1008" fmla="*/ 294746 w 568325"/>
                <a:gd name="connsiteY1008" fmla="*/ 591609 h 658283"/>
                <a:gd name="connsiteX1009" fmla="*/ 296333 w 568325"/>
                <a:gd name="connsiteY1009" fmla="*/ 591080 h 658283"/>
                <a:gd name="connsiteX1010" fmla="*/ 297392 w 568325"/>
                <a:gd name="connsiteY1010" fmla="*/ 591609 h 658283"/>
                <a:gd name="connsiteX1011" fmla="*/ 300038 w 568325"/>
                <a:gd name="connsiteY1011" fmla="*/ 591609 h 658283"/>
                <a:gd name="connsiteX1012" fmla="*/ 302683 w 568325"/>
                <a:gd name="connsiteY1012" fmla="*/ 593196 h 658283"/>
                <a:gd name="connsiteX1013" fmla="*/ 302683 w 568325"/>
                <a:gd name="connsiteY1013" fmla="*/ 593725 h 658283"/>
                <a:gd name="connsiteX1014" fmla="*/ 302154 w 568325"/>
                <a:gd name="connsiteY1014" fmla="*/ 594783 h 658283"/>
                <a:gd name="connsiteX1015" fmla="*/ 300038 w 568325"/>
                <a:gd name="connsiteY1015" fmla="*/ 594254 h 658283"/>
                <a:gd name="connsiteX1016" fmla="*/ 298450 w 568325"/>
                <a:gd name="connsiteY1016" fmla="*/ 593196 h 658283"/>
                <a:gd name="connsiteX1017" fmla="*/ 296863 w 568325"/>
                <a:gd name="connsiteY1017" fmla="*/ 593196 h 658283"/>
                <a:gd name="connsiteX1018" fmla="*/ 296863 w 568325"/>
                <a:gd name="connsiteY1018" fmla="*/ 594254 h 658283"/>
                <a:gd name="connsiteX1019" fmla="*/ 297392 w 568325"/>
                <a:gd name="connsiteY1019" fmla="*/ 597429 h 658283"/>
                <a:gd name="connsiteX1020" fmla="*/ 296333 w 568325"/>
                <a:gd name="connsiteY1020" fmla="*/ 600075 h 658283"/>
                <a:gd name="connsiteX1021" fmla="*/ 296333 w 568325"/>
                <a:gd name="connsiteY1021" fmla="*/ 605896 h 658283"/>
                <a:gd name="connsiteX1022" fmla="*/ 298450 w 568325"/>
                <a:gd name="connsiteY1022" fmla="*/ 604309 h 658283"/>
                <a:gd name="connsiteX1023" fmla="*/ 298979 w 568325"/>
                <a:gd name="connsiteY1023" fmla="*/ 605896 h 658283"/>
                <a:gd name="connsiteX1024" fmla="*/ 296863 w 568325"/>
                <a:gd name="connsiteY1024" fmla="*/ 608013 h 658283"/>
                <a:gd name="connsiteX1025" fmla="*/ 296863 w 568325"/>
                <a:gd name="connsiteY1025" fmla="*/ 609600 h 658283"/>
                <a:gd name="connsiteX1026" fmla="*/ 298450 w 568325"/>
                <a:gd name="connsiteY1026" fmla="*/ 611188 h 658283"/>
                <a:gd name="connsiteX1027" fmla="*/ 296863 w 568325"/>
                <a:gd name="connsiteY1027" fmla="*/ 612775 h 658283"/>
                <a:gd name="connsiteX1028" fmla="*/ 297921 w 568325"/>
                <a:gd name="connsiteY1028" fmla="*/ 615421 h 658283"/>
                <a:gd name="connsiteX1029" fmla="*/ 298450 w 568325"/>
                <a:gd name="connsiteY1029" fmla="*/ 615421 h 658283"/>
                <a:gd name="connsiteX1030" fmla="*/ 299508 w 568325"/>
                <a:gd name="connsiteY1030" fmla="*/ 615421 h 658283"/>
                <a:gd name="connsiteX1031" fmla="*/ 301625 w 568325"/>
                <a:gd name="connsiteY1031" fmla="*/ 614892 h 658283"/>
                <a:gd name="connsiteX1032" fmla="*/ 301625 w 568325"/>
                <a:gd name="connsiteY1032" fmla="*/ 615950 h 658283"/>
                <a:gd name="connsiteX1033" fmla="*/ 300038 w 568325"/>
                <a:gd name="connsiteY1033" fmla="*/ 617538 h 658283"/>
                <a:gd name="connsiteX1034" fmla="*/ 300038 w 568325"/>
                <a:gd name="connsiteY1034" fmla="*/ 618596 h 658283"/>
                <a:gd name="connsiteX1035" fmla="*/ 298979 w 568325"/>
                <a:gd name="connsiteY1035" fmla="*/ 619654 h 658283"/>
                <a:gd name="connsiteX1036" fmla="*/ 296333 w 568325"/>
                <a:gd name="connsiteY1036" fmla="*/ 620184 h 658283"/>
                <a:gd name="connsiteX1037" fmla="*/ 298979 w 568325"/>
                <a:gd name="connsiteY1037" fmla="*/ 622300 h 658283"/>
                <a:gd name="connsiteX1038" fmla="*/ 300567 w 568325"/>
                <a:gd name="connsiteY1038" fmla="*/ 622300 h 658283"/>
                <a:gd name="connsiteX1039" fmla="*/ 300567 w 568325"/>
                <a:gd name="connsiteY1039" fmla="*/ 623359 h 658283"/>
                <a:gd name="connsiteX1040" fmla="*/ 300567 w 568325"/>
                <a:gd name="connsiteY1040" fmla="*/ 624417 h 658283"/>
                <a:gd name="connsiteX1041" fmla="*/ 298979 w 568325"/>
                <a:gd name="connsiteY1041" fmla="*/ 625475 h 658283"/>
                <a:gd name="connsiteX1042" fmla="*/ 300038 w 568325"/>
                <a:gd name="connsiteY1042" fmla="*/ 626004 h 658283"/>
                <a:gd name="connsiteX1043" fmla="*/ 301096 w 568325"/>
                <a:gd name="connsiteY1043" fmla="*/ 627592 h 658283"/>
                <a:gd name="connsiteX1044" fmla="*/ 302154 w 568325"/>
                <a:gd name="connsiteY1044" fmla="*/ 627063 h 658283"/>
                <a:gd name="connsiteX1045" fmla="*/ 303212 w 568325"/>
                <a:gd name="connsiteY1045" fmla="*/ 626533 h 658283"/>
                <a:gd name="connsiteX1046" fmla="*/ 303212 w 568325"/>
                <a:gd name="connsiteY1046" fmla="*/ 627592 h 658283"/>
                <a:gd name="connsiteX1047" fmla="*/ 302154 w 568325"/>
                <a:gd name="connsiteY1047" fmla="*/ 629708 h 658283"/>
                <a:gd name="connsiteX1048" fmla="*/ 304271 w 568325"/>
                <a:gd name="connsiteY1048" fmla="*/ 630237 h 658283"/>
                <a:gd name="connsiteX1049" fmla="*/ 306387 w 568325"/>
                <a:gd name="connsiteY1049" fmla="*/ 628650 h 658283"/>
                <a:gd name="connsiteX1050" fmla="*/ 307446 w 568325"/>
                <a:gd name="connsiteY1050" fmla="*/ 630767 h 658283"/>
                <a:gd name="connsiteX1051" fmla="*/ 309033 w 568325"/>
                <a:gd name="connsiteY1051" fmla="*/ 630767 h 658283"/>
                <a:gd name="connsiteX1052" fmla="*/ 309033 w 568325"/>
                <a:gd name="connsiteY1052" fmla="*/ 631825 h 658283"/>
                <a:gd name="connsiteX1053" fmla="*/ 307975 w 568325"/>
                <a:gd name="connsiteY1053" fmla="*/ 632883 h 658283"/>
                <a:gd name="connsiteX1054" fmla="*/ 307975 w 568325"/>
                <a:gd name="connsiteY1054" fmla="*/ 634471 h 658283"/>
                <a:gd name="connsiteX1055" fmla="*/ 312738 w 568325"/>
                <a:gd name="connsiteY1055" fmla="*/ 634471 h 658283"/>
                <a:gd name="connsiteX1056" fmla="*/ 314325 w 568325"/>
                <a:gd name="connsiteY1056" fmla="*/ 635529 h 658283"/>
                <a:gd name="connsiteX1057" fmla="*/ 310621 w 568325"/>
                <a:gd name="connsiteY1057" fmla="*/ 636588 h 658283"/>
                <a:gd name="connsiteX1058" fmla="*/ 309563 w 568325"/>
                <a:gd name="connsiteY1058" fmla="*/ 636588 h 658283"/>
                <a:gd name="connsiteX1059" fmla="*/ 306387 w 568325"/>
                <a:gd name="connsiteY1059" fmla="*/ 637646 h 658283"/>
                <a:gd name="connsiteX1060" fmla="*/ 305858 w 568325"/>
                <a:gd name="connsiteY1060" fmla="*/ 638705 h 658283"/>
                <a:gd name="connsiteX1061" fmla="*/ 306917 w 568325"/>
                <a:gd name="connsiteY1061" fmla="*/ 639763 h 658283"/>
                <a:gd name="connsiteX1062" fmla="*/ 308504 w 568325"/>
                <a:gd name="connsiteY1062" fmla="*/ 639763 h 658283"/>
                <a:gd name="connsiteX1063" fmla="*/ 311679 w 568325"/>
                <a:gd name="connsiteY1063" fmla="*/ 639763 h 658283"/>
                <a:gd name="connsiteX1064" fmla="*/ 315913 w 568325"/>
                <a:gd name="connsiteY1064" fmla="*/ 637117 h 658283"/>
                <a:gd name="connsiteX1065" fmla="*/ 318029 w 568325"/>
                <a:gd name="connsiteY1065" fmla="*/ 638175 h 658283"/>
                <a:gd name="connsiteX1066" fmla="*/ 318029 w 568325"/>
                <a:gd name="connsiteY1066" fmla="*/ 638705 h 658283"/>
                <a:gd name="connsiteX1067" fmla="*/ 315913 w 568325"/>
                <a:gd name="connsiteY1067" fmla="*/ 640821 h 658283"/>
                <a:gd name="connsiteX1068" fmla="*/ 314854 w 568325"/>
                <a:gd name="connsiteY1068" fmla="*/ 642408 h 658283"/>
                <a:gd name="connsiteX1069" fmla="*/ 313267 w 568325"/>
                <a:gd name="connsiteY1069" fmla="*/ 645054 h 658283"/>
                <a:gd name="connsiteX1070" fmla="*/ 315913 w 568325"/>
                <a:gd name="connsiteY1070" fmla="*/ 647171 h 658283"/>
                <a:gd name="connsiteX1071" fmla="*/ 319087 w 568325"/>
                <a:gd name="connsiteY1071" fmla="*/ 646112 h 658283"/>
                <a:gd name="connsiteX1072" fmla="*/ 319087 w 568325"/>
                <a:gd name="connsiteY1072" fmla="*/ 645583 h 658283"/>
                <a:gd name="connsiteX1073" fmla="*/ 319617 w 568325"/>
                <a:gd name="connsiteY1073" fmla="*/ 642938 h 658283"/>
                <a:gd name="connsiteX1074" fmla="*/ 319617 w 568325"/>
                <a:gd name="connsiteY1074" fmla="*/ 640821 h 658283"/>
                <a:gd name="connsiteX1075" fmla="*/ 320675 w 568325"/>
                <a:gd name="connsiteY1075" fmla="*/ 637117 h 658283"/>
                <a:gd name="connsiteX1076" fmla="*/ 321733 w 568325"/>
                <a:gd name="connsiteY1076" fmla="*/ 636059 h 658283"/>
                <a:gd name="connsiteX1077" fmla="*/ 322792 w 568325"/>
                <a:gd name="connsiteY1077" fmla="*/ 635529 h 658283"/>
                <a:gd name="connsiteX1078" fmla="*/ 326496 w 568325"/>
                <a:gd name="connsiteY1078" fmla="*/ 635000 h 658283"/>
                <a:gd name="connsiteX1079" fmla="*/ 328083 w 568325"/>
                <a:gd name="connsiteY1079" fmla="*/ 634471 h 658283"/>
                <a:gd name="connsiteX1080" fmla="*/ 329671 w 568325"/>
                <a:gd name="connsiteY1080" fmla="*/ 632883 h 658283"/>
                <a:gd name="connsiteX1081" fmla="*/ 330200 w 568325"/>
                <a:gd name="connsiteY1081" fmla="*/ 631825 h 658283"/>
                <a:gd name="connsiteX1082" fmla="*/ 331258 w 568325"/>
                <a:gd name="connsiteY1082" fmla="*/ 631825 h 658283"/>
                <a:gd name="connsiteX1083" fmla="*/ 332317 w 568325"/>
                <a:gd name="connsiteY1083" fmla="*/ 633413 h 658283"/>
                <a:gd name="connsiteX1084" fmla="*/ 335492 w 568325"/>
                <a:gd name="connsiteY1084" fmla="*/ 633942 h 658283"/>
                <a:gd name="connsiteX1085" fmla="*/ 336550 w 568325"/>
                <a:gd name="connsiteY1085" fmla="*/ 633413 h 658283"/>
                <a:gd name="connsiteX1086" fmla="*/ 337079 w 568325"/>
                <a:gd name="connsiteY1086" fmla="*/ 632883 h 658283"/>
                <a:gd name="connsiteX1087" fmla="*/ 337079 w 568325"/>
                <a:gd name="connsiteY1087" fmla="*/ 632883 h 658283"/>
                <a:gd name="connsiteX1088" fmla="*/ 389467 w 568325"/>
                <a:gd name="connsiteY1088" fmla="*/ 518054 h 658283"/>
                <a:gd name="connsiteX1089" fmla="*/ 398992 w 568325"/>
                <a:gd name="connsiteY1089" fmla="*/ 516996 h 658283"/>
                <a:gd name="connsiteX1090" fmla="*/ 404283 w 568325"/>
                <a:gd name="connsiteY1090" fmla="*/ 515408 h 658283"/>
                <a:gd name="connsiteX1091" fmla="*/ 410633 w 568325"/>
                <a:gd name="connsiteY1091" fmla="*/ 513292 h 658283"/>
                <a:gd name="connsiteX1092" fmla="*/ 411692 w 568325"/>
                <a:gd name="connsiteY1092" fmla="*/ 512234 h 658283"/>
                <a:gd name="connsiteX1093" fmla="*/ 412221 w 568325"/>
                <a:gd name="connsiteY1093" fmla="*/ 509588 h 658283"/>
                <a:gd name="connsiteX1094" fmla="*/ 417512 w 568325"/>
                <a:gd name="connsiteY1094" fmla="*/ 503238 h 658283"/>
                <a:gd name="connsiteX1095" fmla="*/ 418042 w 568325"/>
                <a:gd name="connsiteY1095" fmla="*/ 501650 h 658283"/>
                <a:gd name="connsiteX1096" fmla="*/ 417512 w 568325"/>
                <a:gd name="connsiteY1096" fmla="*/ 498475 h 658283"/>
                <a:gd name="connsiteX1097" fmla="*/ 416983 w 568325"/>
                <a:gd name="connsiteY1097" fmla="*/ 497946 h 658283"/>
                <a:gd name="connsiteX1098" fmla="*/ 415396 w 568325"/>
                <a:gd name="connsiteY1098" fmla="*/ 497417 h 658283"/>
                <a:gd name="connsiteX1099" fmla="*/ 414337 w 568325"/>
                <a:gd name="connsiteY1099" fmla="*/ 496359 h 658283"/>
                <a:gd name="connsiteX1100" fmla="*/ 413808 w 568325"/>
                <a:gd name="connsiteY1100" fmla="*/ 495300 h 658283"/>
                <a:gd name="connsiteX1101" fmla="*/ 413279 w 568325"/>
                <a:gd name="connsiteY1101" fmla="*/ 494242 h 658283"/>
                <a:gd name="connsiteX1102" fmla="*/ 413279 w 568325"/>
                <a:gd name="connsiteY1102" fmla="*/ 492654 h 658283"/>
                <a:gd name="connsiteX1103" fmla="*/ 414337 w 568325"/>
                <a:gd name="connsiteY1103" fmla="*/ 491067 h 658283"/>
                <a:gd name="connsiteX1104" fmla="*/ 414337 w 568325"/>
                <a:gd name="connsiteY1104" fmla="*/ 490009 h 658283"/>
                <a:gd name="connsiteX1105" fmla="*/ 413808 w 568325"/>
                <a:gd name="connsiteY1105" fmla="*/ 488950 h 658283"/>
                <a:gd name="connsiteX1106" fmla="*/ 412750 w 568325"/>
                <a:gd name="connsiteY1106" fmla="*/ 487892 h 658283"/>
                <a:gd name="connsiteX1107" fmla="*/ 408517 w 568325"/>
                <a:gd name="connsiteY1107" fmla="*/ 486304 h 658283"/>
                <a:gd name="connsiteX1108" fmla="*/ 405871 w 568325"/>
                <a:gd name="connsiteY1108" fmla="*/ 483129 h 658283"/>
                <a:gd name="connsiteX1109" fmla="*/ 405871 w 568325"/>
                <a:gd name="connsiteY1109" fmla="*/ 482600 h 658283"/>
                <a:gd name="connsiteX1110" fmla="*/ 406929 w 568325"/>
                <a:gd name="connsiteY1110" fmla="*/ 479954 h 658283"/>
                <a:gd name="connsiteX1111" fmla="*/ 407988 w 568325"/>
                <a:gd name="connsiteY1111" fmla="*/ 481013 h 658283"/>
                <a:gd name="connsiteX1112" fmla="*/ 409575 w 568325"/>
                <a:gd name="connsiteY1112" fmla="*/ 482600 h 658283"/>
                <a:gd name="connsiteX1113" fmla="*/ 410633 w 568325"/>
                <a:gd name="connsiteY1113" fmla="*/ 483658 h 658283"/>
                <a:gd name="connsiteX1114" fmla="*/ 413808 w 568325"/>
                <a:gd name="connsiteY1114" fmla="*/ 482600 h 658283"/>
                <a:gd name="connsiteX1115" fmla="*/ 415925 w 568325"/>
                <a:gd name="connsiteY1115" fmla="*/ 483129 h 658283"/>
                <a:gd name="connsiteX1116" fmla="*/ 418042 w 568325"/>
                <a:gd name="connsiteY1116" fmla="*/ 483658 h 658283"/>
                <a:gd name="connsiteX1117" fmla="*/ 420688 w 568325"/>
                <a:gd name="connsiteY1117" fmla="*/ 486304 h 658283"/>
                <a:gd name="connsiteX1118" fmla="*/ 421746 w 568325"/>
                <a:gd name="connsiteY1118" fmla="*/ 486304 h 658283"/>
                <a:gd name="connsiteX1119" fmla="*/ 423863 w 568325"/>
                <a:gd name="connsiteY1119" fmla="*/ 485246 h 658283"/>
                <a:gd name="connsiteX1120" fmla="*/ 427038 w 568325"/>
                <a:gd name="connsiteY1120" fmla="*/ 484717 h 658283"/>
                <a:gd name="connsiteX1121" fmla="*/ 430212 w 568325"/>
                <a:gd name="connsiteY1121" fmla="*/ 486304 h 658283"/>
                <a:gd name="connsiteX1122" fmla="*/ 432858 w 568325"/>
                <a:gd name="connsiteY1122" fmla="*/ 485775 h 658283"/>
                <a:gd name="connsiteX1123" fmla="*/ 433917 w 568325"/>
                <a:gd name="connsiteY1123" fmla="*/ 485246 h 658283"/>
                <a:gd name="connsiteX1124" fmla="*/ 436563 w 568325"/>
                <a:gd name="connsiteY1124" fmla="*/ 483658 h 658283"/>
                <a:gd name="connsiteX1125" fmla="*/ 438150 w 568325"/>
                <a:gd name="connsiteY1125" fmla="*/ 481542 h 658283"/>
                <a:gd name="connsiteX1126" fmla="*/ 440796 w 568325"/>
                <a:gd name="connsiteY1126" fmla="*/ 477838 h 658283"/>
                <a:gd name="connsiteX1127" fmla="*/ 440796 w 568325"/>
                <a:gd name="connsiteY1127" fmla="*/ 477308 h 658283"/>
                <a:gd name="connsiteX1128" fmla="*/ 444500 w 568325"/>
                <a:gd name="connsiteY1128" fmla="*/ 474134 h 658283"/>
                <a:gd name="connsiteX1129" fmla="*/ 446617 w 568325"/>
                <a:gd name="connsiteY1129" fmla="*/ 470958 h 658283"/>
                <a:gd name="connsiteX1130" fmla="*/ 448204 w 568325"/>
                <a:gd name="connsiteY1130" fmla="*/ 468313 h 658283"/>
                <a:gd name="connsiteX1131" fmla="*/ 449792 w 568325"/>
                <a:gd name="connsiteY1131" fmla="*/ 462492 h 658283"/>
                <a:gd name="connsiteX1132" fmla="*/ 449792 w 568325"/>
                <a:gd name="connsiteY1132" fmla="*/ 460904 h 658283"/>
                <a:gd name="connsiteX1133" fmla="*/ 450321 w 568325"/>
                <a:gd name="connsiteY1133" fmla="*/ 459846 h 658283"/>
                <a:gd name="connsiteX1134" fmla="*/ 453496 w 568325"/>
                <a:gd name="connsiteY1134" fmla="*/ 457200 h 658283"/>
                <a:gd name="connsiteX1135" fmla="*/ 454554 w 568325"/>
                <a:gd name="connsiteY1135" fmla="*/ 455613 h 658283"/>
                <a:gd name="connsiteX1136" fmla="*/ 455613 w 568325"/>
                <a:gd name="connsiteY1136" fmla="*/ 451379 h 658283"/>
                <a:gd name="connsiteX1137" fmla="*/ 455613 w 568325"/>
                <a:gd name="connsiteY1137" fmla="*/ 450321 h 658283"/>
                <a:gd name="connsiteX1138" fmla="*/ 456142 w 568325"/>
                <a:gd name="connsiteY1138" fmla="*/ 449792 h 658283"/>
                <a:gd name="connsiteX1139" fmla="*/ 457729 w 568325"/>
                <a:gd name="connsiteY1139" fmla="*/ 450850 h 658283"/>
                <a:gd name="connsiteX1140" fmla="*/ 459317 w 568325"/>
                <a:gd name="connsiteY1140" fmla="*/ 450850 h 658283"/>
                <a:gd name="connsiteX1141" fmla="*/ 460375 w 568325"/>
                <a:gd name="connsiteY1141" fmla="*/ 450321 h 658283"/>
                <a:gd name="connsiteX1142" fmla="*/ 460375 w 568325"/>
                <a:gd name="connsiteY1142" fmla="*/ 450850 h 658283"/>
                <a:gd name="connsiteX1143" fmla="*/ 458788 w 568325"/>
                <a:gd name="connsiteY1143" fmla="*/ 455083 h 658283"/>
                <a:gd name="connsiteX1144" fmla="*/ 456671 w 568325"/>
                <a:gd name="connsiteY1144" fmla="*/ 457200 h 658283"/>
                <a:gd name="connsiteX1145" fmla="*/ 455083 w 568325"/>
                <a:gd name="connsiteY1145" fmla="*/ 458788 h 658283"/>
                <a:gd name="connsiteX1146" fmla="*/ 454554 w 568325"/>
                <a:gd name="connsiteY1146" fmla="*/ 461963 h 658283"/>
                <a:gd name="connsiteX1147" fmla="*/ 458788 w 568325"/>
                <a:gd name="connsiteY1147" fmla="*/ 457200 h 658283"/>
                <a:gd name="connsiteX1148" fmla="*/ 461433 w 568325"/>
                <a:gd name="connsiteY1148" fmla="*/ 453496 h 658283"/>
                <a:gd name="connsiteX1149" fmla="*/ 465137 w 568325"/>
                <a:gd name="connsiteY1149" fmla="*/ 445029 h 658283"/>
                <a:gd name="connsiteX1150" fmla="*/ 467783 w 568325"/>
                <a:gd name="connsiteY1150" fmla="*/ 441325 h 658283"/>
                <a:gd name="connsiteX1151" fmla="*/ 469900 w 568325"/>
                <a:gd name="connsiteY1151" fmla="*/ 439738 h 658283"/>
                <a:gd name="connsiteX1152" fmla="*/ 472017 w 568325"/>
                <a:gd name="connsiteY1152" fmla="*/ 438150 h 658283"/>
                <a:gd name="connsiteX1153" fmla="*/ 473075 w 568325"/>
                <a:gd name="connsiteY1153" fmla="*/ 435504 h 658283"/>
                <a:gd name="connsiteX1154" fmla="*/ 474133 w 568325"/>
                <a:gd name="connsiteY1154" fmla="*/ 431271 h 658283"/>
                <a:gd name="connsiteX1155" fmla="*/ 474133 w 568325"/>
                <a:gd name="connsiteY1155" fmla="*/ 430213 h 658283"/>
                <a:gd name="connsiteX1156" fmla="*/ 474133 w 568325"/>
                <a:gd name="connsiteY1156" fmla="*/ 422804 h 658283"/>
                <a:gd name="connsiteX1157" fmla="*/ 473075 w 568325"/>
                <a:gd name="connsiteY1157" fmla="*/ 420688 h 658283"/>
                <a:gd name="connsiteX1158" fmla="*/ 473075 w 568325"/>
                <a:gd name="connsiteY1158" fmla="*/ 420158 h 658283"/>
                <a:gd name="connsiteX1159" fmla="*/ 474133 w 568325"/>
                <a:gd name="connsiteY1159" fmla="*/ 419629 h 658283"/>
                <a:gd name="connsiteX1160" fmla="*/ 474663 w 568325"/>
                <a:gd name="connsiteY1160" fmla="*/ 416984 h 658283"/>
                <a:gd name="connsiteX1161" fmla="*/ 474133 w 568325"/>
                <a:gd name="connsiteY1161" fmla="*/ 415396 h 658283"/>
                <a:gd name="connsiteX1162" fmla="*/ 473075 w 568325"/>
                <a:gd name="connsiteY1162" fmla="*/ 414338 h 658283"/>
                <a:gd name="connsiteX1163" fmla="*/ 473075 w 568325"/>
                <a:gd name="connsiteY1163" fmla="*/ 413808 h 658283"/>
                <a:gd name="connsiteX1164" fmla="*/ 474133 w 568325"/>
                <a:gd name="connsiteY1164" fmla="*/ 413808 h 658283"/>
                <a:gd name="connsiteX1165" fmla="*/ 475721 w 568325"/>
                <a:gd name="connsiteY1165" fmla="*/ 413808 h 658283"/>
                <a:gd name="connsiteX1166" fmla="*/ 477308 w 568325"/>
                <a:gd name="connsiteY1166" fmla="*/ 412750 h 658283"/>
                <a:gd name="connsiteX1167" fmla="*/ 478896 w 568325"/>
                <a:gd name="connsiteY1167" fmla="*/ 410634 h 658283"/>
                <a:gd name="connsiteX1168" fmla="*/ 490538 w 568325"/>
                <a:gd name="connsiteY1168" fmla="*/ 402696 h 658283"/>
                <a:gd name="connsiteX1169" fmla="*/ 493712 w 568325"/>
                <a:gd name="connsiteY1169" fmla="*/ 401109 h 658283"/>
                <a:gd name="connsiteX1170" fmla="*/ 495829 w 568325"/>
                <a:gd name="connsiteY1170" fmla="*/ 402167 h 658283"/>
                <a:gd name="connsiteX1171" fmla="*/ 496358 w 568325"/>
                <a:gd name="connsiteY1171" fmla="*/ 401109 h 658283"/>
                <a:gd name="connsiteX1172" fmla="*/ 497946 w 568325"/>
                <a:gd name="connsiteY1172" fmla="*/ 399521 h 658283"/>
                <a:gd name="connsiteX1173" fmla="*/ 500592 w 568325"/>
                <a:gd name="connsiteY1173" fmla="*/ 398463 h 658283"/>
                <a:gd name="connsiteX1174" fmla="*/ 501121 w 568325"/>
                <a:gd name="connsiteY1174" fmla="*/ 397933 h 658283"/>
                <a:gd name="connsiteX1175" fmla="*/ 502179 w 568325"/>
                <a:gd name="connsiteY1175" fmla="*/ 395817 h 658283"/>
                <a:gd name="connsiteX1176" fmla="*/ 506942 w 568325"/>
                <a:gd name="connsiteY1176" fmla="*/ 395817 h 658283"/>
                <a:gd name="connsiteX1177" fmla="*/ 508529 w 568325"/>
                <a:gd name="connsiteY1177" fmla="*/ 396346 h 658283"/>
                <a:gd name="connsiteX1178" fmla="*/ 513292 w 568325"/>
                <a:gd name="connsiteY1178" fmla="*/ 396346 h 658283"/>
                <a:gd name="connsiteX1179" fmla="*/ 515938 w 568325"/>
                <a:gd name="connsiteY1179" fmla="*/ 395817 h 658283"/>
                <a:gd name="connsiteX1180" fmla="*/ 518583 w 568325"/>
                <a:gd name="connsiteY1180" fmla="*/ 395817 h 658283"/>
                <a:gd name="connsiteX1181" fmla="*/ 520171 w 568325"/>
                <a:gd name="connsiteY1181" fmla="*/ 395288 h 658283"/>
                <a:gd name="connsiteX1182" fmla="*/ 520171 w 568325"/>
                <a:gd name="connsiteY1182" fmla="*/ 392642 h 658283"/>
                <a:gd name="connsiteX1183" fmla="*/ 521229 w 568325"/>
                <a:gd name="connsiteY1183" fmla="*/ 391583 h 658283"/>
                <a:gd name="connsiteX1184" fmla="*/ 522817 w 568325"/>
                <a:gd name="connsiteY1184" fmla="*/ 390525 h 658283"/>
                <a:gd name="connsiteX1185" fmla="*/ 526521 w 568325"/>
                <a:gd name="connsiteY1185" fmla="*/ 389467 h 658283"/>
                <a:gd name="connsiteX1186" fmla="*/ 525992 w 568325"/>
                <a:gd name="connsiteY1186" fmla="*/ 386292 h 658283"/>
                <a:gd name="connsiteX1187" fmla="*/ 527050 w 568325"/>
                <a:gd name="connsiteY1187" fmla="*/ 383646 h 658283"/>
                <a:gd name="connsiteX1188" fmla="*/ 530225 w 568325"/>
                <a:gd name="connsiteY1188" fmla="*/ 378884 h 658283"/>
                <a:gd name="connsiteX1189" fmla="*/ 532342 w 568325"/>
                <a:gd name="connsiteY1189" fmla="*/ 374121 h 658283"/>
                <a:gd name="connsiteX1190" fmla="*/ 534458 w 568325"/>
                <a:gd name="connsiteY1190" fmla="*/ 372004 h 658283"/>
                <a:gd name="connsiteX1191" fmla="*/ 535517 w 568325"/>
                <a:gd name="connsiteY1191" fmla="*/ 371475 h 658283"/>
                <a:gd name="connsiteX1192" fmla="*/ 535517 w 568325"/>
                <a:gd name="connsiteY1192" fmla="*/ 369888 h 658283"/>
                <a:gd name="connsiteX1193" fmla="*/ 534458 w 568325"/>
                <a:gd name="connsiteY1193" fmla="*/ 364596 h 658283"/>
                <a:gd name="connsiteX1194" fmla="*/ 534458 w 568325"/>
                <a:gd name="connsiteY1194" fmla="*/ 363538 h 658283"/>
                <a:gd name="connsiteX1195" fmla="*/ 535517 w 568325"/>
                <a:gd name="connsiteY1195" fmla="*/ 360892 h 658283"/>
                <a:gd name="connsiteX1196" fmla="*/ 536575 w 568325"/>
                <a:gd name="connsiteY1196" fmla="*/ 359304 h 658283"/>
                <a:gd name="connsiteX1197" fmla="*/ 538692 w 568325"/>
                <a:gd name="connsiteY1197" fmla="*/ 357717 h 658283"/>
                <a:gd name="connsiteX1198" fmla="*/ 538163 w 568325"/>
                <a:gd name="connsiteY1198" fmla="*/ 355600 h 658283"/>
                <a:gd name="connsiteX1199" fmla="*/ 538163 w 568325"/>
                <a:gd name="connsiteY1199" fmla="*/ 353484 h 658283"/>
                <a:gd name="connsiteX1200" fmla="*/ 540279 w 568325"/>
                <a:gd name="connsiteY1200" fmla="*/ 345017 h 658283"/>
                <a:gd name="connsiteX1201" fmla="*/ 539221 w 568325"/>
                <a:gd name="connsiteY1201" fmla="*/ 333375 h 658283"/>
                <a:gd name="connsiteX1202" fmla="*/ 539221 w 568325"/>
                <a:gd name="connsiteY1202" fmla="*/ 329142 h 658283"/>
                <a:gd name="connsiteX1203" fmla="*/ 540808 w 568325"/>
                <a:gd name="connsiteY1203" fmla="*/ 323850 h 658283"/>
                <a:gd name="connsiteX1204" fmla="*/ 541337 w 568325"/>
                <a:gd name="connsiteY1204" fmla="*/ 321734 h 658283"/>
                <a:gd name="connsiteX1205" fmla="*/ 542396 w 568325"/>
                <a:gd name="connsiteY1205" fmla="*/ 322263 h 658283"/>
                <a:gd name="connsiteX1206" fmla="*/ 543454 w 568325"/>
                <a:gd name="connsiteY1206" fmla="*/ 322792 h 658283"/>
                <a:gd name="connsiteX1207" fmla="*/ 543454 w 568325"/>
                <a:gd name="connsiteY1207" fmla="*/ 323850 h 658283"/>
                <a:gd name="connsiteX1208" fmla="*/ 543983 w 568325"/>
                <a:gd name="connsiteY1208" fmla="*/ 323850 h 658283"/>
                <a:gd name="connsiteX1209" fmla="*/ 545042 w 568325"/>
                <a:gd name="connsiteY1209" fmla="*/ 323321 h 658283"/>
                <a:gd name="connsiteX1210" fmla="*/ 547158 w 568325"/>
                <a:gd name="connsiteY1210" fmla="*/ 320146 h 658283"/>
                <a:gd name="connsiteX1211" fmla="*/ 550862 w 568325"/>
                <a:gd name="connsiteY1211" fmla="*/ 313267 h 658283"/>
                <a:gd name="connsiteX1212" fmla="*/ 551392 w 568325"/>
                <a:gd name="connsiteY1212" fmla="*/ 311150 h 658283"/>
                <a:gd name="connsiteX1213" fmla="*/ 552450 w 568325"/>
                <a:gd name="connsiteY1213" fmla="*/ 309033 h 658283"/>
                <a:gd name="connsiteX1214" fmla="*/ 553508 w 568325"/>
                <a:gd name="connsiteY1214" fmla="*/ 309033 h 658283"/>
                <a:gd name="connsiteX1215" fmla="*/ 555096 w 568325"/>
                <a:gd name="connsiteY1215" fmla="*/ 308504 h 658283"/>
                <a:gd name="connsiteX1216" fmla="*/ 563563 w 568325"/>
                <a:gd name="connsiteY1216" fmla="*/ 301096 h 658283"/>
                <a:gd name="connsiteX1217" fmla="*/ 565150 w 568325"/>
                <a:gd name="connsiteY1217" fmla="*/ 297921 h 658283"/>
                <a:gd name="connsiteX1218" fmla="*/ 566737 w 568325"/>
                <a:gd name="connsiteY1218" fmla="*/ 293688 h 658283"/>
                <a:gd name="connsiteX1219" fmla="*/ 567796 w 568325"/>
                <a:gd name="connsiteY1219" fmla="*/ 288396 h 658283"/>
                <a:gd name="connsiteX1220" fmla="*/ 568325 w 568325"/>
                <a:gd name="connsiteY1220" fmla="*/ 286279 h 658283"/>
                <a:gd name="connsiteX1221" fmla="*/ 567796 w 568325"/>
                <a:gd name="connsiteY1221" fmla="*/ 283634 h 65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68325" h="658283">
                  <a:moveTo>
                    <a:pt x="228071" y="80433"/>
                  </a:moveTo>
                  <a:lnTo>
                    <a:pt x="229129" y="79375"/>
                  </a:lnTo>
                  <a:lnTo>
                    <a:pt x="229658" y="77788"/>
                  </a:lnTo>
                  <a:lnTo>
                    <a:pt x="230188" y="77788"/>
                  </a:lnTo>
                  <a:lnTo>
                    <a:pt x="233363" y="77788"/>
                  </a:lnTo>
                  <a:lnTo>
                    <a:pt x="237067" y="74613"/>
                  </a:lnTo>
                  <a:lnTo>
                    <a:pt x="239183" y="74083"/>
                  </a:lnTo>
                  <a:lnTo>
                    <a:pt x="240771" y="74083"/>
                  </a:lnTo>
                  <a:lnTo>
                    <a:pt x="242887" y="74083"/>
                  </a:lnTo>
                  <a:lnTo>
                    <a:pt x="243946" y="74083"/>
                  </a:lnTo>
                  <a:lnTo>
                    <a:pt x="245004" y="74613"/>
                  </a:lnTo>
                  <a:lnTo>
                    <a:pt x="245533" y="75671"/>
                  </a:lnTo>
                  <a:lnTo>
                    <a:pt x="242887" y="76200"/>
                  </a:lnTo>
                  <a:lnTo>
                    <a:pt x="241829" y="76729"/>
                  </a:lnTo>
                  <a:lnTo>
                    <a:pt x="244475" y="77788"/>
                  </a:lnTo>
                  <a:lnTo>
                    <a:pt x="246063" y="77788"/>
                  </a:lnTo>
                  <a:lnTo>
                    <a:pt x="251354" y="78317"/>
                  </a:lnTo>
                  <a:lnTo>
                    <a:pt x="258762" y="81492"/>
                  </a:lnTo>
                  <a:lnTo>
                    <a:pt x="261408" y="82021"/>
                  </a:lnTo>
                  <a:lnTo>
                    <a:pt x="264583" y="82021"/>
                  </a:lnTo>
                  <a:lnTo>
                    <a:pt x="265642" y="82021"/>
                  </a:lnTo>
                  <a:lnTo>
                    <a:pt x="266171" y="82550"/>
                  </a:lnTo>
                  <a:lnTo>
                    <a:pt x="267229" y="84138"/>
                  </a:lnTo>
                  <a:lnTo>
                    <a:pt x="267758" y="86783"/>
                  </a:lnTo>
                  <a:lnTo>
                    <a:pt x="269875" y="87842"/>
                  </a:lnTo>
                  <a:lnTo>
                    <a:pt x="271462" y="88371"/>
                  </a:lnTo>
                  <a:lnTo>
                    <a:pt x="273579" y="88371"/>
                  </a:lnTo>
                  <a:lnTo>
                    <a:pt x="275696" y="88371"/>
                  </a:lnTo>
                  <a:lnTo>
                    <a:pt x="276225" y="88900"/>
                  </a:lnTo>
                  <a:lnTo>
                    <a:pt x="276754" y="89958"/>
                  </a:lnTo>
                  <a:lnTo>
                    <a:pt x="276225" y="91017"/>
                  </a:lnTo>
                  <a:lnTo>
                    <a:pt x="273050" y="94192"/>
                  </a:lnTo>
                  <a:lnTo>
                    <a:pt x="274637" y="94721"/>
                  </a:lnTo>
                  <a:lnTo>
                    <a:pt x="275696" y="94721"/>
                  </a:lnTo>
                  <a:lnTo>
                    <a:pt x="281517" y="93663"/>
                  </a:lnTo>
                  <a:lnTo>
                    <a:pt x="287867" y="94192"/>
                  </a:lnTo>
                  <a:lnTo>
                    <a:pt x="289983" y="94192"/>
                  </a:lnTo>
                  <a:lnTo>
                    <a:pt x="293158" y="92604"/>
                  </a:lnTo>
                  <a:lnTo>
                    <a:pt x="296333" y="92604"/>
                  </a:lnTo>
                  <a:lnTo>
                    <a:pt x="297392" y="92075"/>
                  </a:lnTo>
                  <a:lnTo>
                    <a:pt x="295804" y="91017"/>
                  </a:lnTo>
                  <a:lnTo>
                    <a:pt x="294217" y="90488"/>
                  </a:lnTo>
                  <a:lnTo>
                    <a:pt x="292629" y="89429"/>
                  </a:lnTo>
                  <a:lnTo>
                    <a:pt x="291042" y="88900"/>
                  </a:lnTo>
                  <a:lnTo>
                    <a:pt x="286808" y="88900"/>
                  </a:lnTo>
                  <a:lnTo>
                    <a:pt x="286279" y="88371"/>
                  </a:lnTo>
                  <a:lnTo>
                    <a:pt x="287337" y="86254"/>
                  </a:lnTo>
                  <a:lnTo>
                    <a:pt x="286279" y="85725"/>
                  </a:lnTo>
                  <a:lnTo>
                    <a:pt x="283104" y="85196"/>
                  </a:lnTo>
                  <a:lnTo>
                    <a:pt x="277813" y="83079"/>
                  </a:lnTo>
                  <a:lnTo>
                    <a:pt x="276225" y="83079"/>
                  </a:lnTo>
                  <a:lnTo>
                    <a:pt x="275167" y="82550"/>
                  </a:lnTo>
                  <a:lnTo>
                    <a:pt x="274108" y="80963"/>
                  </a:lnTo>
                  <a:lnTo>
                    <a:pt x="272521" y="79904"/>
                  </a:lnTo>
                  <a:lnTo>
                    <a:pt x="269346" y="78317"/>
                  </a:lnTo>
                  <a:lnTo>
                    <a:pt x="265642" y="77259"/>
                  </a:lnTo>
                  <a:lnTo>
                    <a:pt x="263525" y="76729"/>
                  </a:lnTo>
                  <a:lnTo>
                    <a:pt x="261408" y="76200"/>
                  </a:lnTo>
                  <a:lnTo>
                    <a:pt x="258762" y="73554"/>
                  </a:lnTo>
                  <a:lnTo>
                    <a:pt x="257175" y="73025"/>
                  </a:lnTo>
                  <a:lnTo>
                    <a:pt x="255587" y="73025"/>
                  </a:lnTo>
                  <a:lnTo>
                    <a:pt x="251883" y="71967"/>
                  </a:lnTo>
                  <a:lnTo>
                    <a:pt x="249238" y="71438"/>
                  </a:lnTo>
                  <a:lnTo>
                    <a:pt x="247121" y="70908"/>
                  </a:lnTo>
                  <a:lnTo>
                    <a:pt x="245533" y="70908"/>
                  </a:lnTo>
                  <a:lnTo>
                    <a:pt x="242887" y="70908"/>
                  </a:lnTo>
                  <a:lnTo>
                    <a:pt x="236538" y="71967"/>
                  </a:lnTo>
                  <a:lnTo>
                    <a:pt x="231246" y="73554"/>
                  </a:lnTo>
                  <a:lnTo>
                    <a:pt x="227542" y="75142"/>
                  </a:lnTo>
                  <a:lnTo>
                    <a:pt x="227012" y="75671"/>
                  </a:lnTo>
                  <a:lnTo>
                    <a:pt x="226483" y="76729"/>
                  </a:lnTo>
                  <a:lnTo>
                    <a:pt x="226483" y="78846"/>
                  </a:lnTo>
                  <a:lnTo>
                    <a:pt x="225425" y="79904"/>
                  </a:lnTo>
                  <a:lnTo>
                    <a:pt x="224367" y="80963"/>
                  </a:lnTo>
                  <a:lnTo>
                    <a:pt x="227012" y="80433"/>
                  </a:lnTo>
                  <a:lnTo>
                    <a:pt x="228071" y="80433"/>
                  </a:lnTo>
                  <a:close/>
                  <a:moveTo>
                    <a:pt x="358246" y="103717"/>
                  </a:moveTo>
                  <a:lnTo>
                    <a:pt x="357717" y="103188"/>
                  </a:lnTo>
                  <a:lnTo>
                    <a:pt x="356658" y="103717"/>
                  </a:lnTo>
                  <a:lnTo>
                    <a:pt x="357717" y="103717"/>
                  </a:lnTo>
                  <a:lnTo>
                    <a:pt x="358246" y="103717"/>
                  </a:lnTo>
                  <a:close/>
                  <a:moveTo>
                    <a:pt x="355600" y="103717"/>
                  </a:moveTo>
                  <a:lnTo>
                    <a:pt x="355071" y="103717"/>
                  </a:lnTo>
                  <a:lnTo>
                    <a:pt x="354542" y="103717"/>
                  </a:lnTo>
                  <a:lnTo>
                    <a:pt x="355071" y="104246"/>
                  </a:lnTo>
                  <a:lnTo>
                    <a:pt x="355600" y="103717"/>
                  </a:lnTo>
                  <a:close/>
                  <a:moveTo>
                    <a:pt x="359304" y="102658"/>
                  </a:moveTo>
                  <a:lnTo>
                    <a:pt x="358775" y="102658"/>
                  </a:lnTo>
                  <a:lnTo>
                    <a:pt x="358775" y="103188"/>
                  </a:lnTo>
                  <a:lnTo>
                    <a:pt x="359304" y="103188"/>
                  </a:lnTo>
                  <a:lnTo>
                    <a:pt x="359304" y="102658"/>
                  </a:lnTo>
                  <a:close/>
                  <a:moveTo>
                    <a:pt x="345546" y="107421"/>
                  </a:moveTo>
                  <a:lnTo>
                    <a:pt x="345546" y="107950"/>
                  </a:lnTo>
                  <a:lnTo>
                    <a:pt x="347133" y="108479"/>
                  </a:lnTo>
                  <a:lnTo>
                    <a:pt x="348192" y="107950"/>
                  </a:lnTo>
                  <a:lnTo>
                    <a:pt x="350308" y="107950"/>
                  </a:lnTo>
                  <a:lnTo>
                    <a:pt x="352954" y="107950"/>
                  </a:lnTo>
                  <a:lnTo>
                    <a:pt x="353483" y="107950"/>
                  </a:lnTo>
                  <a:lnTo>
                    <a:pt x="354542" y="106892"/>
                  </a:lnTo>
                  <a:lnTo>
                    <a:pt x="355071" y="106892"/>
                  </a:lnTo>
                  <a:lnTo>
                    <a:pt x="355600" y="105833"/>
                  </a:lnTo>
                  <a:lnTo>
                    <a:pt x="355071" y="105304"/>
                  </a:lnTo>
                  <a:lnTo>
                    <a:pt x="353483" y="104775"/>
                  </a:lnTo>
                  <a:lnTo>
                    <a:pt x="349250" y="104246"/>
                  </a:lnTo>
                  <a:lnTo>
                    <a:pt x="348192" y="104246"/>
                  </a:lnTo>
                  <a:lnTo>
                    <a:pt x="346075" y="104246"/>
                  </a:lnTo>
                  <a:lnTo>
                    <a:pt x="345546" y="104246"/>
                  </a:lnTo>
                  <a:lnTo>
                    <a:pt x="345017" y="104775"/>
                  </a:lnTo>
                  <a:lnTo>
                    <a:pt x="345546" y="105833"/>
                  </a:lnTo>
                  <a:lnTo>
                    <a:pt x="345546" y="107421"/>
                  </a:lnTo>
                  <a:close/>
                  <a:moveTo>
                    <a:pt x="371475" y="154517"/>
                  </a:moveTo>
                  <a:lnTo>
                    <a:pt x="370946" y="154517"/>
                  </a:lnTo>
                  <a:lnTo>
                    <a:pt x="371475" y="155046"/>
                  </a:lnTo>
                  <a:lnTo>
                    <a:pt x="371475" y="154517"/>
                  </a:lnTo>
                  <a:close/>
                  <a:moveTo>
                    <a:pt x="354012" y="158221"/>
                  </a:moveTo>
                  <a:lnTo>
                    <a:pt x="355600" y="158221"/>
                  </a:lnTo>
                  <a:lnTo>
                    <a:pt x="354542" y="157692"/>
                  </a:lnTo>
                  <a:lnTo>
                    <a:pt x="354012" y="158221"/>
                  </a:lnTo>
                  <a:close/>
                  <a:moveTo>
                    <a:pt x="363538" y="157692"/>
                  </a:moveTo>
                  <a:lnTo>
                    <a:pt x="364067" y="158750"/>
                  </a:lnTo>
                  <a:lnTo>
                    <a:pt x="365654" y="158221"/>
                  </a:lnTo>
                  <a:lnTo>
                    <a:pt x="366183" y="157692"/>
                  </a:lnTo>
                  <a:lnTo>
                    <a:pt x="365654" y="156104"/>
                  </a:lnTo>
                  <a:lnTo>
                    <a:pt x="363538" y="157692"/>
                  </a:lnTo>
                  <a:lnTo>
                    <a:pt x="363008" y="157163"/>
                  </a:lnTo>
                  <a:lnTo>
                    <a:pt x="361421" y="157163"/>
                  </a:lnTo>
                  <a:lnTo>
                    <a:pt x="361421" y="157692"/>
                  </a:lnTo>
                  <a:lnTo>
                    <a:pt x="363008" y="158221"/>
                  </a:lnTo>
                  <a:lnTo>
                    <a:pt x="363538" y="157692"/>
                  </a:lnTo>
                  <a:close/>
                  <a:moveTo>
                    <a:pt x="365125" y="159808"/>
                  </a:moveTo>
                  <a:lnTo>
                    <a:pt x="365654" y="159279"/>
                  </a:lnTo>
                  <a:lnTo>
                    <a:pt x="364596" y="158750"/>
                  </a:lnTo>
                  <a:lnTo>
                    <a:pt x="364067" y="159279"/>
                  </a:lnTo>
                  <a:lnTo>
                    <a:pt x="365125" y="159808"/>
                  </a:lnTo>
                  <a:close/>
                  <a:moveTo>
                    <a:pt x="363008" y="159279"/>
                  </a:moveTo>
                  <a:lnTo>
                    <a:pt x="363538" y="158750"/>
                  </a:lnTo>
                  <a:lnTo>
                    <a:pt x="363008" y="158750"/>
                  </a:lnTo>
                  <a:lnTo>
                    <a:pt x="363008" y="159279"/>
                  </a:lnTo>
                  <a:close/>
                  <a:moveTo>
                    <a:pt x="305858" y="96308"/>
                  </a:moveTo>
                  <a:lnTo>
                    <a:pt x="306917" y="96838"/>
                  </a:lnTo>
                  <a:lnTo>
                    <a:pt x="307446" y="97896"/>
                  </a:lnTo>
                  <a:lnTo>
                    <a:pt x="306917" y="100013"/>
                  </a:lnTo>
                  <a:lnTo>
                    <a:pt x="307446" y="101071"/>
                  </a:lnTo>
                  <a:lnTo>
                    <a:pt x="310092" y="103188"/>
                  </a:lnTo>
                  <a:lnTo>
                    <a:pt x="306917" y="104246"/>
                  </a:lnTo>
                  <a:lnTo>
                    <a:pt x="296333" y="103188"/>
                  </a:lnTo>
                  <a:lnTo>
                    <a:pt x="295275" y="103717"/>
                  </a:lnTo>
                  <a:lnTo>
                    <a:pt x="295275" y="104246"/>
                  </a:lnTo>
                  <a:lnTo>
                    <a:pt x="295804" y="105304"/>
                  </a:lnTo>
                  <a:lnTo>
                    <a:pt x="298979" y="106892"/>
                  </a:lnTo>
                  <a:lnTo>
                    <a:pt x="299508" y="107421"/>
                  </a:lnTo>
                  <a:lnTo>
                    <a:pt x="300567" y="105833"/>
                  </a:lnTo>
                  <a:lnTo>
                    <a:pt x="302154" y="105833"/>
                  </a:lnTo>
                  <a:lnTo>
                    <a:pt x="305858" y="106363"/>
                  </a:lnTo>
                  <a:lnTo>
                    <a:pt x="308504" y="106363"/>
                  </a:lnTo>
                  <a:lnTo>
                    <a:pt x="310621" y="105833"/>
                  </a:lnTo>
                  <a:lnTo>
                    <a:pt x="312208" y="106363"/>
                  </a:lnTo>
                  <a:lnTo>
                    <a:pt x="314325" y="107950"/>
                  </a:lnTo>
                  <a:lnTo>
                    <a:pt x="315383" y="109538"/>
                  </a:lnTo>
                  <a:lnTo>
                    <a:pt x="316442" y="110067"/>
                  </a:lnTo>
                  <a:lnTo>
                    <a:pt x="317500" y="107950"/>
                  </a:lnTo>
                  <a:lnTo>
                    <a:pt x="318558" y="105304"/>
                  </a:lnTo>
                  <a:lnTo>
                    <a:pt x="320675" y="104246"/>
                  </a:lnTo>
                  <a:lnTo>
                    <a:pt x="321204" y="104246"/>
                  </a:lnTo>
                  <a:lnTo>
                    <a:pt x="321733" y="104246"/>
                  </a:lnTo>
                  <a:lnTo>
                    <a:pt x="322792" y="105833"/>
                  </a:lnTo>
                  <a:lnTo>
                    <a:pt x="323850" y="106363"/>
                  </a:lnTo>
                  <a:lnTo>
                    <a:pt x="325967" y="104246"/>
                  </a:lnTo>
                  <a:lnTo>
                    <a:pt x="327025" y="104246"/>
                  </a:lnTo>
                  <a:lnTo>
                    <a:pt x="328613" y="104246"/>
                  </a:lnTo>
                  <a:lnTo>
                    <a:pt x="329142" y="104246"/>
                  </a:lnTo>
                  <a:lnTo>
                    <a:pt x="331788" y="104246"/>
                  </a:lnTo>
                  <a:lnTo>
                    <a:pt x="332846" y="104246"/>
                  </a:lnTo>
                  <a:lnTo>
                    <a:pt x="334433" y="106363"/>
                  </a:lnTo>
                  <a:lnTo>
                    <a:pt x="334962" y="106363"/>
                  </a:lnTo>
                  <a:lnTo>
                    <a:pt x="336021" y="105304"/>
                  </a:lnTo>
                  <a:lnTo>
                    <a:pt x="336550" y="104246"/>
                  </a:lnTo>
                  <a:lnTo>
                    <a:pt x="337079" y="103717"/>
                  </a:lnTo>
                  <a:lnTo>
                    <a:pt x="336550" y="102658"/>
                  </a:lnTo>
                  <a:lnTo>
                    <a:pt x="334962" y="101600"/>
                  </a:lnTo>
                  <a:lnTo>
                    <a:pt x="332317" y="100013"/>
                  </a:lnTo>
                  <a:lnTo>
                    <a:pt x="329142" y="99484"/>
                  </a:lnTo>
                  <a:lnTo>
                    <a:pt x="327554" y="98425"/>
                  </a:lnTo>
                  <a:lnTo>
                    <a:pt x="326496" y="97367"/>
                  </a:lnTo>
                  <a:lnTo>
                    <a:pt x="325967" y="95779"/>
                  </a:lnTo>
                  <a:lnTo>
                    <a:pt x="323850" y="96308"/>
                  </a:lnTo>
                  <a:lnTo>
                    <a:pt x="320675" y="95250"/>
                  </a:lnTo>
                  <a:lnTo>
                    <a:pt x="320146" y="94721"/>
                  </a:lnTo>
                  <a:lnTo>
                    <a:pt x="319617" y="94192"/>
                  </a:lnTo>
                  <a:lnTo>
                    <a:pt x="318558" y="94192"/>
                  </a:lnTo>
                  <a:lnTo>
                    <a:pt x="317500" y="94721"/>
                  </a:lnTo>
                  <a:lnTo>
                    <a:pt x="316442" y="94721"/>
                  </a:lnTo>
                  <a:lnTo>
                    <a:pt x="315383" y="94192"/>
                  </a:lnTo>
                  <a:lnTo>
                    <a:pt x="313796" y="95250"/>
                  </a:lnTo>
                  <a:lnTo>
                    <a:pt x="313267" y="95779"/>
                  </a:lnTo>
                  <a:lnTo>
                    <a:pt x="311150" y="95250"/>
                  </a:lnTo>
                  <a:lnTo>
                    <a:pt x="305858" y="94192"/>
                  </a:lnTo>
                  <a:lnTo>
                    <a:pt x="303212" y="94192"/>
                  </a:lnTo>
                  <a:lnTo>
                    <a:pt x="302154" y="94721"/>
                  </a:lnTo>
                  <a:lnTo>
                    <a:pt x="301625" y="95250"/>
                  </a:lnTo>
                  <a:lnTo>
                    <a:pt x="302683" y="96308"/>
                  </a:lnTo>
                  <a:lnTo>
                    <a:pt x="305858" y="96308"/>
                  </a:lnTo>
                  <a:close/>
                  <a:moveTo>
                    <a:pt x="276754" y="105304"/>
                  </a:moveTo>
                  <a:lnTo>
                    <a:pt x="272521" y="104246"/>
                  </a:lnTo>
                  <a:lnTo>
                    <a:pt x="270404" y="104775"/>
                  </a:lnTo>
                  <a:lnTo>
                    <a:pt x="268288" y="105304"/>
                  </a:lnTo>
                  <a:lnTo>
                    <a:pt x="268817" y="106363"/>
                  </a:lnTo>
                  <a:lnTo>
                    <a:pt x="270404" y="106363"/>
                  </a:lnTo>
                  <a:lnTo>
                    <a:pt x="271992" y="107421"/>
                  </a:lnTo>
                  <a:lnTo>
                    <a:pt x="272521" y="108479"/>
                  </a:lnTo>
                  <a:lnTo>
                    <a:pt x="274637" y="109009"/>
                  </a:lnTo>
                  <a:lnTo>
                    <a:pt x="275696" y="109538"/>
                  </a:lnTo>
                  <a:lnTo>
                    <a:pt x="276754" y="109009"/>
                  </a:lnTo>
                  <a:lnTo>
                    <a:pt x="277283" y="107950"/>
                  </a:lnTo>
                  <a:lnTo>
                    <a:pt x="278871" y="107950"/>
                  </a:lnTo>
                  <a:lnTo>
                    <a:pt x="281517" y="109009"/>
                  </a:lnTo>
                  <a:lnTo>
                    <a:pt x="282575" y="108479"/>
                  </a:lnTo>
                  <a:lnTo>
                    <a:pt x="282575" y="107950"/>
                  </a:lnTo>
                  <a:lnTo>
                    <a:pt x="281517" y="107421"/>
                  </a:lnTo>
                  <a:lnTo>
                    <a:pt x="276754" y="105304"/>
                  </a:lnTo>
                  <a:close/>
                  <a:moveTo>
                    <a:pt x="460904" y="235479"/>
                  </a:moveTo>
                  <a:lnTo>
                    <a:pt x="460375" y="235479"/>
                  </a:lnTo>
                  <a:lnTo>
                    <a:pt x="459846" y="238654"/>
                  </a:lnTo>
                  <a:lnTo>
                    <a:pt x="459846" y="241829"/>
                  </a:lnTo>
                  <a:lnTo>
                    <a:pt x="459317" y="242888"/>
                  </a:lnTo>
                  <a:lnTo>
                    <a:pt x="459846" y="243946"/>
                  </a:lnTo>
                  <a:lnTo>
                    <a:pt x="460904" y="245533"/>
                  </a:lnTo>
                  <a:lnTo>
                    <a:pt x="462492" y="246063"/>
                  </a:lnTo>
                  <a:lnTo>
                    <a:pt x="464608" y="245533"/>
                  </a:lnTo>
                  <a:lnTo>
                    <a:pt x="468313" y="245004"/>
                  </a:lnTo>
                  <a:lnTo>
                    <a:pt x="469900" y="244475"/>
                  </a:lnTo>
                  <a:lnTo>
                    <a:pt x="471488" y="243417"/>
                  </a:lnTo>
                  <a:lnTo>
                    <a:pt x="472546" y="242888"/>
                  </a:lnTo>
                  <a:lnTo>
                    <a:pt x="473075" y="241300"/>
                  </a:lnTo>
                  <a:lnTo>
                    <a:pt x="474133" y="238125"/>
                  </a:lnTo>
                  <a:lnTo>
                    <a:pt x="475192" y="236538"/>
                  </a:lnTo>
                  <a:lnTo>
                    <a:pt x="474133" y="236009"/>
                  </a:lnTo>
                  <a:lnTo>
                    <a:pt x="472546" y="236009"/>
                  </a:lnTo>
                  <a:lnTo>
                    <a:pt x="470958" y="235479"/>
                  </a:lnTo>
                  <a:lnTo>
                    <a:pt x="469900" y="235479"/>
                  </a:lnTo>
                  <a:lnTo>
                    <a:pt x="468313" y="236009"/>
                  </a:lnTo>
                  <a:lnTo>
                    <a:pt x="462492" y="235479"/>
                  </a:lnTo>
                  <a:lnTo>
                    <a:pt x="460904" y="235479"/>
                  </a:lnTo>
                  <a:close/>
                  <a:moveTo>
                    <a:pt x="354012" y="655109"/>
                  </a:moveTo>
                  <a:lnTo>
                    <a:pt x="352425" y="654050"/>
                  </a:lnTo>
                  <a:lnTo>
                    <a:pt x="351367" y="654050"/>
                  </a:lnTo>
                  <a:lnTo>
                    <a:pt x="350837" y="654050"/>
                  </a:lnTo>
                  <a:lnTo>
                    <a:pt x="346604" y="651404"/>
                  </a:lnTo>
                  <a:lnTo>
                    <a:pt x="340783" y="645054"/>
                  </a:lnTo>
                  <a:lnTo>
                    <a:pt x="338667" y="642408"/>
                  </a:lnTo>
                  <a:lnTo>
                    <a:pt x="337608" y="641879"/>
                  </a:lnTo>
                  <a:lnTo>
                    <a:pt x="336021" y="642408"/>
                  </a:lnTo>
                  <a:lnTo>
                    <a:pt x="334962" y="641879"/>
                  </a:lnTo>
                  <a:lnTo>
                    <a:pt x="334962" y="640821"/>
                  </a:lnTo>
                  <a:lnTo>
                    <a:pt x="334433" y="656696"/>
                  </a:lnTo>
                  <a:lnTo>
                    <a:pt x="337079" y="656167"/>
                  </a:lnTo>
                  <a:lnTo>
                    <a:pt x="342900" y="656167"/>
                  </a:lnTo>
                  <a:lnTo>
                    <a:pt x="345546" y="656696"/>
                  </a:lnTo>
                  <a:lnTo>
                    <a:pt x="349250" y="658283"/>
                  </a:lnTo>
                  <a:lnTo>
                    <a:pt x="350308" y="658283"/>
                  </a:lnTo>
                  <a:lnTo>
                    <a:pt x="352954" y="657225"/>
                  </a:lnTo>
                  <a:lnTo>
                    <a:pt x="358246" y="656696"/>
                  </a:lnTo>
                  <a:lnTo>
                    <a:pt x="358775" y="655638"/>
                  </a:lnTo>
                  <a:lnTo>
                    <a:pt x="358775" y="655109"/>
                  </a:lnTo>
                  <a:lnTo>
                    <a:pt x="358246" y="655109"/>
                  </a:lnTo>
                  <a:lnTo>
                    <a:pt x="354012" y="655109"/>
                  </a:lnTo>
                  <a:close/>
                  <a:moveTo>
                    <a:pt x="336550" y="639763"/>
                  </a:moveTo>
                  <a:lnTo>
                    <a:pt x="337608" y="638175"/>
                  </a:lnTo>
                  <a:lnTo>
                    <a:pt x="337608" y="637117"/>
                  </a:lnTo>
                  <a:lnTo>
                    <a:pt x="334962" y="636059"/>
                  </a:lnTo>
                  <a:lnTo>
                    <a:pt x="334962" y="640821"/>
                  </a:lnTo>
                  <a:lnTo>
                    <a:pt x="336550" y="639763"/>
                  </a:lnTo>
                  <a:close/>
                  <a:moveTo>
                    <a:pt x="331258" y="636059"/>
                  </a:moveTo>
                  <a:lnTo>
                    <a:pt x="329671" y="634471"/>
                  </a:lnTo>
                  <a:lnTo>
                    <a:pt x="327025" y="637117"/>
                  </a:lnTo>
                  <a:lnTo>
                    <a:pt x="323850" y="639763"/>
                  </a:lnTo>
                  <a:lnTo>
                    <a:pt x="323321" y="640292"/>
                  </a:lnTo>
                  <a:lnTo>
                    <a:pt x="322792" y="642408"/>
                  </a:lnTo>
                  <a:lnTo>
                    <a:pt x="323321" y="642938"/>
                  </a:lnTo>
                  <a:lnTo>
                    <a:pt x="329142" y="642408"/>
                  </a:lnTo>
                  <a:lnTo>
                    <a:pt x="329671" y="642408"/>
                  </a:lnTo>
                  <a:lnTo>
                    <a:pt x="329671" y="643996"/>
                  </a:lnTo>
                  <a:lnTo>
                    <a:pt x="324379" y="646112"/>
                  </a:lnTo>
                  <a:lnTo>
                    <a:pt x="325438" y="647700"/>
                  </a:lnTo>
                  <a:lnTo>
                    <a:pt x="326496" y="649288"/>
                  </a:lnTo>
                  <a:lnTo>
                    <a:pt x="327025" y="649288"/>
                  </a:lnTo>
                  <a:lnTo>
                    <a:pt x="327554" y="649817"/>
                  </a:lnTo>
                  <a:lnTo>
                    <a:pt x="329142" y="650346"/>
                  </a:lnTo>
                  <a:lnTo>
                    <a:pt x="330200" y="650875"/>
                  </a:lnTo>
                  <a:lnTo>
                    <a:pt x="332317" y="653521"/>
                  </a:lnTo>
                  <a:lnTo>
                    <a:pt x="329671" y="654050"/>
                  </a:lnTo>
                  <a:lnTo>
                    <a:pt x="328613" y="652463"/>
                  </a:lnTo>
                  <a:lnTo>
                    <a:pt x="324379" y="652463"/>
                  </a:lnTo>
                  <a:lnTo>
                    <a:pt x="321733" y="652992"/>
                  </a:lnTo>
                  <a:lnTo>
                    <a:pt x="321733" y="654050"/>
                  </a:lnTo>
                  <a:lnTo>
                    <a:pt x="321204" y="655638"/>
                  </a:lnTo>
                  <a:lnTo>
                    <a:pt x="320675" y="657225"/>
                  </a:lnTo>
                  <a:lnTo>
                    <a:pt x="322262" y="656696"/>
                  </a:lnTo>
                  <a:lnTo>
                    <a:pt x="327025" y="655638"/>
                  </a:lnTo>
                  <a:lnTo>
                    <a:pt x="328083" y="655638"/>
                  </a:lnTo>
                  <a:lnTo>
                    <a:pt x="329671" y="656696"/>
                  </a:lnTo>
                  <a:lnTo>
                    <a:pt x="331258" y="657225"/>
                  </a:lnTo>
                  <a:lnTo>
                    <a:pt x="334433" y="656696"/>
                  </a:lnTo>
                  <a:lnTo>
                    <a:pt x="334962" y="636059"/>
                  </a:lnTo>
                  <a:lnTo>
                    <a:pt x="331258" y="636059"/>
                  </a:lnTo>
                  <a:close/>
                  <a:moveTo>
                    <a:pt x="567796" y="283634"/>
                  </a:moveTo>
                  <a:lnTo>
                    <a:pt x="565150" y="273579"/>
                  </a:lnTo>
                  <a:lnTo>
                    <a:pt x="565150" y="271992"/>
                  </a:lnTo>
                  <a:lnTo>
                    <a:pt x="564092" y="270404"/>
                  </a:lnTo>
                  <a:lnTo>
                    <a:pt x="563033" y="269875"/>
                  </a:lnTo>
                  <a:lnTo>
                    <a:pt x="556154" y="269346"/>
                  </a:lnTo>
                  <a:lnTo>
                    <a:pt x="554038" y="268817"/>
                  </a:lnTo>
                  <a:lnTo>
                    <a:pt x="552450" y="268288"/>
                  </a:lnTo>
                  <a:lnTo>
                    <a:pt x="539750" y="257704"/>
                  </a:lnTo>
                  <a:lnTo>
                    <a:pt x="534987" y="254529"/>
                  </a:lnTo>
                  <a:lnTo>
                    <a:pt x="531283" y="253471"/>
                  </a:lnTo>
                  <a:lnTo>
                    <a:pt x="530225" y="253471"/>
                  </a:lnTo>
                  <a:lnTo>
                    <a:pt x="528108" y="254000"/>
                  </a:lnTo>
                  <a:lnTo>
                    <a:pt x="525462" y="254529"/>
                  </a:lnTo>
                  <a:lnTo>
                    <a:pt x="516996" y="253471"/>
                  </a:lnTo>
                  <a:lnTo>
                    <a:pt x="511704" y="250825"/>
                  </a:lnTo>
                  <a:lnTo>
                    <a:pt x="510646" y="250825"/>
                  </a:lnTo>
                  <a:lnTo>
                    <a:pt x="510117" y="250825"/>
                  </a:lnTo>
                  <a:lnTo>
                    <a:pt x="506942" y="251884"/>
                  </a:lnTo>
                  <a:lnTo>
                    <a:pt x="503767" y="252942"/>
                  </a:lnTo>
                  <a:lnTo>
                    <a:pt x="501121" y="255588"/>
                  </a:lnTo>
                  <a:lnTo>
                    <a:pt x="500592" y="254529"/>
                  </a:lnTo>
                  <a:lnTo>
                    <a:pt x="500592" y="252942"/>
                  </a:lnTo>
                  <a:lnTo>
                    <a:pt x="500592" y="251354"/>
                  </a:lnTo>
                  <a:lnTo>
                    <a:pt x="501650" y="250296"/>
                  </a:lnTo>
                  <a:lnTo>
                    <a:pt x="502179" y="249767"/>
                  </a:lnTo>
                  <a:lnTo>
                    <a:pt x="501650" y="248179"/>
                  </a:lnTo>
                  <a:lnTo>
                    <a:pt x="500063" y="246063"/>
                  </a:lnTo>
                  <a:lnTo>
                    <a:pt x="499004" y="245004"/>
                  </a:lnTo>
                  <a:lnTo>
                    <a:pt x="497946" y="245004"/>
                  </a:lnTo>
                  <a:lnTo>
                    <a:pt x="496887" y="246063"/>
                  </a:lnTo>
                  <a:lnTo>
                    <a:pt x="496358" y="246063"/>
                  </a:lnTo>
                  <a:lnTo>
                    <a:pt x="495829" y="246063"/>
                  </a:lnTo>
                  <a:lnTo>
                    <a:pt x="495300" y="243946"/>
                  </a:lnTo>
                  <a:lnTo>
                    <a:pt x="494242" y="243417"/>
                  </a:lnTo>
                  <a:lnTo>
                    <a:pt x="488421" y="241300"/>
                  </a:lnTo>
                  <a:lnTo>
                    <a:pt x="487363" y="241300"/>
                  </a:lnTo>
                  <a:lnTo>
                    <a:pt x="485246" y="240242"/>
                  </a:lnTo>
                  <a:lnTo>
                    <a:pt x="483129" y="238654"/>
                  </a:lnTo>
                  <a:lnTo>
                    <a:pt x="482600" y="238654"/>
                  </a:lnTo>
                  <a:lnTo>
                    <a:pt x="481542" y="239183"/>
                  </a:lnTo>
                  <a:lnTo>
                    <a:pt x="478367" y="239183"/>
                  </a:lnTo>
                  <a:lnTo>
                    <a:pt x="477308" y="239713"/>
                  </a:lnTo>
                  <a:lnTo>
                    <a:pt x="476779" y="240771"/>
                  </a:lnTo>
                  <a:lnTo>
                    <a:pt x="475192" y="243417"/>
                  </a:lnTo>
                  <a:lnTo>
                    <a:pt x="474133" y="245004"/>
                  </a:lnTo>
                  <a:lnTo>
                    <a:pt x="473075" y="245533"/>
                  </a:lnTo>
                  <a:lnTo>
                    <a:pt x="469371" y="248708"/>
                  </a:lnTo>
                  <a:lnTo>
                    <a:pt x="467783" y="250296"/>
                  </a:lnTo>
                  <a:lnTo>
                    <a:pt x="467783" y="248179"/>
                  </a:lnTo>
                  <a:lnTo>
                    <a:pt x="468842" y="246063"/>
                  </a:lnTo>
                  <a:lnTo>
                    <a:pt x="466725" y="247121"/>
                  </a:lnTo>
                  <a:lnTo>
                    <a:pt x="461433" y="247650"/>
                  </a:lnTo>
                  <a:lnTo>
                    <a:pt x="459317" y="247121"/>
                  </a:lnTo>
                  <a:lnTo>
                    <a:pt x="458258" y="244475"/>
                  </a:lnTo>
                  <a:lnTo>
                    <a:pt x="457200" y="241829"/>
                  </a:lnTo>
                  <a:lnTo>
                    <a:pt x="456671" y="241829"/>
                  </a:lnTo>
                  <a:lnTo>
                    <a:pt x="452967" y="243946"/>
                  </a:lnTo>
                  <a:lnTo>
                    <a:pt x="451379" y="244475"/>
                  </a:lnTo>
                  <a:lnTo>
                    <a:pt x="451379" y="244475"/>
                  </a:lnTo>
                  <a:lnTo>
                    <a:pt x="451379" y="240771"/>
                  </a:lnTo>
                  <a:lnTo>
                    <a:pt x="453496" y="236538"/>
                  </a:lnTo>
                  <a:lnTo>
                    <a:pt x="455613" y="234421"/>
                  </a:lnTo>
                  <a:lnTo>
                    <a:pt x="459317" y="231775"/>
                  </a:lnTo>
                  <a:lnTo>
                    <a:pt x="463021" y="226484"/>
                  </a:lnTo>
                  <a:lnTo>
                    <a:pt x="464608" y="225425"/>
                  </a:lnTo>
                  <a:lnTo>
                    <a:pt x="464608" y="224896"/>
                  </a:lnTo>
                  <a:lnTo>
                    <a:pt x="464608" y="222779"/>
                  </a:lnTo>
                  <a:lnTo>
                    <a:pt x="464079" y="221721"/>
                  </a:lnTo>
                  <a:lnTo>
                    <a:pt x="460904" y="221192"/>
                  </a:lnTo>
                  <a:lnTo>
                    <a:pt x="460375" y="220134"/>
                  </a:lnTo>
                  <a:lnTo>
                    <a:pt x="459317" y="218546"/>
                  </a:lnTo>
                  <a:lnTo>
                    <a:pt x="455613" y="205846"/>
                  </a:lnTo>
                  <a:lnTo>
                    <a:pt x="455083" y="204259"/>
                  </a:lnTo>
                  <a:lnTo>
                    <a:pt x="454025" y="204259"/>
                  </a:lnTo>
                  <a:lnTo>
                    <a:pt x="452967" y="204788"/>
                  </a:lnTo>
                  <a:lnTo>
                    <a:pt x="451379" y="203729"/>
                  </a:lnTo>
                  <a:lnTo>
                    <a:pt x="451379" y="203200"/>
                  </a:lnTo>
                  <a:lnTo>
                    <a:pt x="445558" y="197908"/>
                  </a:lnTo>
                  <a:lnTo>
                    <a:pt x="442913" y="196321"/>
                  </a:lnTo>
                  <a:lnTo>
                    <a:pt x="438150" y="194734"/>
                  </a:lnTo>
                  <a:lnTo>
                    <a:pt x="437621" y="194734"/>
                  </a:lnTo>
                  <a:lnTo>
                    <a:pt x="432329" y="192617"/>
                  </a:lnTo>
                  <a:lnTo>
                    <a:pt x="430212" y="192617"/>
                  </a:lnTo>
                  <a:lnTo>
                    <a:pt x="424921" y="192617"/>
                  </a:lnTo>
                  <a:lnTo>
                    <a:pt x="423863" y="192617"/>
                  </a:lnTo>
                  <a:lnTo>
                    <a:pt x="423333" y="192617"/>
                  </a:lnTo>
                  <a:lnTo>
                    <a:pt x="423333" y="194204"/>
                  </a:lnTo>
                  <a:lnTo>
                    <a:pt x="421746" y="193675"/>
                  </a:lnTo>
                  <a:lnTo>
                    <a:pt x="416983" y="192617"/>
                  </a:lnTo>
                  <a:lnTo>
                    <a:pt x="416454" y="192617"/>
                  </a:lnTo>
                  <a:lnTo>
                    <a:pt x="415396" y="193675"/>
                  </a:lnTo>
                  <a:lnTo>
                    <a:pt x="413808" y="191558"/>
                  </a:lnTo>
                  <a:lnTo>
                    <a:pt x="412750" y="189971"/>
                  </a:lnTo>
                  <a:lnTo>
                    <a:pt x="410633" y="188384"/>
                  </a:lnTo>
                  <a:lnTo>
                    <a:pt x="409046" y="187325"/>
                  </a:lnTo>
                  <a:lnTo>
                    <a:pt x="408517" y="186796"/>
                  </a:lnTo>
                  <a:lnTo>
                    <a:pt x="406400" y="186267"/>
                  </a:lnTo>
                  <a:lnTo>
                    <a:pt x="405871" y="186796"/>
                  </a:lnTo>
                  <a:lnTo>
                    <a:pt x="405342" y="188384"/>
                  </a:lnTo>
                  <a:lnTo>
                    <a:pt x="404813" y="185738"/>
                  </a:lnTo>
                  <a:lnTo>
                    <a:pt x="404813" y="183092"/>
                  </a:lnTo>
                  <a:lnTo>
                    <a:pt x="404283" y="182033"/>
                  </a:lnTo>
                  <a:lnTo>
                    <a:pt x="402696" y="179917"/>
                  </a:lnTo>
                  <a:lnTo>
                    <a:pt x="395817" y="175683"/>
                  </a:lnTo>
                  <a:lnTo>
                    <a:pt x="393171" y="174625"/>
                  </a:lnTo>
                  <a:lnTo>
                    <a:pt x="391054" y="174096"/>
                  </a:lnTo>
                  <a:lnTo>
                    <a:pt x="391054" y="174096"/>
                  </a:lnTo>
                  <a:lnTo>
                    <a:pt x="386821" y="172509"/>
                  </a:lnTo>
                  <a:lnTo>
                    <a:pt x="387350" y="171979"/>
                  </a:lnTo>
                  <a:lnTo>
                    <a:pt x="387879" y="169863"/>
                  </a:lnTo>
                  <a:lnTo>
                    <a:pt x="389996" y="168275"/>
                  </a:lnTo>
                  <a:lnTo>
                    <a:pt x="388408" y="167217"/>
                  </a:lnTo>
                  <a:lnTo>
                    <a:pt x="385762" y="166158"/>
                  </a:lnTo>
                  <a:lnTo>
                    <a:pt x="384704" y="165100"/>
                  </a:lnTo>
                  <a:lnTo>
                    <a:pt x="382058" y="164571"/>
                  </a:lnTo>
                  <a:lnTo>
                    <a:pt x="380471" y="164042"/>
                  </a:lnTo>
                  <a:lnTo>
                    <a:pt x="380471" y="164571"/>
                  </a:lnTo>
                  <a:lnTo>
                    <a:pt x="379413" y="166158"/>
                  </a:lnTo>
                  <a:lnTo>
                    <a:pt x="378883" y="164042"/>
                  </a:lnTo>
                  <a:lnTo>
                    <a:pt x="377296" y="162454"/>
                  </a:lnTo>
                  <a:lnTo>
                    <a:pt x="375179" y="161396"/>
                  </a:lnTo>
                  <a:lnTo>
                    <a:pt x="375179" y="160867"/>
                  </a:lnTo>
                  <a:lnTo>
                    <a:pt x="375179" y="160338"/>
                  </a:lnTo>
                  <a:lnTo>
                    <a:pt x="376767" y="160338"/>
                  </a:lnTo>
                  <a:lnTo>
                    <a:pt x="379413" y="160338"/>
                  </a:lnTo>
                  <a:lnTo>
                    <a:pt x="380471" y="159808"/>
                  </a:lnTo>
                  <a:lnTo>
                    <a:pt x="380471" y="159279"/>
                  </a:lnTo>
                  <a:lnTo>
                    <a:pt x="379942" y="158750"/>
                  </a:lnTo>
                  <a:lnTo>
                    <a:pt x="376767" y="158750"/>
                  </a:lnTo>
                  <a:lnTo>
                    <a:pt x="369887" y="159279"/>
                  </a:lnTo>
                  <a:lnTo>
                    <a:pt x="368829" y="159279"/>
                  </a:lnTo>
                  <a:lnTo>
                    <a:pt x="367242" y="159808"/>
                  </a:lnTo>
                  <a:lnTo>
                    <a:pt x="364067" y="162454"/>
                  </a:lnTo>
                  <a:lnTo>
                    <a:pt x="363008" y="162984"/>
                  </a:lnTo>
                  <a:lnTo>
                    <a:pt x="361950" y="162984"/>
                  </a:lnTo>
                  <a:lnTo>
                    <a:pt x="358246" y="162984"/>
                  </a:lnTo>
                  <a:lnTo>
                    <a:pt x="356658" y="162454"/>
                  </a:lnTo>
                  <a:lnTo>
                    <a:pt x="355071" y="161925"/>
                  </a:lnTo>
                  <a:lnTo>
                    <a:pt x="354012" y="161396"/>
                  </a:lnTo>
                  <a:lnTo>
                    <a:pt x="352954" y="159808"/>
                  </a:lnTo>
                  <a:lnTo>
                    <a:pt x="350837" y="159279"/>
                  </a:lnTo>
                  <a:lnTo>
                    <a:pt x="346604" y="159808"/>
                  </a:lnTo>
                  <a:lnTo>
                    <a:pt x="337608" y="157163"/>
                  </a:lnTo>
                  <a:lnTo>
                    <a:pt x="336550" y="155575"/>
                  </a:lnTo>
                  <a:lnTo>
                    <a:pt x="335492" y="155046"/>
                  </a:lnTo>
                  <a:lnTo>
                    <a:pt x="333375" y="154517"/>
                  </a:lnTo>
                  <a:lnTo>
                    <a:pt x="330200" y="153988"/>
                  </a:lnTo>
                  <a:lnTo>
                    <a:pt x="329142" y="153988"/>
                  </a:lnTo>
                  <a:lnTo>
                    <a:pt x="328083" y="152929"/>
                  </a:lnTo>
                  <a:lnTo>
                    <a:pt x="328083" y="152400"/>
                  </a:lnTo>
                  <a:lnTo>
                    <a:pt x="327554" y="151871"/>
                  </a:lnTo>
                  <a:lnTo>
                    <a:pt x="327554" y="150813"/>
                  </a:lnTo>
                  <a:lnTo>
                    <a:pt x="327554" y="150283"/>
                  </a:lnTo>
                  <a:lnTo>
                    <a:pt x="327025" y="149225"/>
                  </a:lnTo>
                  <a:lnTo>
                    <a:pt x="326496" y="149225"/>
                  </a:lnTo>
                  <a:lnTo>
                    <a:pt x="324908" y="149225"/>
                  </a:lnTo>
                  <a:lnTo>
                    <a:pt x="324379" y="149754"/>
                  </a:lnTo>
                  <a:lnTo>
                    <a:pt x="323850" y="150813"/>
                  </a:lnTo>
                  <a:lnTo>
                    <a:pt x="324908" y="152400"/>
                  </a:lnTo>
                  <a:lnTo>
                    <a:pt x="325967" y="152400"/>
                  </a:lnTo>
                  <a:lnTo>
                    <a:pt x="327025" y="151871"/>
                  </a:lnTo>
                  <a:lnTo>
                    <a:pt x="327554" y="152400"/>
                  </a:lnTo>
                  <a:lnTo>
                    <a:pt x="327554" y="152929"/>
                  </a:lnTo>
                  <a:lnTo>
                    <a:pt x="328083" y="153988"/>
                  </a:lnTo>
                  <a:lnTo>
                    <a:pt x="327554" y="153988"/>
                  </a:lnTo>
                  <a:lnTo>
                    <a:pt x="326496" y="153988"/>
                  </a:lnTo>
                  <a:lnTo>
                    <a:pt x="318029" y="151342"/>
                  </a:lnTo>
                  <a:lnTo>
                    <a:pt x="319087" y="150283"/>
                  </a:lnTo>
                  <a:lnTo>
                    <a:pt x="318558" y="149225"/>
                  </a:lnTo>
                  <a:lnTo>
                    <a:pt x="316442" y="147638"/>
                  </a:lnTo>
                  <a:lnTo>
                    <a:pt x="314325" y="147638"/>
                  </a:lnTo>
                  <a:lnTo>
                    <a:pt x="313267" y="148167"/>
                  </a:lnTo>
                  <a:lnTo>
                    <a:pt x="311679" y="149225"/>
                  </a:lnTo>
                  <a:lnTo>
                    <a:pt x="311150" y="150813"/>
                  </a:lnTo>
                  <a:lnTo>
                    <a:pt x="310092" y="151871"/>
                  </a:lnTo>
                  <a:lnTo>
                    <a:pt x="306917" y="152929"/>
                  </a:lnTo>
                  <a:lnTo>
                    <a:pt x="305329" y="153458"/>
                  </a:lnTo>
                  <a:lnTo>
                    <a:pt x="304800" y="154517"/>
                  </a:lnTo>
                  <a:lnTo>
                    <a:pt x="302683" y="155575"/>
                  </a:lnTo>
                  <a:lnTo>
                    <a:pt x="297921" y="155046"/>
                  </a:lnTo>
                  <a:lnTo>
                    <a:pt x="297392" y="155046"/>
                  </a:lnTo>
                  <a:lnTo>
                    <a:pt x="296863" y="155046"/>
                  </a:lnTo>
                  <a:lnTo>
                    <a:pt x="296333" y="156634"/>
                  </a:lnTo>
                  <a:lnTo>
                    <a:pt x="296333" y="158221"/>
                  </a:lnTo>
                  <a:lnTo>
                    <a:pt x="295275" y="159279"/>
                  </a:lnTo>
                  <a:lnTo>
                    <a:pt x="294746" y="157692"/>
                  </a:lnTo>
                  <a:lnTo>
                    <a:pt x="293158" y="157163"/>
                  </a:lnTo>
                  <a:lnTo>
                    <a:pt x="289983" y="158750"/>
                  </a:lnTo>
                  <a:lnTo>
                    <a:pt x="288396" y="160338"/>
                  </a:lnTo>
                  <a:lnTo>
                    <a:pt x="287867" y="161925"/>
                  </a:lnTo>
                  <a:lnTo>
                    <a:pt x="286808" y="166158"/>
                  </a:lnTo>
                  <a:lnTo>
                    <a:pt x="287337" y="167217"/>
                  </a:lnTo>
                  <a:lnTo>
                    <a:pt x="284163" y="168804"/>
                  </a:lnTo>
                  <a:lnTo>
                    <a:pt x="284163" y="168804"/>
                  </a:lnTo>
                  <a:lnTo>
                    <a:pt x="284163" y="168804"/>
                  </a:lnTo>
                  <a:lnTo>
                    <a:pt x="274108" y="174096"/>
                  </a:lnTo>
                  <a:lnTo>
                    <a:pt x="274108" y="173567"/>
                  </a:lnTo>
                  <a:lnTo>
                    <a:pt x="273050" y="171450"/>
                  </a:lnTo>
                  <a:lnTo>
                    <a:pt x="270933" y="169863"/>
                  </a:lnTo>
                  <a:lnTo>
                    <a:pt x="268817" y="168804"/>
                  </a:lnTo>
                  <a:lnTo>
                    <a:pt x="266700" y="167746"/>
                  </a:lnTo>
                  <a:lnTo>
                    <a:pt x="264054" y="168275"/>
                  </a:lnTo>
                  <a:lnTo>
                    <a:pt x="263525" y="167746"/>
                  </a:lnTo>
                  <a:lnTo>
                    <a:pt x="261408" y="167217"/>
                  </a:lnTo>
                  <a:lnTo>
                    <a:pt x="260350" y="166688"/>
                  </a:lnTo>
                  <a:lnTo>
                    <a:pt x="256117" y="169863"/>
                  </a:lnTo>
                  <a:lnTo>
                    <a:pt x="254529" y="169863"/>
                  </a:lnTo>
                  <a:lnTo>
                    <a:pt x="254000" y="170392"/>
                  </a:lnTo>
                  <a:lnTo>
                    <a:pt x="239183" y="167217"/>
                  </a:lnTo>
                  <a:lnTo>
                    <a:pt x="237596" y="165100"/>
                  </a:lnTo>
                  <a:lnTo>
                    <a:pt x="236538" y="164042"/>
                  </a:lnTo>
                  <a:lnTo>
                    <a:pt x="236538" y="164042"/>
                  </a:lnTo>
                  <a:lnTo>
                    <a:pt x="231246" y="158221"/>
                  </a:lnTo>
                  <a:lnTo>
                    <a:pt x="232833" y="137054"/>
                  </a:lnTo>
                  <a:lnTo>
                    <a:pt x="233363" y="135996"/>
                  </a:lnTo>
                  <a:lnTo>
                    <a:pt x="233892" y="133350"/>
                  </a:lnTo>
                  <a:lnTo>
                    <a:pt x="233892" y="132292"/>
                  </a:lnTo>
                  <a:lnTo>
                    <a:pt x="233892" y="130704"/>
                  </a:lnTo>
                  <a:lnTo>
                    <a:pt x="233363" y="129117"/>
                  </a:lnTo>
                  <a:lnTo>
                    <a:pt x="232304" y="127529"/>
                  </a:lnTo>
                  <a:lnTo>
                    <a:pt x="230717" y="127529"/>
                  </a:lnTo>
                  <a:lnTo>
                    <a:pt x="228600" y="126471"/>
                  </a:lnTo>
                  <a:lnTo>
                    <a:pt x="227542" y="125942"/>
                  </a:lnTo>
                  <a:lnTo>
                    <a:pt x="228071" y="124884"/>
                  </a:lnTo>
                  <a:lnTo>
                    <a:pt x="228071" y="123825"/>
                  </a:lnTo>
                  <a:lnTo>
                    <a:pt x="224896" y="122767"/>
                  </a:lnTo>
                  <a:lnTo>
                    <a:pt x="218017" y="123296"/>
                  </a:lnTo>
                  <a:lnTo>
                    <a:pt x="216429" y="122238"/>
                  </a:lnTo>
                  <a:lnTo>
                    <a:pt x="214842" y="122767"/>
                  </a:lnTo>
                  <a:lnTo>
                    <a:pt x="212725" y="123825"/>
                  </a:lnTo>
                  <a:lnTo>
                    <a:pt x="208492" y="123296"/>
                  </a:lnTo>
                  <a:lnTo>
                    <a:pt x="204788" y="122767"/>
                  </a:lnTo>
                  <a:lnTo>
                    <a:pt x="202671" y="123296"/>
                  </a:lnTo>
                  <a:lnTo>
                    <a:pt x="200554" y="123825"/>
                  </a:lnTo>
                  <a:lnTo>
                    <a:pt x="200025" y="123825"/>
                  </a:lnTo>
                  <a:lnTo>
                    <a:pt x="198438" y="122767"/>
                  </a:lnTo>
                  <a:lnTo>
                    <a:pt x="197379" y="122238"/>
                  </a:lnTo>
                  <a:lnTo>
                    <a:pt x="197379" y="123296"/>
                  </a:lnTo>
                  <a:lnTo>
                    <a:pt x="195262" y="122767"/>
                  </a:lnTo>
                  <a:lnTo>
                    <a:pt x="195262" y="122238"/>
                  </a:lnTo>
                  <a:lnTo>
                    <a:pt x="196321" y="121179"/>
                  </a:lnTo>
                  <a:lnTo>
                    <a:pt x="196321" y="120121"/>
                  </a:lnTo>
                  <a:lnTo>
                    <a:pt x="197908" y="120121"/>
                  </a:lnTo>
                  <a:lnTo>
                    <a:pt x="198438" y="119063"/>
                  </a:lnTo>
                  <a:lnTo>
                    <a:pt x="199496" y="116417"/>
                  </a:lnTo>
                  <a:lnTo>
                    <a:pt x="200025" y="114829"/>
                  </a:lnTo>
                  <a:lnTo>
                    <a:pt x="199496" y="113771"/>
                  </a:lnTo>
                  <a:lnTo>
                    <a:pt x="200025" y="111654"/>
                  </a:lnTo>
                  <a:lnTo>
                    <a:pt x="199496" y="110596"/>
                  </a:lnTo>
                  <a:lnTo>
                    <a:pt x="201083" y="106363"/>
                  </a:lnTo>
                  <a:lnTo>
                    <a:pt x="200554" y="105304"/>
                  </a:lnTo>
                  <a:lnTo>
                    <a:pt x="198967" y="105833"/>
                  </a:lnTo>
                  <a:lnTo>
                    <a:pt x="199496" y="104246"/>
                  </a:lnTo>
                  <a:lnTo>
                    <a:pt x="199496" y="102658"/>
                  </a:lnTo>
                  <a:lnTo>
                    <a:pt x="200554" y="101600"/>
                  </a:lnTo>
                  <a:lnTo>
                    <a:pt x="201613" y="103717"/>
                  </a:lnTo>
                  <a:lnTo>
                    <a:pt x="202671" y="105304"/>
                  </a:lnTo>
                  <a:lnTo>
                    <a:pt x="204258" y="96838"/>
                  </a:lnTo>
                  <a:lnTo>
                    <a:pt x="203200" y="97367"/>
                  </a:lnTo>
                  <a:lnTo>
                    <a:pt x="202671" y="96838"/>
                  </a:lnTo>
                  <a:lnTo>
                    <a:pt x="203200" y="95250"/>
                  </a:lnTo>
                  <a:lnTo>
                    <a:pt x="204258" y="94721"/>
                  </a:lnTo>
                  <a:lnTo>
                    <a:pt x="204258" y="92075"/>
                  </a:lnTo>
                  <a:lnTo>
                    <a:pt x="205317" y="91017"/>
                  </a:lnTo>
                  <a:lnTo>
                    <a:pt x="207962" y="87842"/>
                  </a:lnTo>
                  <a:lnTo>
                    <a:pt x="209021" y="86783"/>
                  </a:lnTo>
                  <a:lnTo>
                    <a:pt x="209021" y="85196"/>
                  </a:lnTo>
                  <a:lnTo>
                    <a:pt x="209021" y="84138"/>
                  </a:lnTo>
                  <a:lnTo>
                    <a:pt x="207433" y="82550"/>
                  </a:lnTo>
                  <a:lnTo>
                    <a:pt x="205846" y="82550"/>
                  </a:lnTo>
                  <a:lnTo>
                    <a:pt x="204258" y="83079"/>
                  </a:lnTo>
                  <a:lnTo>
                    <a:pt x="199496" y="82021"/>
                  </a:lnTo>
                  <a:lnTo>
                    <a:pt x="197379" y="82550"/>
                  </a:lnTo>
                  <a:lnTo>
                    <a:pt x="194204" y="83609"/>
                  </a:lnTo>
                  <a:lnTo>
                    <a:pt x="185738" y="85196"/>
                  </a:lnTo>
                  <a:lnTo>
                    <a:pt x="184150" y="86254"/>
                  </a:lnTo>
                  <a:lnTo>
                    <a:pt x="183092" y="88900"/>
                  </a:lnTo>
                  <a:lnTo>
                    <a:pt x="183092" y="90488"/>
                  </a:lnTo>
                  <a:lnTo>
                    <a:pt x="137583" y="51329"/>
                  </a:lnTo>
                  <a:lnTo>
                    <a:pt x="136525" y="50800"/>
                  </a:lnTo>
                  <a:lnTo>
                    <a:pt x="133879" y="49742"/>
                  </a:lnTo>
                  <a:lnTo>
                    <a:pt x="133350" y="49742"/>
                  </a:lnTo>
                  <a:lnTo>
                    <a:pt x="131762" y="50271"/>
                  </a:lnTo>
                  <a:lnTo>
                    <a:pt x="131233" y="49742"/>
                  </a:lnTo>
                  <a:lnTo>
                    <a:pt x="128058" y="48154"/>
                  </a:lnTo>
                  <a:lnTo>
                    <a:pt x="124883" y="47096"/>
                  </a:lnTo>
                  <a:lnTo>
                    <a:pt x="123825" y="45509"/>
                  </a:lnTo>
                  <a:lnTo>
                    <a:pt x="122767" y="43921"/>
                  </a:lnTo>
                  <a:lnTo>
                    <a:pt x="121708" y="40746"/>
                  </a:lnTo>
                  <a:lnTo>
                    <a:pt x="121708" y="39158"/>
                  </a:lnTo>
                  <a:lnTo>
                    <a:pt x="118533" y="35984"/>
                  </a:lnTo>
                  <a:lnTo>
                    <a:pt x="115887" y="32808"/>
                  </a:lnTo>
                  <a:lnTo>
                    <a:pt x="111654" y="24871"/>
                  </a:lnTo>
                  <a:lnTo>
                    <a:pt x="110596" y="23813"/>
                  </a:lnTo>
                  <a:lnTo>
                    <a:pt x="106892" y="21696"/>
                  </a:lnTo>
                  <a:lnTo>
                    <a:pt x="105304" y="21696"/>
                  </a:lnTo>
                  <a:lnTo>
                    <a:pt x="103188" y="21696"/>
                  </a:lnTo>
                  <a:lnTo>
                    <a:pt x="101600" y="22225"/>
                  </a:lnTo>
                  <a:lnTo>
                    <a:pt x="97896" y="26988"/>
                  </a:lnTo>
                  <a:lnTo>
                    <a:pt x="96837" y="27517"/>
                  </a:lnTo>
                  <a:lnTo>
                    <a:pt x="95250" y="27517"/>
                  </a:lnTo>
                  <a:lnTo>
                    <a:pt x="94192" y="26988"/>
                  </a:lnTo>
                  <a:lnTo>
                    <a:pt x="91546" y="25929"/>
                  </a:lnTo>
                  <a:lnTo>
                    <a:pt x="90488" y="25400"/>
                  </a:lnTo>
                  <a:lnTo>
                    <a:pt x="89429" y="24871"/>
                  </a:lnTo>
                  <a:lnTo>
                    <a:pt x="87313" y="23283"/>
                  </a:lnTo>
                  <a:lnTo>
                    <a:pt x="85725" y="21167"/>
                  </a:lnTo>
                  <a:lnTo>
                    <a:pt x="84137" y="15875"/>
                  </a:lnTo>
                  <a:lnTo>
                    <a:pt x="83079" y="15346"/>
                  </a:lnTo>
                  <a:lnTo>
                    <a:pt x="76200" y="9525"/>
                  </a:lnTo>
                  <a:lnTo>
                    <a:pt x="74083" y="7408"/>
                  </a:lnTo>
                  <a:lnTo>
                    <a:pt x="73554" y="6879"/>
                  </a:lnTo>
                  <a:lnTo>
                    <a:pt x="61913" y="6879"/>
                  </a:lnTo>
                  <a:lnTo>
                    <a:pt x="61383" y="10054"/>
                  </a:lnTo>
                  <a:lnTo>
                    <a:pt x="60854" y="10054"/>
                  </a:lnTo>
                  <a:lnTo>
                    <a:pt x="42333" y="10054"/>
                  </a:lnTo>
                  <a:lnTo>
                    <a:pt x="41275" y="10054"/>
                  </a:lnTo>
                  <a:lnTo>
                    <a:pt x="17992" y="1588"/>
                  </a:lnTo>
                  <a:lnTo>
                    <a:pt x="16933" y="1058"/>
                  </a:lnTo>
                  <a:lnTo>
                    <a:pt x="15875" y="0"/>
                  </a:lnTo>
                  <a:lnTo>
                    <a:pt x="0" y="529"/>
                  </a:lnTo>
                  <a:lnTo>
                    <a:pt x="1058" y="2646"/>
                  </a:lnTo>
                  <a:lnTo>
                    <a:pt x="1587" y="3704"/>
                  </a:lnTo>
                  <a:lnTo>
                    <a:pt x="4233" y="5821"/>
                  </a:lnTo>
                  <a:lnTo>
                    <a:pt x="3175" y="6879"/>
                  </a:lnTo>
                  <a:lnTo>
                    <a:pt x="3175" y="7938"/>
                  </a:lnTo>
                  <a:lnTo>
                    <a:pt x="4762" y="10054"/>
                  </a:lnTo>
                  <a:lnTo>
                    <a:pt x="6879" y="12700"/>
                  </a:lnTo>
                  <a:lnTo>
                    <a:pt x="7408" y="14288"/>
                  </a:lnTo>
                  <a:lnTo>
                    <a:pt x="7408" y="16404"/>
                  </a:lnTo>
                  <a:lnTo>
                    <a:pt x="7938" y="17463"/>
                  </a:lnTo>
                  <a:lnTo>
                    <a:pt x="8996" y="17992"/>
                  </a:lnTo>
                  <a:lnTo>
                    <a:pt x="9525" y="18521"/>
                  </a:lnTo>
                  <a:lnTo>
                    <a:pt x="10583" y="22225"/>
                  </a:lnTo>
                  <a:lnTo>
                    <a:pt x="12171" y="23813"/>
                  </a:lnTo>
                  <a:lnTo>
                    <a:pt x="15346" y="25400"/>
                  </a:lnTo>
                  <a:lnTo>
                    <a:pt x="20108" y="29634"/>
                  </a:lnTo>
                  <a:lnTo>
                    <a:pt x="21167" y="31750"/>
                  </a:lnTo>
                  <a:lnTo>
                    <a:pt x="21167" y="32279"/>
                  </a:lnTo>
                  <a:lnTo>
                    <a:pt x="21167" y="34396"/>
                  </a:lnTo>
                  <a:lnTo>
                    <a:pt x="20637" y="35984"/>
                  </a:lnTo>
                  <a:lnTo>
                    <a:pt x="18521" y="36513"/>
                  </a:lnTo>
                  <a:lnTo>
                    <a:pt x="16933" y="36513"/>
                  </a:lnTo>
                  <a:lnTo>
                    <a:pt x="14817" y="35984"/>
                  </a:lnTo>
                  <a:lnTo>
                    <a:pt x="18521" y="40746"/>
                  </a:lnTo>
                  <a:lnTo>
                    <a:pt x="21167" y="41804"/>
                  </a:lnTo>
                  <a:lnTo>
                    <a:pt x="24871" y="44450"/>
                  </a:lnTo>
                  <a:lnTo>
                    <a:pt x="25929" y="44450"/>
                  </a:lnTo>
                  <a:lnTo>
                    <a:pt x="26988" y="43921"/>
                  </a:lnTo>
                  <a:lnTo>
                    <a:pt x="29104" y="46038"/>
                  </a:lnTo>
                  <a:lnTo>
                    <a:pt x="30692" y="47096"/>
                  </a:lnTo>
                  <a:lnTo>
                    <a:pt x="32279" y="47625"/>
                  </a:lnTo>
                  <a:lnTo>
                    <a:pt x="32808" y="48683"/>
                  </a:lnTo>
                  <a:lnTo>
                    <a:pt x="33867" y="49742"/>
                  </a:lnTo>
                  <a:lnTo>
                    <a:pt x="35454" y="52917"/>
                  </a:lnTo>
                  <a:lnTo>
                    <a:pt x="35454" y="53975"/>
                  </a:lnTo>
                  <a:lnTo>
                    <a:pt x="34925" y="57150"/>
                  </a:lnTo>
                  <a:lnTo>
                    <a:pt x="35454" y="58208"/>
                  </a:lnTo>
                  <a:lnTo>
                    <a:pt x="40217" y="62971"/>
                  </a:lnTo>
                  <a:lnTo>
                    <a:pt x="42863" y="64558"/>
                  </a:lnTo>
                  <a:lnTo>
                    <a:pt x="44450" y="66146"/>
                  </a:lnTo>
                  <a:lnTo>
                    <a:pt x="46038" y="67204"/>
                  </a:lnTo>
                  <a:lnTo>
                    <a:pt x="48154" y="68792"/>
                  </a:lnTo>
                  <a:lnTo>
                    <a:pt x="48683" y="71438"/>
                  </a:lnTo>
                  <a:lnTo>
                    <a:pt x="49742" y="73025"/>
                  </a:lnTo>
                  <a:lnTo>
                    <a:pt x="50271" y="73025"/>
                  </a:lnTo>
                  <a:lnTo>
                    <a:pt x="52917" y="70379"/>
                  </a:lnTo>
                  <a:lnTo>
                    <a:pt x="53446" y="68792"/>
                  </a:lnTo>
                  <a:lnTo>
                    <a:pt x="53446" y="67734"/>
                  </a:lnTo>
                  <a:lnTo>
                    <a:pt x="52387" y="67734"/>
                  </a:lnTo>
                  <a:lnTo>
                    <a:pt x="50800" y="66675"/>
                  </a:lnTo>
                  <a:lnTo>
                    <a:pt x="50271" y="65088"/>
                  </a:lnTo>
                  <a:lnTo>
                    <a:pt x="48154" y="62442"/>
                  </a:lnTo>
                  <a:lnTo>
                    <a:pt x="47625" y="62971"/>
                  </a:lnTo>
                  <a:lnTo>
                    <a:pt x="46567" y="63500"/>
                  </a:lnTo>
                  <a:lnTo>
                    <a:pt x="44979" y="62971"/>
                  </a:lnTo>
                  <a:lnTo>
                    <a:pt x="44450" y="61913"/>
                  </a:lnTo>
                  <a:lnTo>
                    <a:pt x="44450" y="58208"/>
                  </a:lnTo>
                  <a:lnTo>
                    <a:pt x="40746" y="50800"/>
                  </a:lnTo>
                  <a:lnTo>
                    <a:pt x="39688" y="46038"/>
                  </a:lnTo>
                  <a:lnTo>
                    <a:pt x="38629" y="44450"/>
                  </a:lnTo>
                  <a:lnTo>
                    <a:pt x="38100" y="44979"/>
                  </a:lnTo>
                  <a:lnTo>
                    <a:pt x="36512" y="44979"/>
                  </a:lnTo>
                  <a:lnTo>
                    <a:pt x="34925" y="42333"/>
                  </a:lnTo>
                  <a:lnTo>
                    <a:pt x="34396" y="40217"/>
                  </a:lnTo>
                  <a:lnTo>
                    <a:pt x="33867" y="38629"/>
                  </a:lnTo>
                  <a:lnTo>
                    <a:pt x="33337" y="38629"/>
                  </a:lnTo>
                  <a:lnTo>
                    <a:pt x="31750" y="38100"/>
                  </a:lnTo>
                  <a:lnTo>
                    <a:pt x="31221" y="37571"/>
                  </a:lnTo>
                  <a:lnTo>
                    <a:pt x="30692" y="37042"/>
                  </a:lnTo>
                  <a:lnTo>
                    <a:pt x="29633" y="32279"/>
                  </a:lnTo>
                  <a:lnTo>
                    <a:pt x="29104" y="32279"/>
                  </a:lnTo>
                  <a:lnTo>
                    <a:pt x="28046" y="31750"/>
                  </a:lnTo>
                  <a:lnTo>
                    <a:pt x="26988" y="30692"/>
                  </a:lnTo>
                  <a:lnTo>
                    <a:pt x="24871" y="26988"/>
                  </a:lnTo>
                  <a:lnTo>
                    <a:pt x="23283" y="24342"/>
                  </a:lnTo>
                  <a:lnTo>
                    <a:pt x="21167" y="22754"/>
                  </a:lnTo>
                  <a:lnTo>
                    <a:pt x="19579" y="21696"/>
                  </a:lnTo>
                  <a:lnTo>
                    <a:pt x="17462" y="19050"/>
                  </a:lnTo>
                  <a:lnTo>
                    <a:pt x="16933" y="13759"/>
                  </a:lnTo>
                  <a:lnTo>
                    <a:pt x="16404" y="13229"/>
                  </a:lnTo>
                  <a:lnTo>
                    <a:pt x="35983" y="28046"/>
                  </a:lnTo>
                  <a:lnTo>
                    <a:pt x="38100" y="31221"/>
                  </a:lnTo>
                  <a:lnTo>
                    <a:pt x="40746" y="34396"/>
                  </a:lnTo>
                  <a:lnTo>
                    <a:pt x="42333" y="34925"/>
                  </a:lnTo>
                  <a:lnTo>
                    <a:pt x="45508" y="35984"/>
                  </a:lnTo>
                  <a:lnTo>
                    <a:pt x="46038" y="37042"/>
                  </a:lnTo>
                  <a:lnTo>
                    <a:pt x="45508" y="39158"/>
                  </a:lnTo>
                  <a:lnTo>
                    <a:pt x="46038" y="40217"/>
                  </a:lnTo>
                  <a:lnTo>
                    <a:pt x="47096" y="40746"/>
                  </a:lnTo>
                  <a:lnTo>
                    <a:pt x="49212" y="41275"/>
                  </a:lnTo>
                  <a:lnTo>
                    <a:pt x="50271" y="42333"/>
                  </a:lnTo>
                  <a:lnTo>
                    <a:pt x="50271" y="43392"/>
                  </a:lnTo>
                  <a:lnTo>
                    <a:pt x="51858" y="45509"/>
                  </a:lnTo>
                  <a:lnTo>
                    <a:pt x="52917" y="44450"/>
                  </a:lnTo>
                  <a:lnTo>
                    <a:pt x="55563" y="46567"/>
                  </a:lnTo>
                  <a:lnTo>
                    <a:pt x="55563" y="47625"/>
                  </a:lnTo>
                  <a:lnTo>
                    <a:pt x="54504" y="50271"/>
                  </a:lnTo>
                  <a:lnTo>
                    <a:pt x="54504" y="51329"/>
                  </a:lnTo>
                  <a:lnTo>
                    <a:pt x="55033" y="52388"/>
                  </a:lnTo>
                  <a:lnTo>
                    <a:pt x="55563" y="52917"/>
                  </a:lnTo>
                  <a:lnTo>
                    <a:pt x="56621" y="52917"/>
                  </a:lnTo>
                  <a:lnTo>
                    <a:pt x="57679" y="52917"/>
                  </a:lnTo>
                  <a:lnTo>
                    <a:pt x="58738" y="54504"/>
                  </a:lnTo>
                  <a:lnTo>
                    <a:pt x="59796" y="55563"/>
                  </a:lnTo>
                  <a:lnTo>
                    <a:pt x="61913" y="56092"/>
                  </a:lnTo>
                  <a:lnTo>
                    <a:pt x="62971" y="56621"/>
                  </a:lnTo>
                  <a:lnTo>
                    <a:pt x="63500" y="57679"/>
                  </a:lnTo>
                  <a:lnTo>
                    <a:pt x="63500" y="58738"/>
                  </a:lnTo>
                  <a:lnTo>
                    <a:pt x="64029" y="59796"/>
                  </a:lnTo>
                  <a:lnTo>
                    <a:pt x="67733" y="62442"/>
                  </a:lnTo>
                  <a:lnTo>
                    <a:pt x="71967" y="67734"/>
                  </a:lnTo>
                  <a:lnTo>
                    <a:pt x="74083" y="69321"/>
                  </a:lnTo>
                  <a:lnTo>
                    <a:pt x="78317" y="75142"/>
                  </a:lnTo>
                  <a:lnTo>
                    <a:pt x="80433" y="77259"/>
                  </a:lnTo>
                  <a:lnTo>
                    <a:pt x="80962" y="77788"/>
                  </a:lnTo>
                  <a:lnTo>
                    <a:pt x="80433" y="78317"/>
                  </a:lnTo>
                  <a:lnTo>
                    <a:pt x="79904" y="79375"/>
                  </a:lnTo>
                  <a:lnTo>
                    <a:pt x="82021" y="82550"/>
                  </a:lnTo>
                  <a:lnTo>
                    <a:pt x="82550" y="84138"/>
                  </a:lnTo>
                  <a:lnTo>
                    <a:pt x="82550" y="85196"/>
                  </a:lnTo>
                  <a:lnTo>
                    <a:pt x="81492" y="87842"/>
                  </a:lnTo>
                  <a:lnTo>
                    <a:pt x="82021" y="88900"/>
                  </a:lnTo>
                  <a:lnTo>
                    <a:pt x="82021" y="89429"/>
                  </a:lnTo>
                  <a:lnTo>
                    <a:pt x="81492" y="89958"/>
                  </a:lnTo>
                  <a:lnTo>
                    <a:pt x="79904" y="90488"/>
                  </a:lnTo>
                  <a:lnTo>
                    <a:pt x="79375" y="91017"/>
                  </a:lnTo>
                  <a:lnTo>
                    <a:pt x="83079" y="96308"/>
                  </a:lnTo>
                  <a:lnTo>
                    <a:pt x="84667" y="97896"/>
                  </a:lnTo>
                  <a:lnTo>
                    <a:pt x="89958" y="100542"/>
                  </a:lnTo>
                  <a:lnTo>
                    <a:pt x="91017" y="101600"/>
                  </a:lnTo>
                  <a:lnTo>
                    <a:pt x="94721" y="105304"/>
                  </a:lnTo>
                  <a:lnTo>
                    <a:pt x="102658" y="107950"/>
                  </a:lnTo>
                  <a:lnTo>
                    <a:pt x="104246" y="107421"/>
                  </a:lnTo>
                  <a:lnTo>
                    <a:pt x="105304" y="107950"/>
                  </a:lnTo>
                  <a:lnTo>
                    <a:pt x="108479" y="111125"/>
                  </a:lnTo>
                  <a:lnTo>
                    <a:pt x="119063" y="115888"/>
                  </a:lnTo>
                  <a:lnTo>
                    <a:pt x="126471" y="118004"/>
                  </a:lnTo>
                  <a:lnTo>
                    <a:pt x="131762" y="121179"/>
                  </a:lnTo>
                  <a:lnTo>
                    <a:pt x="133350" y="121708"/>
                  </a:lnTo>
                  <a:lnTo>
                    <a:pt x="137583" y="122238"/>
                  </a:lnTo>
                  <a:lnTo>
                    <a:pt x="141288" y="123825"/>
                  </a:lnTo>
                  <a:lnTo>
                    <a:pt x="143933" y="123825"/>
                  </a:lnTo>
                  <a:lnTo>
                    <a:pt x="152400" y="120121"/>
                  </a:lnTo>
                  <a:lnTo>
                    <a:pt x="154517" y="120121"/>
                  </a:lnTo>
                  <a:lnTo>
                    <a:pt x="157692" y="120650"/>
                  </a:lnTo>
                  <a:lnTo>
                    <a:pt x="157692" y="120650"/>
                  </a:lnTo>
                  <a:lnTo>
                    <a:pt x="173038" y="132292"/>
                  </a:lnTo>
                  <a:lnTo>
                    <a:pt x="177271" y="135996"/>
                  </a:lnTo>
                  <a:lnTo>
                    <a:pt x="179387" y="136525"/>
                  </a:lnTo>
                  <a:lnTo>
                    <a:pt x="183092" y="136525"/>
                  </a:lnTo>
                  <a:lnTo>
                    <a:pt x="186796" y="138113"/>
                  </a:lnTo>
                  <a:lnTo>
                    <a:pt x="187854" y="138642"/>
                  </a:lnTo>
                  <a:lnTo>
                    <a:pt x="197379" y="141288"/>
                  </a:lnTo>
                  <a:lnTo>
                    <a:pt x="202142" y="142346"/>
                  </a:lnTo>
                  <a:lnTo>
                    <a:pt x="202671" y="141288"/>
                  </a:lnTo>
                  <a:lnTo>
                    <a:pt x="202671" y="140229"/>
                  </a:lnTo>
                  <a:lnTo>
                    <a:pt x="203200" y="140229"/>
                  </a:lnTo>
                  <a:lnTo>
                    <a:pt x="203200" y="139700"/>
                  </a:lnTo>
                  <a:lnTo>
                    <a:pt x="205846" y="142875"/>
                  </a:lnTo>
                  <a:lnTo>
                    <a:pt x="203729" y="143404"/>
                  </a:lnTo>
                  <a:lnTo>
                    <a:pt x="203729" y="143933"/>
                  </a:lnTo>
                  <a:lnTo>
                    <a:pt x="204258" y="144463"/>
                  </a:lnTo>
                  <a:lnTo>
                    <a:pt x="206904" y="146050"/>
                  </a:lnTo>
                  <a:lnTo>
                    <a:pt x="214313" y="153988"/>
                  </a:lnTo>
                  <a:lnTo>
                    <a:pt x="216429" y="156634"/>
                  </a:lnTo>
                  <a:lnTo>
                    <a:pt x="217488" y="157692"/>
                  </a:lnTo>
                  <a:lnTo>
                    <a:pt x="216429" y="157692"/>
                  </a:lnTo>
                  <a:lnTo>
                    <a:pt x="218017" y="158750"/>
                  </a:lnTo>
                  <a:lnTo>
                    <a:pt x="218017" y="159808"/>
                  </a:lnTo>
                  <a:lnTo>
                    <a:pt x="216958" y="160338"/>
                  </a:lnTo>
                  <a:lnTo>
                    <a:pt x="216429" y="161925"/>
                  </a:lnTo>
                  <a:lnTo>
                    <a:pt x="216958" y="163513"/>
                  </a:lnTo>
                  <a:lnTo>
                    <a:pt x="217488" y="164042"/>
                  </a:lnTo>
                  <a:lnTo>
                    <a:pt x="218546" y="165100"/>
                  </a:lnTo>
                  <a:lnTo>
                    <a:pt x="220133" y="165629"/>
                  </a:lnTo>
                  <a:lnTo>
                    <a:pt x="221192" y="166158"/>
                  </a:lnTo>
                  <a:lnTo>
                    <a:pt x="221721" y="167217"/>
                  </a:lnTo>
                  <a:lnTo>
                    <a:pt x="223308" y="165629"/>
                  </a:lnTo>
                  <a:lnTo>
                    <a:pt x="222779" y="164571"/>
                  </a:lnTo>
                  <a:lnTo>
                    <a:pt x="221721" y="164571"/>
                  </a:lnTo>
                  <a:lnTo>
                    <a:pt x="220663" y="162454"/>
                  </a:lnTo>
                  <a:lnTo>
                    <a:pt x="223308" y="163513"/>
                  </a:lnTo>
                  <a:lnTo>
                    <a:pt x="224896" y="165629"/>
                  </a:lnTo>
                  <a:lnTo>
                    <a:pt x="224896" y="166688"/>
                  </a:lnTo>
                  <a:lnTo>
                    <a:pt x="225954" y="167746"/>
                  </a:lnTo>
                  <a:lnTo>
                    <a:pt x="227012" y="167746"/>
                  </a:lnTo>
                  <a:lnTo>
                    <a:pt x="232304" y="173038"/>
                  </a:lnTo>
                  <a:lnTo>
                    <a:pt x="232304" y="173567"/>
                  </a:lnTo>
                  <a:lnTo>
                    <a:pt x="232304" y="174625"/>
                  </a:lnTo>
                  <a:lnTo>
                    <a:pt x="234421" y="175154"/>
                  </a:lnTo>
                  <a:lnTo>
                    <a:pt x="237067" y="177800"/>
                  </a:lnTo>
                  <a:lnTo>
                    <a:pt x="264583" y="224367"/>
                  </a:lnTo>
                  <a:lnTo>
                    <a:pt x="264583" y="224896"/>
                  </a:lnTo>
                  <a:lnTo>
                    <a:pt x="262996" y="225954"/>
                  </a:lnTo>
                  <a:lnTo>
                    <a:pt x="261938" y="227013"/>
                  </a:lnTo>
                  <a:lnTo>
                    <a:pt x="258762" y="228071"/>
                  </a:lnTo>
                  <a:lnTo>
                    <a:pt x="256646" y="228071"/>
                  </a:lnTo>
                  <a:lnTo>
                    <a:pt x="256646" y="229129"/>
                  </a:lnTo>
                  <a:lnTo>
                    <a:pt x="256646" y="229658"/>
                  </a:lnTo>
                  <a:lnTo>
                    <a:pt x="257175" y="230717"/>
                  </a:lnTo>
                  <a:lnTo>
                    <a:pt x="256646" y="233363"/>
                  </a:lnTo>
                  <a:lnTo>
                    <a:pt x="254529" y="235479"/>
                  </a:lnTo>
                  <a:lnTo>
                    <a:pt x="254000" y="236538"/>
                  </a:lnTo>
                  <a:lnTo>
                    <a:pt x="254000" y="237067"/>
                  </a:lnTo>
                  <a:lnTo>
                    <a:pt x="255058" y="238654"/>
                  </a:lnTo>
                  <a:lnTo>
                    <a:pt x="251354" y="240242"/>
                  </a:lnTo>
                  <a:lnTo>
                    <a:pt x="250825" y="240771"/>
                  </a:lnTo>
                  <a:lnTo>
                    <a:pt x="252413" y="243946"/>
                  </a:lnTo>
                  <a:lnTo>
                    <a:pt x="251883" y="245533"/>
                  </a:lnTo>
                  <a:lnTo>
                    <a:pt x="251883" y="246592"/>
                  </a:lnTo>
                  <a:lnTo>
                    <a:pt x="252413" y="248708"/>
                  </a:lnTo>
                  <a:lnTo>
                    <a:pt x="251883" y="249238"/>
                  </a:lnTo>
                  <a:lnTo>
                    <a:pt x="250825" y="250296"/>
                  </a:lnTo>
                  <a:lnTo>
                    <a:pt x="251883" y="251354"/>
                  </a:lnTo>
                  <a:lnTo>
                    <a:pt x="254000" y="252413"/>
                  </a:lnTo>
                  <a:lnTo>
                    <a:pt x="255058" y="252942"/>
                  </a:lnTo>
                  <a:lnTo>
                    <a:pt x="257175" y="250825"/>
                  </a:lnTo>
                  <a:lnTo>
                    <a:pt x="257704" y="250296"/>
                  </a:lnTo>
                  <a:lnTo>
                    <a:pt x="255587" y="257704"/>
                  </a:lnTo>
                  <a:lnTo>
                    <a:pt x="255058" y="258763"/>
                  </a:lnTo>
                  <a:lnTo>
                    <a:pt x="253471" y="259292"/>
                  </a:lnTo>
                  <a:lnTo>
                    <a:pt x="248179" y="264054"/>
                  </a:lnTo>
                  <a:lnTo>
                    <a:pt x="247650" y="265642"/>
                  </a:lnTo>
                  <a:lnTo>
                    <a:pt x="247650" y="266171"/>
                  </a:lnTo>
                  <a:lnTo>
                    <a:pt x="248179" y="268288"/>
                  </a:lnTo>
                  <a:lnTo>
                    <a:pt x="249767" y="269875"/>
                  </a:lnTo>
                  <a:lnTo>
                    <a:pt x="251883" y="273579"/>
                  </a:lnTo>
                  <a:lnTo>
                    <a:pt x="251354" y="274638"/>
                  </a:lnTo>
                  <a:lnTo>
                    <a:pt x="248708" y="274638"/>
                  </a:lnTo>
                  <a:lnTo>
                    <a:pt x="248179" y="275167"/>
                  </a:lnTo>
                  <a:lnTo>
                    <a:pt x="247650" y="275696"/>
                  </a:lnTo>
                  <a:lnTo>
                    <a:pt x="249767" y="277283"/>
                  </a:lnTo>
                  <a:lnTo>
                    <a:pt x="252942" y="277813"/>
                  </a:lnTo>
                  <a:lnTo>
                    <a:pt x="255058" y="279400"/>
                  </a:lnTo>
                  <a:lnTo>
                    <a:pt x="256646" y="280458"/>
                  </a:lnTo>
                  <a:lnTo>
                    <a:pt x="258233" y="283634"/>
                  </a:lnTo>
                  <a:lnTo>
                    <a:pt x="259292" y="285221"/>
                  </a:lnTo>
                  <a:lnTo>
                    <a:pt x="272521" y="307975"/>
                  </a:lnTo>
                  <a:lnTo>
                    <a:pt x="273050" y="309033"/>
                  </a:lnTo>
                  <a:lnTo>
                    <a:pt x="272521" y="312208"/>
                  </a:lnTo>
                  <a:lnTo>
                    <a:pt x="274637" y="312738"/>
                  </a:lnTo>
                  <a:lnTo>
                    <a:pt x="275167" y="313796"/>
                  </a:lnTo>
                  <a:lnTo>
                    <a:pt x="279400" y="322263"/>
                  </a:lnTo>
                  <a:lnTo>
                    <a:pt x="282046" y="325967"/>
                  </a:lnTo>
                  <a:lnTo>
                    <a:pt x="283104" y="327554"/>
                  </a:lnTo>
                  <a:lnTo>
                    <a:pt x="283104" y="331788"/>
                  </a:lnTo>
                  <a:lnTo>
                    <a:pt x="284163" y="333904"/>
                  </a:lnTo>
                  <a:lnTo>
                    <a:pt x="285750" y="336021"/>
                  </a:lnTo>
                  <a:lnTo>
                    <a:pt x="294217" y="342900"/>
                  </a:lnTo>
                  <a:lnTo>
                    <a:pt x="297921" y="345546"/>
                  </a:lnTo>
                  <a:lnTo>
                    <a:pt x="314854" y="354013"/>
                  </a:lnTo>
                  <a:lnTo>
                    <a:pt x="315913" y="355071"/>
                  </a:lnTo>
                  <a:lnTo>
                    <a:pt x="316442" y="357188"/>
                  </a:lnTo>
                  <a:lnTo>
                    <a:pt x="317500" y="358246"/>
                  </a:lnTo>
                  <a:lnTo>
                    <a:pt x="321733" y="359833"/>
                  </a:lnTo>
                  <a:lnTo>
                    <a:pt x="323321" y="362479"/>
                  </a:lnTo>
                  <a:lnTo>
                    <a:pt x="324379" y="388938"/>
                  </a:lnTo>
                  <a:lnTo>
                    <a:pt x="324379" y="391054"/>
                  </a:lnTo>
                  <a:lnTo>
                    <a:pt x="324379" y="394229"/>
                  </a:lnTo>
                  <a:lnTo>
                    <a:pt x="323850" y="395288"/>
                  </a:lnTo>
                  <a:lnTo>
                    <a:pt x="322262" y="395817"/>
                  </a:lnTo>
                  <a:lnTo>
                    <a:pt x="321733" y="396875"/>
                  </a:lnTo>
                  <a:lnTo>
                    <a:pt x="321733" y="397933"/>
                  </a:lnTo>
                  <a:lnTo>
                    <a:pt x="321733" y="398992"/>
                  </a:lnTo>
                  <a:lnTo>
                    <a:pt x="322792" y="399521"/>
                  </a:lnTo>
                  <a:lnTo>
                    <a:pt x="323321" y="400050"/>
                  </a:lnTo>
                  <a:lnTo>
                    <a:pt x="322792" y="402167"/>
                  </a:lnTo>
                  <a:lnTo>
                    <a:pt x="322792" y="405342"/>
                  </a:lnTo>
                  <a:lnTo>
                    <a:pt x="321733" y="405871"/>
                  </a:lnTo>
                  <a:lnTo>
                    <a:pt x="322792" y="412221"/>
                  </a:lnTo>
                  <a:lnTo>
                    <a:pt x="322262" y="413808"/>
                  </a:lnTo>
                  <a:lnTo>
                    <a:pt x="321204" y="415925"/>
                  </a:lnTo>
                  <a:lnTo>
                    <a:pt x="321204" y="419629"/>
                  </a:lnTo>
                  <a:lnTo>
                    <a:pt x="319087" y="430213"/>
                  </a:lnTo>
                  <a:lnTo>
                    <a:pt x="318029" y="432329"/>
                  </a:lnTo>
                  <a:lnTo>
                    <a:pt x="315913" y="440796"/>
                  </a:lnTo>
                  <a:lnTo>
                    <a:pt x="316442" y="441854"/>
                  </a:lnTo>
                  <a:lnTo>
                    <a:pt x="316971" y="443442"/>
                  </a:lnTo>
                  <a:lnTo>
                    <a:pt x="317500" y="443971"/>
                  </a:lnTo>
                  <a:lnTo>
                    <a:pt x="317500" y="446088"/>
                  </a:lnTo>
                  <a:lnTo>
                    <a:pt x="316442" y="448204"/>
                  </a:lnTo>
                  <a:lnTo>
                    <a:pt x="313796" y="451908"/>
                  </a:lnTo>
                  <a:lnTo>
                    <a:pt x="313796" y="454025"/>
                  </a:lnTo>
                  <a:lnTo>
                    <a:pt x="315913" y="467254"/>
                  </a:lnTo>
                  <a:lnTo>
                    <a:pt x="316442" y="467783"/>
                  </a:lnTo>
                  <a:lnTo>
                    <a:pt x="315913" y="468313"/>
                  </a:lnTo>
                  <a:lnTo>
                    <a:pt x="315383" y="469900"/>
                  </a:lnTo>
                  <a:lnTo>
                    <a:pt x="313796" y="470958"/>
                  </a:lnTo>
                  <a:lnTo>
                    <a:pt x="313796" y="471488"/>
                  </a:lnTo>
                  <a:lnTo>
                    <a:pt x="314854" y="475192"/>
                  </a:lnTo>
                  <a:lnTo>
                    <a:pt x="314854" y="475721"/>
                  </a:lnTo>
                  <a:lnTo>
                    <a:pt x="313796" y="476779"/>
                  </a:lnTo>
                  <a:lnTo>
                    <a:pt x="313267" y="477838"/>
                  </a:lnTo>
                  <a:lnTo>
                    <a:pt x="312208" y="479954"/>
                  </a:lnTo>
                  <a:lnTo>
                    <a:pt x="311150" y="485775"/>
                  </a:lnTo>
                  <a:lnTo>
                    <a:pt x="309563" y="488421"/>
                  </a:lnTo>
                  <a:lnTo>
                    <a:pt x="307975" y="491067"/>
                  </a:lnTo>
                  <a:lnTo>
                    <a:pt x="304271" y="502708"/>
                  </a:lnTo>
                  <a:lnTo>
                    <a:pt x="303742" y="503238"/>
                  </a:lnTo>
                  <a:lnTo>
                    <a:pt x="302683" y="504296"/>
                  </a:lnTo>
                  <a:lnTo>
                    <a:pt x="301096" y="503767"/>
                  </a:lnTo>
                  <a:lnTo>
                    <a:pt x="300567" y="504296"/>
                  </a:lnTo>
                  <a:lnTo>
                    <a:pt x="300567" y="505354"/>
                  </a:lnTo>
                  <a:lnTo>
                    <a:pt x="302154" y="508529"/>
                  </a:lnTo>
                  <a:lnTo>
                    <a:pt x="302683" y="510117"/>
                  </a:lnTo>
                  <a:lnTo>
                    <a:pt x="302154" y="512234"/>
                  </a:lnTo>
                  <a:lnTo>
                    <a:pt x="302154" y="514350"/>
                  </a:lnTo>
                  <a:lnTo>
                    <a:pt x="303742" y="521229"/>
                  </a:lnTo>
                  <a:lnTo>
                    <a:pt x="303742" y="522288"/>
                  </a:lnTo>
                  <a:lnTo>
                    <a:pt x="302154" y="524933"/>
                  </a:lnTo>
                  <a:lnTo>
                    <a:pt x="300038" y="527579"/>
                  </a:lnTo>
                  <a:lnTo>
                    <a:pt x="298979" y="532342"/>
                  </a:lnTo>
                  <a:lnTo>
                    <a:pt x="299508" y="534988"/>
                  </a:lnTo>
                  <a:lnTo>
                    <a:pt x="300567" y="537634"/>
                  </a:lnTo>
                  <a:lnTo>
                    <a:pt x="301096" y="539750"/>
                  </a:lnTo>
                  <a:lnTo>
                    <a:pt x="302154" y="540279"/>
                  </a:lnTo>
                  <a:lnTo>
                    <a:pt x="303742" y="540279"/>
                  </a:lnTo>
                  <a:lnTo>
                    <a:pt x="305329" y="538692"/>
                  </a:lnTo>
                  <a:lnTo>
                    <a:pt x="305858" y="538163"/>
                  </a:lnTo>
                  <a:lnTo>
                    <a:pt x="306917" y="538163"/>
                  </a:lnTo>
                  <a:lnTo>
                    <a:pt x="307975" y="538692"/>
                  </a:lnTo>
                  <a:lnTo>
                    <a:pt x="307975" y="540279"/>
                  </a:lnTo>
                  <a:lnTo>
                    <a:pt x="306917" y="541338"/>
                  </a:lnTo>
                  <a:lnTo>
                    <a:pt x="307975" y="541867"/>
                  </a:lnTo>
                  <a:lnTo>
                    <a:pt x="308504" y="542396"/>
                  </a:lnTo>
                  <a:lnTo>
                    <a:pt x="309033" y="543454"/>
                  </a:lnTo>
                  <a:lnTo>
                    <a:pt x="309033" y="544513"/>
                  </a:lnTo>
                  <a:lnTo>
                    <a:pt x="307446" y="545042"/>
                  </a:lnTo>
                  <a:lnTo>
                    <a:pt x="306917" y="545571"/>
                  </a:lnTo>
                  <a:lnTo>
                    <a:pt x="306917" y="548746"/>
                  </a:lnTo>
                  <a:lnTo>
                    <a:pt x="308504" y="550863"/>
                  </a:lnTo>
                  <a:lnTo>
                    <a:pt x="305858" y="551921"/>
                  </a:lnTo>
                  <a:lnTo>
                    <a:pt x="305329" y="552979"/>
                  </a:lnTo>
                  <a:lnTo>
                    <a:pt x="305329" y="556154"/>
                  </a:lnTo>
                  <a:lnTo>
                    <a:pt x="305329" y="558271"/>
                  </a:lnTo>
                  <a:lnTo>
                    <a:pt x="304800" y="558800"/>
                  </a:lnTo>
                  <a:lnTo>
                    <a:pt x="304800" y="560388"/>
                  </a:lnTo>
                  <a:lnTo>
                    <a:pt x="306917" y="561975"/>
                  </a:lnTo>
                  <a:lnTo>
                    <a:pt x="307975" y="562504"/>
                  </a:lnTo>
                  <a:lnTo>
                    <a:pt x="308504" y="563563"/>
                  </a:lnTo>
                  <a:lnTo>
                    <a:pt x="307446" y="565150"/>
                  </a:lnTo>
                  <a:lnTo>
                    <a:pt x="305858" y="566737"/>
                  </a:lnTo>
                  <a:lnTo>
                    <a:pt x="303212" y="568325"/>
                  </a:lnTo>
                  <a:lnTo>
                    <a:pt x="302683" y="568854"/>
                  </a:lnTo>
                  <a:lnTo>
                    <a:pt x="302683" y="569913"/>
                  </a:lnTo>
                  <a:lnTo>
                    <a:pt x="304800" y="570442"/>
                  </a:lnTo>
                  <a:lnTo>
                    <a:pt x="302683" y="571500"/>
                  </a:lnTo>
                  <a:lnTo>
                    <a:pt x="302154" y="573088"/>
                  </a:lnTo>
                  <a:lnTo>
                    <a:pt x="301096" y="578379"/>
                  </a:lnTo>
                  <a:lnTo>
                    <a:pt x="298450" y="582083"/>
                  </a:lnTo>
                  <a:lnTo>
                    <a:pt x="297921" y="579967"/>
                  </a:lnTo>
                  <a:lnTo>
                    <a:pt x="297921" y="578908"/>
                  </a:lnTo>
                  <a:lnTo>
                    <a:pt x="297921" y="578379"/>
                  </a:lnTo>
                  <a:lnTo>
                    <a:pt x="297392" y="578908"/>
                  </a:lnTo>
                  <a:lnTo>
                    <a:pt x="296333" y="580496"/>
                  </a:lnTo>
                  <a:lnTo>
                    <a:pt x="295275" y="580496"/>
                  </a:lnTo>
                  <a:lnTo>
                    <a:pt x="294746" y="578379"/>
                  </a:lnTo>
                  <a:lnTo>
                    <a:pt x="295804" y="577321"/>
                  </a:lnTo>
                  <a:lnTo>
                    <a:pt x="297921" y="576792"/>
                  </a:lnTo>
                  <a:lnTo>
                    <a:pt x="297921" y="575205"/>
                  </a:lnTo>
                  <a:lnTo>
                    <a:pt x="296863" y="574675"/>
                  </a:lnTo>
                  <a:lnTo>
                    <a:pt x="294217" y="574675"/>
                  </a:lnTo>
                  <a:lnTo>
                    <a:pt x="293688" y="576792"/>
                  </a:lnTo>
                  <a:lnTo>
                    <a:pt x="292100" y="577850"/>
                  </a:lnTo>
                  <a:lnTo>
                    <a:pt x="291571" y="578379"/>
                  </a:lnTo>
                  <a:lnTo>
                    <a:pt x="288396" y="580496"/>
                  </a:lnTo>
                  <a:lnTo>
                    <a:pt x="287867" y="581025"/>
                  </a:lnTo>
                  <a:lnTo>
                    <a:pt x="288396" y="581554"/>
                  </a:lnTo>
                  <a:lnTo>
                    <a:pt x="291042" y="580496"/>
                  </a:lnTo>
                  <a:lnTo>
                    <a:pt x="291042" y="582612"/>
                  </a:lnTo>
                  <a:lnTo>
                    <a:pt x="292100" y="583142"/>
                  </a:lnTo>
                  <a:lnTo>
                    <a:pt x="295275" y="582612"/>
                  </a:lnTo>
                  <a:lnTo>
                    <a:pt x="296333" y="583142"/>
                  </a:lnTo>
                  <a:lnTo>
                    <a:pt x="297921" y="584729"/>
                  </a:lnTo>
                  <a:lnTo>
                    <a:pt x="297921" y="585788"/>
                  </a:lnTo>
                  <a:lnTo>
                    <a:pt x="297921" y="587375"/>
                  </a:lnTo>
                  <a:lnTo>
                    <a:pt x="295804" y="587375"/>
                  </a:lnTo>
                  <a:lnTo>
                    <a:pt x="295275" y="587904"/>
                  </a:lnTo>
                  <a:lnTo>
                    <a:pt x="295275" y="588434"/>
                  </a:lnTo>
                  <a:lnTo>
                    <a:pt x="295275" y="589492"/>
                  </a:lnTo>
                  <a:lnTo>
                    <a:pt x="294746" y="590550"/>
                  </a:lnTo>
                  <a:lnTo>
                    <a:pt x="294746" y="591609"/>
                  </a:lnTo>
                  <a:lnTo>
                    <a:pt x="296333" y="591080"/>
                  </a:lnTo>
                  <a:lnTo>
                    <a:pt x="297392" y="591609"/>
                  </a:lnTo>
                  <a:lnTo>
                    <a:pt x="300038" y="591609"/>
                  </a:lnTo>
                  <a:lnTo>
                    <a:pt x="302683" y="593196"/>
                  </a:lnTo>
                  <a:lnTo>
                    <a:pt x="302683" y="593725"/>
                  </a:lnTo>
                  <a:lnTo>
                    <a:pt x="302154" y="594783"/>
                  </a:lnTo>
                  <a:lnTo>
                    <a:pt x="300038" y="594254"/>
                  </a:lnTo>
                  <a:lnTo>
                    <a:pt x="298450" y="593196"/>
                  </a:lnTo>
                  <a:lnTo>
                    <a:pt x="296863" y="593196"/>
                  </a:lnTo>
                  <a:lnTo>
                    <a:pt x="296863" y="594254"/>
                  </a:lnTo>
                  <a:lnTo>
                    <a:pt x="297392" y="597429"/>
                  </a:lnTo>
                  <a:lnTo>
                    <a:pt x="296333" y="600075"/>
                  </a:lnTo>
                  <a:lnTo>
                    <a:pt x="296333" y="605896"/>
                  </a:lnTo>
                  <a:lnTo>
                    <a:pt x="298450" y="604309"/>
                  </a:lnTo>
                  <a:lnTo>
                    <a:pt x="298979" y="605896"/>
                  </a:lnTo>
                  <a:lnTo>
                    <a:pt x="296863" y="608013"/>
                  </a:lnTo>
                  <a:lnTo>
                    <a:pt x="296863" y="609600"/>
                  </a:lnTo>
                  <a:lnTo>
                    <a:pt x="298450" y="611188"/>
                  </a:lnTo>
                  <a:lnTo>
                    <a:pt x="296863" y="612775"/>
                  </a:lnTo>
                  <a:lnTo>
                    <a:pt x="297921" y="615421"/>
                  </a:lnTo>
                  <a:lnTo>
                    <a:pt x="298450" y="615421"/>
                  </a:lnTo>
                  <a:lnTo>
                    <a:pt x="299508" y="615421"/>
                  </a:lnTo>
                  <a:lnTo>
                    <a:pt x="301625" y="614892"/>
                  </a:lnTo>
                  <a:lnTo>
                    <a:pt x="301625" y="615950"/>
                  </a:lnTo>
                  <a:lnTo>
                    <a:pt x="300038" y="617538"/>
                  </a:lnTo>
                  <a:lnTo>
                    <a:pt x="300038" y="618596"/>
                  </a:lnTo>
                  <a:lnTo>
                    <a:pt x="298979" y="619654"/>
                  </a:lnTo>
                  <a:lnTo>
                    <a:pt x="296333" y="620184"/>
                  </a:lnTo>
                  <a:lnTo>
                    <a:pt x="298979" y="622300"/>
                  </a:lnTo>
                  <a:lnTo>
                    <a:pt x="300567" y="622300"/>
                  </a:lnTo>
                  <a:lnTo>
                    <a:pt x="300567" y="623359"/>
                  </a:lnTo>
                  <a:lnTo>
                    <a:pt x="300567" y="624417"/>
                  </a:lnTo>
                  <a:lnTo>
                    <a:pt x="298979" y="625475"/>
                  </a:lnTo>
                  <a:lnTo>
                    <a:pt x="300038" y="626004"/>
                  </a:lnTo>
                  <a:lnTo>
                    <a:pt x="301096" y="627592"/>
                  </a:lnTo>
                  <a:lnTo>
                    <a:pt x="302154" y="627063"/>
                  </a:lnTo>
                  <a:lnTo>
                    <a:pt x="303212" y="626533"/>
                  </a:lnTo>
                  <a:lnTo>
                    <a:pt x="303212" y="627592"/>
                  </a:lnTo>
                  <a:lnTo>
                    <a:pt x="302154" y="629708"/>
                  </a:lnTo>
                  <a:lnTo>
                    <a:pt x="304271" y="630237"/>
                  </a:lnTo>
                  <a:lnTo>
                    <a:pt x="306387" y="628650"/>
                  </a:lnTo>
                  <a:lnTo>
                    <a:pt x="307446" y="630767"/>
                  </a:lnTo>
                  <a:lnTo>
                    <a:pt x="309033" y="630767"/>
                  </a:lnTo>
                  <a:lnTo>
                    <a:pt x="309033" y="631825"/>
                  </a:lnTo>
                  <a:lnTo>
                    <a:pt x="307975" y="632883"/>
                  </a:lnTo>
                  <a:lnTo>
                    <a:pt x="307975" y="634471"/>
                  </a:lnTo>
                  <a:lnTo>
                    <a:pt x="312738" y="634471"/>
                  </a:lnTo>
                  <a:lnTo>
                    <a:pt x="314325" y="635529"/>
                  </a:lnTo>
                  <a:lnTo>
                    <a:pt x="310621" y="636588"/>
                  </a:lnTo>
                  <a:lnTo>
                    <a:pt x="309563" y="636588"/>
                  </a:lnTo>
                  <a:lnTo>
                    <a:pt x="306387" y="637646"/>
                  </a:lnTo>
                  <a:lnTo>
                    <a:pt x="305858" y="638705"/>
                  </a:lnTo>
                  <a:lnTo>
                    <a:pt x="306917" y="639763"/>
                  </a:lnTo>
                  <a:lnTo>
                    <a:pt x="308504" y="639763"/>
                  </a:lnTo>
                  <a:lnTo>
                    <a:pt x="311679" y="639763"/>
                  </a:lnTo>
                  <a:lnTo>
                    <a:pt x="315913" y="637117"/>
                  </a:lnTo>
                  <a:lnTo>
                    <a:pt x="318029" y="638175"/>
                  </a:lnTo>
                  <a:lnTo>
                    <a:pt x="318029" y="638705"/>
                  </a:lnTo>
                  <a:lnTo>
                    <a:pt x="315913" y="640821"/>
                  </a:lnTo>
                  <a:lnTo>
                    <a:pt x="314854" y="642408"/>
                  </a:lnTo>
                  <a:lnTo>
                    <a:pt x="313267" y="645054"/>
                  </a:lnTo>
                  <a:lnTo>
                    <a:pt x="315913" y="647171"/>
                  </a:lnTo>
                  <a:lnTo>
                    <a:pt x="319087" y="646112"/>
                  </a:lnTo>
                  <a:lnTo>
                    <a:pt x="319087" y="645583"/>
                  </a:lnTo>
                  <a:lnTo>
                    <a:pt x="319617" y="642938"/>
                  </a:lnTo>
                  <a:lnTo>
                    <a:pt x="319617" y="640821"/>
                  </a:lnTo>
                  <a:lnTo>
                    <a:pt x="320675" y="637117"/>
                  </a:lnTo>
                  <a:lnTo>
                    <a:pt x="321733" y="636059"/>
                  </a:lnTo>
                  <a:lnTo>
                    <a:pt x="322792" y="635529"/>
                  </a:lnTo>
                  <a:lnTo>
                    <a:pt x="326496" y="635000"/>
                  </a:lnTo>
                  <a:lnTo>
                    <a:pt x="328083" y="634471"/>
                  </a:lnTo>
                  <a:lnTo>
                    <a:pt x="329671" y="632883"/>
                  </a:lnTo>
                  <a:lnTo>
                    <a:pt x="330200" y="631825"/>
                  </a:lnTo>
                  <a:lnTo>
                    <a:pt x="331258" y="631825"/>
                  </a:lnTo>
                  <a:lnTo>
                    <a:pt x="332317" y="633413"/>
                  </a:lnTo>
                  <a:lnTo>
                    <a:pt x="335492" y="633942"/>
                  </a:lnTo>
                  <a:lnTo>
                    <a:pt x="336550" y="633413"/>
                  </a:lnTo>
                  <a:lnTo>
                    <a:pt x="337079" y="632883"/>
                  </a:lnTo>
                  <a:lnTo>
                    <a:pt x="337079" y="632883"/>
                  </a:lnTo>
                  <a:lnTo>
                    <a:pt x="389467" y="518054"/>
                  </a:lnTo>
                  <a:lnTo>
                    <a:pt x="398992" y="516996"/>
                  </a:lnTo>
                  <a:lnTo>
                    <a:pt x="404283" y="515408"/>
                  </a:lnTo>
                  <a:lnTo>
                    <a:pt x="410633" y="513292"/>
                  </a:lnTo>
                  <a:lnTo>
                    <a:pt x="411692" y="512234"/>
                  </a:lnTo>
                  <a:lnTo>
                    <a:pt x="412221" y="509588"/>
                  </a:lnTo>
                  <a:lnTo>
                    <a:pt x="417512" y="503238"/>
                  </a:lnTo>
                  <a:lnTo>
                    <a:pt x="418042" y="501650"/>
                  </a:lnTo>
                  <a:lnTo>
                    <a:pt x="417512" y="498475"/>
                  </a:lnTo>
                  <a:lnTo>
                    <a:pt x="416983" y="497946"/>
                  </a:lnTo>
                  <a:lnTo>
                    <a:pt x="415396" y="497417"/>
                  </a:lnTo>
                  <a:lnTo>
                    <a:pt x="414337" y="496359"/>
                  </a:lnTo>
                  <a:lnTo>
                    <a:pt x="413808" y="495300"/>
                  </a:lnTo>
                  <a:lnTo>
                    <a:pt x="413279" y="494242"/>
                  </a:lnTo>
                  <a:lnTo>
                    <a:pt x="413279" y="492654"/>
                  </a:lnTo>
                  <a:lnTo>
                    <a:pt x="414337" y="491067"/>
                  </a:lnTo>
                  <a:lnTo>
                    <a:pt x="414337" y="490009"/>
                  </a:lnTo>
                  <a:lnTo>
                    <a:pt x="413808" y="488950"/>
                  </a:lnTo>
                  <a:lnTo>
                    <a:pt x="412750" y="487892"/>
                  </a:lnTo>
                  <a:lnTo>
                    <a:pt x="408517" y="486304"/>
                  </a:lnTo>
                  <a:lnTo>
                    <a:pt x="405871" y="483129"/>
                  </a:lnTo>
                  <a:lnTo>
                    <a:pt x="405871" y="482600"/>
                  </a:lnTo>
                  <a:lnTo>
                    <a:pt x="406929" y="479954"/>
                  </a:lnTo>
                  <a:lnTo>
                    <a:pt x="407988" y="481013"/>
                  </a:lnTo>
                  <a:lnTo>
                    <a:pt x="409575" y="482600"/>
                  </a:lnTo>
                  <a:lnTo>
                    <a:pt x="410633" y="483658"/>
                  </a:lnTo>
                  <a:lnTo>
                    <a:pt x="413808" y="482600"/>
                  </a:lnTo>
                  <a:lnTo>
                    <a:pt x="415925" y="483129"/>
                  </a:lnTo>
                  <a:lnTo>
                    <a:pt x="418042" y="483658"/>
                  </a:lnTo>
                  <a:lnTo>
                    <a:pt x="420688" y="486304"/>
                  </a:lnTo>
                  <a:lnTo>
                    <a:pt x="421746" y="486304"/>
                  </a:lnTo>
                  <a:lnTo>
                    <a:pt x="423863" y="485246"/>
                  </a:lnTo>
                  <a:lnTo>
                    <a:pt x="427038" y="484717"/>
                  </a:lnTo>
                  <a:lnTo>
                    <a:pt x="430212" y="486304"/>
                  </a:lnTo>
                  <a:lnTo>
                    <a:pt x="432858" y="485775"/>
                  </a:lnTo>
                  <a:lnTo>
                    <a:pt x="433917" y="485246"/>
                  </a:lnTo>
                  <a:lnTo>
                    <a:pt x="436563" y="483658"/>
                  </a:lnTo>
                  <a:lnTo>
                    <a:pt x="438150" y="481542"/>
                  </a:lnTo>
                  <a:lnTo>
                    <a:pt x="440796" y="477838"/>
                  </a:lnTo>
                  <a:lnTo>
                    <a:pt x="440796" y="477308"/>
                  </a:lnTo>
                  <a:lnTo>
                    <a:pt x="444500" y="474134"/>
                  </a:lnTo>
                  <a:lnTo>
                    <a:pt x="446617" y="470958"/>
                  </a:lnTo>
                  <a:lnTo>
                    <a:pt x="448204" y="468313"/>
                  </a:lnTo>
                  <a:lnTo>
                    <a:pt x="449792" y="462492"/>
                  </a:lnTo>
                  <a:lnTo>
                    <a:pt x="449792" y="460904"/>
                  </a:lnTo>
                  <a:lnTo>
                    <a:pt x="450321" y="459846"/>
                  </a:lnTo>
                  <a:lnTo>
                    <a:pt x="453496" y="457200"/>
                  </a:lnTo>
                  <a:lnTo>
                    <a:pt x="454554" y="455613"/>
                  </a:lnTo>
                  <a:lnTo>
                    <a:pt x="455613" y="451379"/>
                  </a:lnTo>
                  <a:lnTo>
                    <a:pt x="455613" y="450321"/>
                  </a:lnTo>
                  <a:lnTo>
                    <a:pt x="456142" y="449792"/>
                  </a:lnTo>
                  <a:lnTo>
                    <a:pt x="457729" y="450850"/>
                  </a:lnTo>
                  <a:lnTo>
                    <a:pt x="459317" y="450850"/>
                  </a:lnTo>
                  <a:lnTo>
                    <a:pt x="460375" y="450321"/>
                  </a:lnTo>
                  <a:lnTo>
                    <a:pt x="460375" y="450850"/>
                  </a:lnTo>
                  <a:lnTo>
                    <a:pt x="458788" y="455083"/>
                  </a:lnTo>
                  <a:lnTo>
                    <a:pt x="456671" y="457200"/>
                  </a:lnTo>
                  <a:lnTo>
                    <a:pt x="455083" y="458788"/>
                  </a:lnTo>
                  <a:lnTo>
                    <a:pt x="454554" y="461963"/>
                  </a:lnTo>
                  <a:lnTo>
                    <a:pt x="458788" y="457200"/>
                  </a:lnTo>
                  <a:lnTo>
                    <a:pt x="461433" y="453496"/>
                  </a:lnTo>
                  <a:lnTo>
                    <a:pt x="465137" y="445029"/>
                  </a:lnTo>
                  <a:lnTo>
                    <a:pt x="467783" y="441325"/>
                  </a:lnTo>
                  <a:lnTo>
                    <a:pt x="469900" y="439738"/>
                  </a:lnTo>
                  <a:lnTo>
                    <a:pt x="472017" y="438150"/>
                  </a:lnTo>
                  <a:lnTo>
                    <a:pt x="473075" y="435504"/>
                  </a:lnTo>
                  <a:lnTo>
                    <a:pt x="474133" y="431271"/>
                  </a:lnTo>
                  <a:lnTo>
                    <a:pt x="474133" y="430213"/>
                  </a:lnTo>
                  <a:lnTo>
                    <a:pt x="474133" y="422804"/>
                  </a:lnTo>
                  <a:lnTo>
                    <a:pt x="473075" y="420688"/>
                  </a:lnTo>
                  <a:lnTo>
                    <a:pt x="473075" y="420158"/>
                  </a:lnTo>
                  <a:lnTo>
                    <a:pt x="474133" y="419629"/>
                  </a:lnTo>
                  <a:lnTo>
                    <a:pt x="474663" y="416984"/>
                  </a:lnTo>
                  <a:lnTo>
                    <a:pt x="474133" y="415396"/>
                  </a:lnTo>
                  <a:lnTo>
                    <a:pt x="473075" y="414338"/>
                  </a:lnTo>
                  <a:lnTo>
                    <a:pt x="473075" y="413808"/>
                  </a:lnTo>
                  <a:lnTo>
                    <a:pt x="474133" y="413808"/>
                  </a:lnTo>
                  <a:lnTo>
                    <a:pt x="475721" y="413808"/>
                  </a:lnTo>
                  <a:lnTo>
                    <a:pt x="477308" y="412750"/>
                  </a:lnTo>
                  <a:lnTo>
                    <a:pt x="478896" y="410634"/>
                  </a:lnTo>
                  <a:lnTo>
                    <a:pt x="490538" y="402696"/>
                  </a:lnTo>
                  <a:lnTo>
                    <a:pt x="493712" y="401109"/>
                  </a:lnTo>
                  <a:lnTo>
                    <a:pt x="495829" y="402167"/>
                  </a:lnTo>
                  <a:lnTo>
                    <a:pt x="496358" y="401109"/>
                  </a:lnTo>
                  <a:lnTo>
                    <a:pt x="497946" y="399521"/>
                  </a:lnTo>
                  <a:lnTo>
                    <a:pt x="500592" y="398463"/>
                  </a:lnTo>
                  <a:lnTo>
                    <a:pt x="501121" y="397933"/>
                  </a:lnTo>
                  <a:lnTo>
                    <a:pt x="502179" y="395817"/>
                  </a:lnTo>
                  <a:lnTo>
                    <a:pt x="506942" y="395817"/>
                  </a:lnTo>
                  <a:lnTo>
                    <a:pt x="508529" y="396346"/>
                  </a:lnTo>
                  <a:lnTo>
                    <a:pt x="513292" y="396346"/>
                  </a:lnTo>
                  <a:lnTo>
                    <a:pt x="515938" y="395817"/>
                  </a:lnTo>
                  <a:lnTo>
                    <a:pt x="518583" y="395817"/>
                  </a:lnTo>
                  <a:lnTo>
                    <a:pt x="520171" y="395288"/>
                  </a:lnTo>
                  <a:lnTo>
                    <a:pt x="520171" y="392642"/>
                  </a:lnTo>
                  <a:lnTo>
                    <a:pt x="521229" y="391583"/>
                  </a:lnTo>
                  <a:lnTo>
                    <a:pt x="522817" y="390525"/>
                  </a:lnTo>
                  <a:lnTo>
                    <a:pt x="526521" y="389467"/>
                  </a:lnTo>
                  <a:lnTo>
                    <a:pt x="525992" y="386292"/>
                  </a:lnTo>
                  <a:lnTo>
                    <a:pt x="527050" y="383646"/>
                  </a:lnTo>
                  <a:lnTo>
                    <a:pt x="530225" y="378884"/>
                  </a:lnTo>
                  <a:lnTo>
                    <a:pt x="532342" y="374121"/>
                  </a:lnTo>
                  <a:lnTo>
                    <a:pt x="534458" y="372004"/>
                  </a:lnTo>
                  <a:lnTo>
                    <a:pt x="535517" y="371475"/>
                  </a:lnTo>
                  <a:lnTo>
                    <a:pt x="535517" y="369888"/>
                  </a:lnTo>
                  <a:lnTo>
                    <a:pt x="534458" y="364596"/>
                  </a:lnTo>
                  <a:lnTo>
                    <a:pt x="534458" y="363538"/>
                  </a:lnTo>
                  <a:lnTo>
                    <a:pt x="535517" y="360892"/>
                  </a:lnTo>
                  <a:lnTo>
                    <a:pt x="536575" y="359304"/>
                  </a:lnTo>
                  <a:lnTo>
                    <a:pt x="538692" y="357717"/>
                  </a:lnTo>
                  <a:lnTo>
                    <a:pt x="538163" y="355600"/>
                  </a:lnTo>
                  <a:lnTo>
                    <a:pt x="538163" y="353484"/>
                  </a:lnTo>
                  <a:lnTo>
                    <a:pt x="540279" y="345017"/>
                  </a:lnTo>
                  <a:lnTo>
                    <a:pt x="539221" y="333375"/>
                  </a:lnTo>
                  <a:lnTo>
                    <a:pt x="539221" y="329142"/>
                  </a:lnTo>
                  <a:lnTo>
                    <a:pt x="540808" y="323850"/>
                  </a:lnTo>
                  <a:lnTo>
                    <a:pt x="541337" y="321734"/>
                  </a:lnTo>
                  <a:lnTo>
                    <a:pt x="542396" y="322263"/>
                  </a:lnTo>
                  <a:lnTo>
                    <a:pt x="543454" y="322792"/>
                  </a:lnTo>
                  <a:lnTo>
                    <a:pt x="543454" y="323850"/>
                  </a:lnTo>
                  <a:lnTo>
                    <a:pt x="543983" y="323850"/>
                  </a:lnTo>
                  <a:lnTo>
                    <a:pt x="545042" y="323321"/>
                  </a:lnTo>
                  <a:lnTo>
                    <a:pt x="547158" y="320146"/>
                  </a:lnTo>
                  <a:lnTo>
                    <a:pt x="550862" y="313267"/>
                  </a:lnTo>
                  <a:lnTo>
                    <a:pt x="551392" y="311150"/>
                  </a:lnTo>
                  <a:lnTo>
                    <a:pt x="552450" y="309033"/>
                  </a:lnTo>
                  <a:lnTo>
                    <a:pt x="553508" y="309033"/>
                  </a:lnTo>
                  <a:lnTo>
                    <a:pt x="555096" y="308504"/>
                  </a:lnTo>
                  <a:lnTo>
                    <a:pt x="563563" y="301096"/>
                  </a:lnTo>
                  <a:lnTo>
                    <a:pt x="565150" y="297921"/>
                  </a:lnTo>
                  <a:lnTo>
                    <a:pt x="566737" y="293688"/>
                  </a:lnTo>
                  <a:lnTo>
                    <a:pt x="567796" y="288396"/>
                  </a:lnTo>
                  <a:lnTo>
                    <a:pt x="568325" y="286279"/>
                  </a:lnTo>
                  <a:lnTo>
                    <a:pt x="567796" y="283634"/>
                  </a:lnTo>
                  <a:close/>
                </a:path>
              </a:pathLst>
            </a:custGeom>
            <a:solidFill>
              <a:schemeClr val="accent2"/>
            </a:solidFill>
            <a:ln w="5292" cap="flat">
              <a:noFill/>
              <a:prstDash val="solid"/>
              <a:miter/>
            </a:ln>
          </p:spPr>
          <p:txBody>
            <a:bodyPr rtlCol="0" anchor="ctr"/>
            <a:lstStyle/>
            <a:p>
              <a:endParaRPr lang="en-GB"/>
            </a:p>
          </p:txBody>
        </p:sp>
        <p:sp>
          <p:nvSpPr>
            <p:cNvPr id="79" name="Forme libre 78">
              <a:extLst>
                <a:ext uri="{FF2B5EF4-FFF2-40B4-BE49-F238E27FC236}">
                  <a16:creationId xmlns:a16="http://schemas.microsoft.com/office/drawing/2014/main" id="{9F70B446-E375-6A99-AF27-F64715F8602F}"/>
                </a:ext>
              </a:extLst>
            </p:cNvPr>
            <p:cNvSpPr/>
            <p:nvPr/>
          </p:nvSpPr>
          <p:spPr>
            <a:xfrm>
              <a:off x="6411912" y="5114924"/>
              <a:ext cx="452437" cy="343958"/>
            </a:xfrm>
            <a:custGeom>
              <a:avLst/>
              <a:gdLst>
                <a:gd name="connsiteX0" fmla="*/ 277813 w 452437"/>
                <a:gd name="connsiteY0" fmla="*/ 194204 h 343958"/>
                <a:gd name="connsiteX1" fmla="*/ 275696 w 452437"/>
                <a:gd name="connsiteY1" fmla="*/ 189442 h 343958"/>
                <a:gd name="connsiteX2" fmla="*/ 276225 w 452437"/>
                <a:gd name="connsiteY2" fmla="*/ 188913 h 343958"/>
                <a:gd name="connsiteX3" fmla="*/ 276225 w 452437"/>
                <a:gd name="connsiteY3" fmla="*/ 187325 h 343958"/>
                <a:gd name="connsiteX4" fmla="*/ 276225 w 452437"/>
                <a:gd name="connsiteY4" fmla="*/ 181504 h 343958"/>
                <a:gd name="connsiteX5" fmla="*/ 275167 w 452437"/>
                <a:gd name="connsiteY5" fmla="*/ 177271 h 343958"/>
                <a:gd name="connsiteX6" fmla="*/ 274637 w 452437"/>
                <a:gd name="connsiteY6" fmla="*/ 175683 h 343958"/>
                <a:gd name="connsiteX7" fmla="*/ 274108 w 452437"/>
                <a:gd name="connsiteY7" fmla="*/ 175683 h 343958"/>
                <a:gd name="connsiteX8" fmla="*/ 272521 w 452437"/>
                <a:gd name="connsiteY8" fmla="*/ 175154 h 343958"/>
                <a:gd name="connsiteX9" fmla="*/ 272521 w 452437"/>
                <a:gd name="connsiteY9" fmla="*/ 174625 h 343958"/>
                <a:gd name="connsiteX10" fmla="*/ 271462 w 452437"/>
                <a:gd name="connsiteY10" fmla="*/ 173038 h 343958"/>
                <a:gd name="connsiteX11" fmla="*/ 271462 w 452437"/>
                <a:gd name="connsiteY11" fmla="*/ 171979 h 343958"/>
                <a:gd name="connsiteX12" fmla="*/ 270933 w 452437"/>
                <a:gd name="connsiteY12" fmla="*/ 170921 h 343958"/>
                <a:gd name="connsiteX13" fmla="*/ 269346 w 452437"/>
                <a:gd name="connsiteY13" fmla="*/ 170392 h 343958"/>
                <a:gd name="connsiteX14" fmla="*/ 267758 w 452437"/>
                <a:gd name="connsiteY14" fmla="*/ 167217 h 343958"/>
                <a:gd name="connsiteX15" fmla="*/ 267229 w 452437"/>
                <a:gd name="connsiteY15" fmla="*/ 166158 h 343958"/>
                <a:gd name="connsiteX16" fmla="*/ 265112 w 452437"/>
                <a:gd name="connsiteY16" fmla="*/ 165629 h 343958"/>
                <a:gd name="connsiteX17" fmla="*/ 263525 w 452437"/>
                <a:gd name="connsiteY17" fmla="*/ 164571 h 343958"/>
                <a:gd name="connsiteX18" fmla="*/ 260879 w 452437"/>
                <a:gd name="connsiteY18" fmla="*/ 161925 h 343958"/>
                <a:gd name="connsiteX19" fmla="*/ 260350 w 452437"/>
                <a:gd name="connsiteY19" fmla="*/ 156634 h 343958"/>
                <a:gd name="connsiteX20" fmla="*/ 259821 w 452437"/>
                <a:gd name="connsiteY20" fmla="*/ 155575 h 343958"/>
                <a:gd name="connsiteX21" fmla="*/ 259292 w 452437"/>
                <a:gd name="connsiteY21" fmla="*/ 155046 h 343958"/>
                <a:gd name="connsiteX22" fmla="*/ 257704 w 452437"/>
                <a:gd name="connsiteY22" fmla="*/ 154517 h 343958"/>
                <a:gd name="connsiteX23" fmla="*/ 254529 w 452437"/>
                <a:gd name="connsiteY23" fmla="*/ 152929 h 343958"/>
                <a:gd name="connsiteX24" fmla="*/ 255058 w 452437"/>
                <a:gd name="connsiteY24" fmla="*/ 155575 h 343958"/>
                <a:gd name="connsiteX25" fmla="*/ 252942 w 452437"/>
                <a:gd name="connsiteY25" fmla="*/ 154517 h 343958"/>
                <a:gd name="connsiteX26" fmla="*/ 251883 w 452437"/>
                <a:gd name="connsiteY26" fmla="*/ 153988 h 343958"/>
                <a:gd name="connsiteX27" fmla="*/ 249767 w 452437"/>
                <a:gd name="connsiteY27" fmla="*/ 145521 h 343958"/>
                <a:gd name="connsiteX28" fmla="*/ 248708 w 452437"/>
                <a:gd name="connsiteY28" fmla="*/ 143933 h 343958"/>
                <a:gd name="connsiteX29" fmla="*/ 246063 w 452437"/>
                <a:gd name="connsiteY29" fmla="*/ 142346 h 343958"/>
                <a:gd name="connsiteX30" fmla="*/ 245533 w 452437"/>
                <a:gd name="connsiteY30" fmla="*/ 140759 h 343958"/>
                <a:gd name="connsiteX31" fmla="*/ 246592 w 452437"/>
                <a:gd name="connsiteY31" fmla="*/ 138113 h 343958"/>
                <a:gd name="connsiteX32" fmla="*/ 246063 w 452437"/>
                <a:gd name="connsiteY32" fmla="*/ 137583 h 343958"/>
                <a:gd name="connsiteX33" fmla="*/ 242887 w 452437"/>
                <a:gd name="connsiteY33" fmla="*/ 137583 h 343958"/>
                <a:gd name="connsiteX34" fmla="*/ 241300 w 452437"/>
                <a:gd name="connsiteY34" fmla="*/ 137054 h 343958"/>
                <a:gd name="connsiteX35" fmla="*/ 238654 w 452437"/>
                <a:gd name="connsiteY35" fmla="*/ 134938 h 343958"/>
                <a:gd name="connsiteX36" fmla="*/ 237596 w 452437"/>
                <a:gd name="connsiteY36" fmla="*/ 132821 h 343958"/>
                <a:gd name="connsiteX37" fmla="*/ 234950 w 452437"/>
                <a:gd name="connsiteY37" fmla="*/ 132821 h 343958"/>
                <a:gd name="connsiteX38" fmla="*/ 229658 w 452437"/>
                <a:gd name="connsiteY38" fmla="*/ 129646 h 343958"/>
                <a:gd name="connsiteX39" fmla="*/ 229129 w 452437"/>
                <a:gd name="connsiteY39" fmla="*/ 128588 h 343958"/>
                <a:gd name="connsiteX40" fmla="*/ 228071 w 452437"/>
                <a:gd name="connsiteY40" fmla="*/ 125942 h 343958"/>
                <a:gd name="connsiteX41" fmla="*/ 227012 w 452437"/>
                <a:gd name="connsiteY41" fmla="*/ 123825 h 343958"/>
                <a:gd name="connsiteX42" fmla="*/ 227542 w 452437"/>
                <a:gd name="connsiteY42" fmla="*/ 120650 h 343958"/>
                <a:gd name="connsiteX43" fmla="*/ 227542 w 452437"/>
                <a:gd name="connsiteY43" fmla="*/ 118533 h 343958"/>
                <a:gd name="connsiteX44" fmla="*/ 226483 w 452437"/>
                <a:gd name="connsiteY44" fmla="*/ 115888 h 343958"/>
                <a:gd name="connsiteX45" fmla="*/ 223837 w 452437"/>
                <a:gd name="connsiteY45" fmla="*/ 111654 h 343958"/>
                <a:gd name="connsiteX46" fmla="*/ 222779 w 452437"/>
                <a:gd name="connsiteY46" fmla="*/ 111125 h 343958"/>
                <a:gd name="connsiteX47" fmla="*/ 223308 w 452437"/>
                <a:gd name="connsiteY47" fmla="*/ 107950 h 343958"/>
                <a:gd name="connsiteX48" fmla="*/ 222250 w 452437"/>
                <a:gd name="connsiteY48" fmla="*/ 105304 h 343958"/>
                <a:gd name="connsiteX49" fmla="*/ 221721 w 452437"/>
                <a:gd name="connsiteY49" fmla="*/ 102129 h 343958"/>
                <a:gd name="connsiteX50" fmla="*/ 221721 w 452437"/>
                <a:gd name="connsiteY50" fmla="*/ 101071 h 343958"/>
                <a:gd name="connsiteX51" fmla="*/ 221721 w 452437"/>
                <a:gd name="connsiteY51" fmla="*/ 100542 h 343958"/>
                <a:gd name="connsiteX52" fmla="*/ 220133 w 452437"/>
                <a:gd name="connsiteY52" fmla="*/ 100013 h 343958"/>
                <a:gd name="connsiteX53" fmla="*/ 218546 w 452437"/>
                <a:gd name="connsiteY53" fmla="*/ 98425 h 343958"/>
                <a:gd name="connsiteX54" fmla="*/ 217487 w 452437"/>
                <a:gd name="connsiteY54" fmla="*/ 98425 h 343958"/>
                <a:gd name="connsiteX55" fmla="*/ 216429 w 452437"/>
                <a:gd name="connsiteY55" fmla="*/ 96308 h 343958"/>
                <a:gd name="connsiteX56" fmla="*/ 215371 w 452437"/>
                <a:gd name="connsiteY56" fmla="*/ 96838 h 343958"/>
                <a:gd name="connsiteX57" fmla="*/ 214313 w 452437"/>
                <a:gd name="connsiteY57" fmla="*/ 97896 h 343958"/>
                <a:gd name="connsiteX58" fmla="*/ 212725 w 452437"/>
                <a:gd name="connsiteY58" fmla="*/ 97896 h 343958"/>
                <a:gd name="connsiteX59" fmla="*/ 212196 w 452437"/>
                <a:gd name="connsiteY59" fmla="*/ 96838 h 343958"/>
                <a:gd name="connsiteX60" fmla="*/ 210608 w 452437"/>
                <a:gd name="connsiteY60" fmla="*/ 93134 h 343958"/>
                <a:gd name="connsiteX61" fmla="*/ 210079 w 452437"/>
                <a:gd name="connsiteY61" fmla="*/ 91017 h 343958"/>
                <a:gd name="connsiteX62" fmla="*/ 210079 w 452437"/>
                <a:gd name="connsiteY62" fmla="*/ 87313 h 343958"/>
                <a:gd name="connsiteX63" fmla="*/ 209550 w 452437"/>
                <a:gd name="connsiteY63" fmla="*/ 85196 h 343958"/>
                <a:gd name="connsiteX64" fmla="*/ 209021 w 452437"/>
                <a:gd name="connsiteY64" fmla="*/ 84138 h 343958"/>
                <a:gd name="connsiteX65" fmla="*/ 206904 w 452437"/>
                <a:gd name="connsiteY65" fmla="*/ 83079 h 343958"/>
                <a:gd name="connsiteX66" fmla="*/ 207962 w 452437"/>
                <a:gd name="connsiteY66" fmla="*/ 80433 h 343958"/>
                <a:gd name="connsiteX67" fmla="*/ 207962 w 452437"/>
                <a:gd name="connsiteY67" fmla="*/ 79375 h 343958"/>
                <a:gd name="connsiteX68" fmla="*/ 206375 w 452437"/>
                <a:gd name="connsiteY68" fmla="*/ 79375 h 343958"/>
                <a:gd name="connsiteX69" fmla="*/ 205846 w 452437"/>
                <a:gd name="connsiteY69" fmla="*/ 78846 h 343958"/>
                <a:gd name="connsiteX70" fmla="*/ 205317 w 452437"/>
                <a:gd name="connsiteY70" fmla="*/ 74613 h 343958"/>
                <a:gd name="connsiteX71" fmla="*/ 204258 w 452437"/>
                <a:gd name="connsiteY71" fmla="*/ 73554 h 343958"/>
                <a:gd name="connsiteX72" fmla="*/ 202142 w 452437"/>
                <a:gd name="connsiteY72" fmla="*/ 71967 h 343958"/>
                <a:gd name="connsiteX73" fmla="*/ 201083 w 452437"/>
                <a:gd name="connsiteY73" fmla="*/ 73554 h 343958"/>
                <a:gd name="connsiteX74" fmla="*/ 200554 w 452437"/>
                <a:gd name="connsiteY74" fmla="*/ 76200 h 343958"/>
                <a:gd name="connsiteX75" fmla="*/ 199496 w 452437"/>
                <a:gd name="connsiteY75" fmla="*/ 79375 h 343958"/>
                <a:gd name="connsiteX76" fmla="*/ 197908 w 452437"/>
                <a:gd name="connsiteY76" fmla="*/ 82021 h 343958"/>
                <a:gd name="connsiteX77" fmla="*/ 197908 w 452437"/>
                <a:gd name="connsiteY77" fmla="*/ 82550 h 343958"/>
                <a:gd name="connsiteX78" fmla="*/ 199496 w 452437"/>
                <a:gd name="connsiteY78" fmla="*/ 84667 h 343958"/>
                <a:gd name="connsiteX79" fmla="*/ 198967 w 452437"/>
                <a:gd name="connsiteY79" fmla="*/ 85196 h 343958"/>
                <a:gd name="connsiteX80" fmla="*/ 197908 w 452437"/>
                <a:gd name="connsiteY80" fmla="*/ 85725 h 343958"/>
                <a:gd name="connsiteX81" fmla="*/ 197379 w 452437"/>
                <a:gd name="connsiteY81" fmla="*/ 86783 h 343958"/>
                <a:gd name="connsiteX82" fmla="*/ 196321 w 452437"/>
                <a:gd name="connsiteY82" fmla="*/ 92075 h 343958"/>
                <a:gd name="connsiteX83" fmla="*/ 197908 w 452437"/>
                <a:gd name="connsiteY83" fmla="*/ 94192 h 343958"/>
                <a:gd name="connsiteX84" fmla="*/ 196321 w 452437"/>
                <a:gd name="connsiteY84" fmla="*/ 97896 h 343958"/>
                <a:gd name="connsiteX85" fmla="*/ 196321 w 452437"/>
                <a:gd name="connsiteY85" fmla="*/ 98954 h 343958"/>
                <a:gd name="connsiteX86" fmla="*/ 197379 w 452437"/>
                <a:gd name="connsiteY86" fmla="*/ 101071 h 343958"/>
                <a:gd name="connsiteX87" fmla="*/ 197908 w 452437"/>
                <a:gd name="connsiteY87" fmla="*/ 102129 h 343958"/>
                <a:gd name="connsiteX88" fmla="*/ 196850 w 452437"/>
                <a:gd name="connsiteY88" fmla="*/ 104246 h 343958"/>
                <a:gd name="connsiteX89" fmla="*/ 195792 w 452437"/>
                <a:gd name="connsiteY89" fmla="*/ 106892 h 343958"/>
                <a:gd name="connsiteX90" fmla="*/ 195262 w 452437"/>
                <a:gd name="connsiteY90" fmla="*/ 110596 h 343958"/>
                <a:gd name="connsiteX91" fmla="*/ 194204 w 452437"/>
                <a:gd name="connsiteY91" fmla="*/ 114300 h 343958"/>
                <a:gd name="connsiteX92" fmla="*/ 191558 w 452437"/>
                <a:gd name="connsiteY92" fmla="*/ 118533 h 343958"/>
                <a:gd name="connsiteX93" fmla="*/ 191029 w 452437"/>
                <a:gd name="connsiteY93" fmla="*/ 119063 h 343958"/>
                <a:gd name="connsiteX94" fmla="*/ 188913 w 452437"/>
                <a:gd name="connsiteY94" fmla="*/ 119592 h 343958"/>
                <a:gd name="connsiteX95" fmla="*/ 187854 w 452437"/>
                <a:gd name="connsiteY95" fmla="*/ 120650 h 343958"/>
                <a:gd name="connsiteX96" fmla="*/ 186796 w 452437"/>
                <a:gd name="connsiteY96" fmla="*/ 120650 h 343958"/>
                <a:gd name="connsiteX97" fmla="*/ 184679 w 452437"/>
                <a:gd name="connsiteY97" fmla="*/ 120121 h 343958"/>
                <a:gd name="connsiteX98" fmla="*/ 180975 w 452437"/>
                <a:gd name="connsiteY98" fmla="*/ 118004 h 343958"/>
                <a:gd name="connsiteX99" fmla="*/ 180446 w 452437"/>
                <a:gd name="connsiteY99" fmla="*/ 117475 h 343958"/>
                <a:gd name="connsiteX100" fmla="*/ 179917 w 452437"/>
                <a:gd name="connsiteY100" fmla="*/ 115359 h 343958"/>
                <a:gd name="connsiteX101" fmla="*/ 178858 w 452437"/>
                <a:gd name="connsiteY101" fmla="*/ 114829 h 343958"/>
                <a:gd name="connsiteX102" fmla="*/ 176741 w 452437"/>
                <a:gd name="connsiteY102" fmla="*/ 114300 h 343958"/>
                <a:gd name="connsiteX103" fmla="*/ 175154 w 452437"/>
                <a:gd name="connsiteY103" fmla="*/ 113771 h 343958"/>
                <a:gd name="connsiteX104" fmla="*/ 174096 w 452437"/>
                <a:gd name="connsiteY104" fmla="*/ 113771 h 343958"/>
                <a:gd name="connsiteX105" fmla="*/ 171979 w 452437"/>
                <a:gd name="connsiteY105" fmla="*/ 111654 h 343958"/>
                <a:gd name="connsiteX106" fmla="*/ 170921 w 452437"/>
                <a:gd name="connsiteY106" fmla="*/ 110596 h 343958"/>
                <a:gd name="connsiteX107" fmla="*/ 166158 w 452437"/>
                <a:gd name="connsiteY107" fmla="*/ 107950 h 343958"/>
                <a:gd name="connsiteX108" fmla="*/ 165100 w 452437"/>
                <a:gd name="connsiteY108" fmla="*/ 107950 h 343958"/>
                <a:gd name="connsiteX109" fmla="*/ 164042 w 452437"/>
                <a:gd name="connsiteY109" fmla="*/ 107950 h 343958"/>
                <a:gd name="connsiteX110" fmla="*/ 163512 w 452437"/>
                <a:gd name="connsiteY110" fmla="*/ 107950 h 343958"/>
                <a:gd name="connsiteX111" fmla="*/ 161925 w 452437"/>
                <a:gd name="connsiteY111" fmla="*/ 105833 h 343958"/>
                <a:gd name="connsiteX112" fmla="*/ 159279 w 452437"/>
                <a:gd name="connsiteY112" fmla="*/ 103717 h 343958"/>
                <a:gd name="connsiteX113" fmla="*/ 156104 w 452437"/>
                <a:gd name="connsiteY113" fmla="*/ 101600 h 343958"/>
                <a:gd name="connsiteX114" fmla="*/ 154517 w 452437"/>
                <a:gd name="connsiteY114" fmla="*/ 100542 h 343958"/>
                <a:gd name="connsiteX115" fmla="*/ 154517 w 452437"/>
                <a:gd name="connsiteY115" fmla="*/ 100013 h 343958"/>
                <a:gd name="connsiteX116" fmla="*/ 155046 w 452437"/>
                <a:gd name="connsiteY116" fmla="*/ 98425 h 343958"/>
                <a:gd name="connsiteX117" fmla="*/ 156633 w 452437"/>
                <a:gd name="connsiteY117" fmla="*/ 96838 h 343958"/>
                <a:gd name="connsiteX118" fmla="*/ 157692 w 452437"/>
                <a:gd name="connsiteY118" fmla="*/ 95250 h 343958"/>
                <a:gd name="connsiteX119" fmla="*/ 158221 w 452437"/>
                <a:gd name="connsiteY119" fmla="*/ 92604 h 343958"/>
                <a:gd name="connsiteX120" fmla="*/ 157163 w 452437"/>
                <a:gd name="connsiteY120" fmla="*/ 91546 h 343958"/>
                <a:gd name="connsiteX121" fmla="*/ 157692 w 452437"/>
                <a:gd name="connsiteY121" fmla="*/ 89958 h 343958"/>
                <a:gd name="connsiteX122" fmla="*/ 158750 w 452437"/>
                <a:gd name="connsiteY122" fmla="*/ 88900 h 343958"/>
                <a:gd name="connsiteX123" fmla="*/ 160337 w 452437"/>
                <a:gd name="connsiteY123" fmla="*/ 88371 h 343958"/>
                <a:gd name="connsiteX124" fmla="*/ 161925 w 452437"/>
                <a:gd name="connsiteY124" fmla="*/ 88371 h 343958"/>
                <a:gd name="connsiteX125" fmla="*/ 161925 w 452437"/>
                <a:gd name="connsiteY125" fmla="*/ 87313 h 343958"/>
                <a:gd name="connsiteX126" fmla="*/ 162454 w 452437"/>
                <a:gd name="connsiteY126" fmla="*/ 85725 h 343958"/>
                <a:gd name="connsiteX127" fmla="*/ 162983 w 452437"/>
                <a:gd name="connsiteY127" fmla="*/ 85196 h 343958"/>
                <a:gd name="connsiteX128" fmla="*/ 162983 w 452437"/>
                <a:gd name="connsiteY128" fmla="*/ 83609 h 343958"/>
                <a:gd name="connsiteX129" fmla="*/ 164571 w 452437"/>
                <a:gd name="connsiteY129" fmla="*/ 82550 h 343958"/>
                <a:gd name="connsiteX130" fmla="*/ 164042 w 452437"/>
                <a:gd name="connsiteY130" fmla="*/ 82021 h 343958"/>
                <a:gd name="connsiteX131" fmla="*/ 162983 w 452437"/>
                <a:gd name="connsiteY131" fmla="*/ 82021 h 343958"/>
                <a:gd name="connsiteX132" fmla="*/ 161396 w 452437"/>
                <a:gd name="connsiteY132" fmla="*/ 80433 h 343958"/>
                <a:gd name="connsiteX133" fmla="*/ 160866 w 452437"/>
                <a:gd name="connsiteY133" fmla="*/ 80433 h 343958"/>
                <a:gd name="connsiteX134" fmla="*/ 160866 w 452437"/>
                <a:gd name="connsiteY134" fmla="*/ 83079 h 343958"/>
                <a:gd name="connsiteX135" fmla="*/ 159279 w 452437"/>
                <a:gd name="connsiteY135" fmla="*/ 83609 h 343958"/>
                <a:gd name="connsiteX136" fmla="*/ 158221 w 452437"/>
                <a:gd name="connsiteY136" fmla="*/ 82021 h 343958"/>
                <a:gd name="connsiteX137" fmla="*/ 156104 w 452437"/>
                <a:gd name="connsiteY137" fmla="*/ 80963 h 343958"/>
                <a:gd name="connsiteX138" fmla="*/ 154517 w 452437"/>
                <a:gd name="connsiteY138" fmla="*/ 80963 h 343958"/>
                <a:gd name="connsiteX139" fmla="*/ 152929 w 452437"/>
                <a:gd name="connsiteY139" fmla="*/ 82021 h 343958"/>
                <a:gd name="connsiteX140" fmla="*/ 152400 w 452437"/>
                <a:gd name="connsiteY140" fmla="*/ 82021 h 343958"/>
                <a:gd name="connsiteX141" fmla="*/ 151342 w 452437"/>
                <a:gd name="connsiteY141" fmla="*/ 82021 h 343958"/>
                <a:gd name="connsiteX142" fmla="*/ 150283 w 452437"/>
                <a:gd name="connsiteY142" fmla="*/ 79904 h 343958"/>
                <a:gd name="connsiteX143" fmla="*/ 148696 w 452437"/>
                <a:gd name="connsiteY143" fmla="*/ 79904 h 343958"/>
                <a:gd name="connsiteX144" fmla="*/ 147637 w 452437"/>
                <a:gd name="connsiteY144" fmla="*/ 80433 h 343958"/>
                <a:gd name="connsiteX145" fmla="*/ 141817 w 452437"/>
                <a:gd name="connsiteY145" fmla="*/ 79375 h 343958"/>
                <a:gd name="connsiteX146" fmla="*/ 140758 w 452437"/>
                <a:gd name="connsiteY146" fmla="*/ 78846 h 343958"/>
                <a:gd name="connsiteX147" fmla="*/ 138642 w 452437"/>
                <a:gd name="connsiteY147" fmla="*/ 77259 h 343958"/>
                <a:gd name="connsiteX148" fmla="*/ 137583 w 452437"/>
                <a:gd name="connsiteY148" fmla="*/ 76200 h 343958"/>
                <a:gd name="connsiteX149" fmla="*/ 136525 w 452437"/>
                <a:gd name="connsiteY149" fmla="*/ 76729 h 343958"/>
                <a:gd name="connsiteX150" fmla="*/ 135467 w 452437"/>
                <a:gd name="connsiteY150" fmla="*/ 76200 h 343958"/>
                <a:gd name="connsiteX151" fmla="*/ 133879 w 452437"/>
                <a:gd name="connsiteY151" fmla="*/ 74613 h 343958"/>
                <a:gd name="connsiteX152" fmla="*/ 132292 w 452437"/>
                <a:gd name="connsiteY152" fmla="*/ 74613 h 343958"/>
                <a:gd name="connsiteX153" fmla="*/ 131233 w 452437"/>
                <a:gd name="connsiteY153" fmla="*/ 75142 h 343958"/>
                <a:gd name="connsiteX154" fmla="*/ 131233 w 452437"/>
                <a:gd name="connsiteY154" fmla="*/ 75671 h 343958"/>
                <a:gd name="connsiteX155" fmla="*/ 131762 w 452437"/>
                <a:gd name="connsiteY155" fmla="*/ 76200 h 343958"/>
                <a:gd name="connsiteX156" fmla="*/ 132821 w 452437"/>
                <a:gd name="connsiteY156" fmla="*/ 76200 h 343958"/>
                <a:gd name="connsiteX157" fmla="*/ 134408 w 452437"/>
                <a:gd name="connsiteY157" fmla="*/ 76729 h 343958"/>
                <a:gd name="connsiteX158" fmla="*/ 135467 w 452437"/>
                <a:gd name="connsiteY158" fmla="*/ 77788 h 343958"/>
                <a:gd name="connsiteX159" fmla="*/ 135996 w 452437"/>
                <a:gd name="connsiteY159" fmla="*/ 80963 h 343958"/>
                <a:gd name="connsiteX160" fmla="*/ 135467 w 452437"/>
                <a:gd name="connsiteY160" fmla="*/ 81492 h 343958"/>
                <a:gd name="connsiteX161" fmla="*/ 133879 w 452437"/>
                <a:gd name="connsiteY161" fmla="*/ 82021 h 343958"/>
                <a:gd name="connsiteX162" fmla="*/ 128058 w 452437"/>
                <a:gd name="connsiteY162" fmla="*/ 82021 h 343958"/>
                <a:gd name="connsiteX163" fmla="*/ 125413 w 452437"/>
                <a:gd name="connsiteY163" fmla="*/ 80963 h 343958"/>
                <a:gd name="connsiteX164" fmla="*/ 124354 w 452437"/>
                <a:gd name="connsiteY164" fmla="*/ 81492 h 343958"/>
                <a:gd name="connsiteX165" fmla="*/ 123296 w 452437"/>
                <a:gd name="connsiteY165" fmla="*/ 82550 h 343958"/>
                <a:gd name="connsiteX166" fmla="*/ 123825 w 452437"/>
                <a:gd name="connsiteY166" fmla="*/ 84138 h 343958"/>
                <a:gd name="connsiteX167" fmla="*/ 122767 w 452437"/>
                <a:gd name="connsiteY167" fmla="*/ 84667 h 343958"/>
                <a:gd name="connsiteX168" fmla="*/ 120650 w 452437"/>
                <a:gd name="connsiteY168" fmla="*/ 84667 h 343958"/>
                <a:gd name="connsiteX169" fmla="*/ 118533 w 452437"/>
                <a:gd name="connsiteY169" fmla="*/ 87842 h 343958"/>
                <a:gd name="connsiteX170" fmla="*/ 118533 w 452437"/>
                <a:gd name="connsiteY170" fmla="*/ 88371 h 343958"/>
                <a:gd name="connsiteX171" fmla="*/ 119063 w 452437"/>
                <a:gd name="connsiteY171" fmla="*/ 88900 h 343958"/>
                <a:gd name="connsiteX172" fmla="*/ 118533 w 452437"/>
                <a:gd name="connsiteY172" fmla="*/ 89958 h 343958"/>
                <a:gd name="connsiteX173" fmla="*/ 118004 w 452437"/>
                <a:gd name="connsiteY173" fmla="*/ 90488 h 343958"/>
                <a:gd name="connsiteX174" fmla="*/ 116417 w 452437"/>
                <a:gd name="connsiteY174" fmla="*/ 91546 h 343958"/>
                <a:gd name="connsiteX175" fmla="*/ 115358 w 452437"/>
                <a:gd name="connsiteY175" fmla="*/ 92075 h 343958"/>
                <a:gd name="connsiteX176" fmla="*/ 115358 w 452437"/>
                <a:gd name="connsiteY176" fmla="*/ 93663 h 343958"/>
                <a:gd name="connsiteX177" fmla="*/ 113771 w 452437"/>
                <a:gd name="connsiteY177" fmla="*/ 95250 h 343958"/>
                <a:gd name="connsiteX178" fmla="*/ 113241 w 452437"/>
                <a:gd name="connsiteY178" fmla="*/ 95779 h 343958"/>
                <a:gd name="connsiteX179" fmla="*/ 113241 w 452437"/>
                <a:gd name="connsiteY179" fmla="*/ 96308 h 343958"/>
                <a:gd name="connsiteX180" fmla="*/ 113241 w 452437"/>
                <a:gd name="connsiteY180" fmla="*/ 96838 h 343958"/>
                <a:gd name="connsiteX181" fmla="*/ 115358 w 452437"/>
                <a:gd name="connsiteY181" fmla="*/ 98425 h 343958"/>
                <a:gd name="connsiteX182" fmla="*/ 116417 w 452437"/>
                <a:gd name="connsiteY182" fmla="*/ 99484 h 343958"/>
                <a:gd name="connsiteX183" fmla="*/ 115887 w 452437"/>
                <a:gd name="connsiteY183" fmla="*/ 100013 h 343958"/>
                <a:gd name="connsiteX184" fmla="*/ 115358 w 452437"/>
                <a:gd name="connsiteY184" fmla="*/ 101071 h 343958"/>
                <a:gd name="connsiteX185" fmla="*/ 114829 w 452437"/>
                <a:gd name="connsiteY185" fmla="*/ 102658 h 343958"/>
                <a:gd name="connsiteX186" fmla="*/ 113771 w 452437"/>
                <a:gd name="connsiteY186" fmla="*/ 102129 h 343958"/>
                <a:gd name="connsiteX187" fmla="*/ 111654 w 452437"/>
                <a:gd name="connsiteY187" fmla="*/ 100542 h 343958"/>
                <a:gd name="connsiteX188" fmla="*/ 110067 w 452437"/>
                <a:gd name="connsiteY188" fmla="*/ 100013 h 343958"/>
                <a:gd name="connsiteX189" fmla="*/ 106362 w 452437"/>
                <a:gd name="connsiteY189" fmla="*/ 100013 h 343958"/>
                <a:gd name="connsiteX190" fmla="*/ 105833 w 452437"/>
                <a:gd name="connsiteY190" fmla="*/ 100013 h 343958"/>
                <a:gd name="connsiteX191" fmla="*/ 104775 w 452437"/>
                <a:gd name="connsiteY191" fmla="*/ 102129 h 343958"/>
                <a:gd name="connsiteX192" fmla="*/ 103717 w 452437"/>
                <a:gd name="connsiteY192" fmla="*/ 103188 h 343958"/>
                <a:gd name="connsiteX193" fmla="*/ 103188 w 452437"/>
                <a:gd name="connsiteY193" fmla="*/ 102658 h 343958"/>
                <a:gd name="connsiteX194" fmla="*/ 103717 w 452437"/>
                <a:gd name="connsiteY194" fmla="*/ 100542 h 343958"/>
                <a:gd name="connsiteX195" fmla="*/ 103188 w 452437"/>
                <a:gd name="connsiteY195" fmla="*/ 98425 h 343958"/>
                <a:gd name="connsiteX196" fmla="*/ 101071 w 452437"/>
                <a:gd name="connsiteY196" fmla="*/ 96308 h 343958"/>
                <a:gd name="connsiteX197" fmla="*/ 100012 w 452437"/>
                <a:gd name="connsiteY197" fmla="*/ 94721 h 343958"/>
                <a:gd name="connsiteX198" fmla="*/ 99483 w 452437"/>
                <a:gd name="connsiteY198" fmla="*/ 94192 h 343958"/>
                <a:gd name="connsiteX199" fmla="*/ 97366 w 452437"/>
                <a:gd name="connsiteY199" fmla="*/ 94192 h 343958"/>
                <a:gd name="connsiteX200" fmla="*/ 95779 w 452437"/>
                <a:gd name="connsiteY200" fmla="*/ 92075 h 343958"/>
                <a:gd name="connsiteX201" fmla="*/ 94721 w 452437"/>
                <a:gd name="connsiteY201" fmla="*/ 93663 h 343958"/>
                <a:gd name="connsiteX202" fmla="*/ 94192 w 452437"/>
                <a:gd name="connsiteY202" fmla="*/ 94192 h 343958"/>
                <a:gd name="connsiteX203" fmla="*/ 93133 w 452437"/>
                <a:gd name="connsiteY203" fmla="*/ 96308 h 343958"/>
                <a:gd name="connsiteX204" fmla="*/ 92604 w 452437"/>
                <a:gd name="connsiteY204" fmla="*/ 94721 h 343958"/>
                <a:gd name="connsiteX205" fmla="*/ 91546 w 452437"/>
                <a:gd name="connsiteY205" fmla="*/ 94192 h 343958"/>
                <a:gd name="connsiteX206" fmla="*/ 90487 w 452437"/>
                <a:gd name="connsiteY206" fmla="*/ 95250 h 343958"/>
                <a:gd name="connsiteX207" fmla="*/ 88900 w 452437"/>
                <a:gd name="connsiteY207" fmla="*/ 98425 h 343958"/>
                <a:gd name="connsiteX208" fmla="*/ 86254 w 452437"/>
                <a:gd name="connsiteY208" fmla="*/ 98425 h 343958"/>
                <a:gd name="connsiteX209" fmla="*/ 84667 w 452437"/>
                <a:gd name="connsiteY209" fmla="*/ 98425 h 343958"/>
                <a:gd name="connsiteX210" fmla="*/ 83608 w 452437"/>
                <a:gd name="connsiteY210" fmla="*/ 98954 h 343958"/>
                <a:gd name="connsiteX211" fmla="*/ 84137 w 452437"/>
                <a:gd name="connsiteY211" fmla="*/ 101071 h 343958"/>
                <a:gd name="connsiteX212" fmla="*/ 83608 w 452437"/>
                <a:gd name="connsiteY212" fmla="*/ 102129 h 343958"/>
                <a:gd name="connsiteX213" fmla="*/ 83079 w 452437"/>
                <a:gd name="connsiteY213" fmla="*/ 103717 h 343958"/>
                <a:gd name="connsiteX214" fmla="*/ 83608 w 452437"/>
                <a:gd name="connsiteY214" fmla="*/ 104775 h 343958"/>
                <a:gd name="connsiteX215" fmla="*/ 82550 w 452437"/>
                <a:gd name="connsiteY215" fmla="*/ 105304 h 343958"/>
                <a:gd name="connsiteX216" fmla="*/ 80433 w 452437"/>
                <a:gd name="connsiteY216" fmla="*/ 103717 h 343958"/>
                <a:gd name="connsiteX217" fmla="*/ 79904 w 452437"/>
                <a:gd name="connsiteY217" fmla="*/ 104246 h 343958"/>
                <a:gd name="connsiteX218" fmla="*/ 78846 w 452437"/>
                <a:gd name="connsiteY218" fmla="*/ 105304 h 343958"/>
                <a:gd name="connsiteX219" fmla="*/ 78317 w 452437"/>
                <a:gd name="connsiteY219" fmla="*/ 106892 h 343958"/>
                <a:gd name="connsiteX220" fmla="*/ 78317 w 452437"/>
                <a:gd name="connsiteY220" fmla="*/ 107950 h 343958"/>
                <a:gd name="connsiteX221" fmla="*/ 78317 w 452437"/>
                <a:gd name="connsiteY221" fmla="*/ 109538 h 343958"/>
                <a:gd name="connsiteX222" fmla="*/ 79375 w 452437"/>
                <a:gd name="connsiteY222" fmla="*/ 110067 h 343958"/>
                <a:gd name="connsiteX223" fmla="*/ 81491 w 452437"/>
                <a:gd name="connsiteY223" fmla="*/ 111125 h 343958"/>
                <a:gd name="connsiteX224" fmla="*/ 80962 w 452437"/>
                <a:gd name="connsiteY224" fmla="*/ 111125 h 343958"/>
                <a:gd name="connsiteX225" fmla="*/ 77788 w 452437"/>
                <a:gd name="connsiteY225" fmla="*/ 111125 h 343958"/>
                <a:gd name="connsiteX226" fmla="*/ 75671 w 452437"/>
                <a:gd name="connsiteY226" fmla="*/ 110596 h 343958"/>
                <a:gd name="connsiteX227" fmla="*/ 73025 w 452437"/>
                <a:gd name="connsiteY227" fmla="*/ 110596 h 343958"/>
                <a:gd name="connsiteX228" fmla="*/ 72496 w 452437"/>
                <a:gd name="connsiteY228" fmla="*/ 112713 h 343958"/>
                <a:gd name="connsiteX229" fmla="*/ 73554 w 452437"/>
                <a:gd name="connsiteY229" fmla="*/ 113242 h 343958"/>
                <a:gd name="connsiteX230" fmla="*/ 75142 w 452437"/>
                <a:gd name="connsiteY230" fmla="*/ 114300 h 343958"/>
                <a:gd name="connsiteX231" fmla="*/ 74612 w 452437"/>
                <a:gd name="connsiteY231" fmla="*/ 116417 h 343958"/>
                <a:gd name="connsiteX232" fmla="*/ 73554 w 452437"/>
                <a:gd name="connsiteY232" fmla="*/ 116417 h 343958"/>
                <a:gd name="connsiteX233" fmla="*/ 72496 w 452437"/>
                <a:gd name="connsiteY233" fmla="*/ 115359 h 343958"/>
                <a:gd name="connsiteX234" fmla="*/ 72496 w 452437"/>
                <a:gd name="connsiteY234" fmla="*/ 116946 h 343958"/>
                <a:gd name="connsiteX235" fmla="*/ 71967 w 452437"/>
                <a:gd name="connsiteY235" fmla="*/ 119063 h 343958"/>
                <a:gd name="connsiteX236" fmla="*/ 70908 w 452437"/>
                <a:gd name="connsiteY236" fmla="*/ 118004 h 343958"/>
                <a:gd name="connsiteX237" fmla="*/ 68792 w 452437"/>
                <a:gd name="connsiteY237" fmla="*/ 113771 h 343958"/>
                <a:gd name="connsiteX238" fmla="*/ 68262 w 452437"/>
                <a:gd name="connsiteY238" fmla="*/ 112183 h 343958"/>
                <a:gd name="connsiteX239" fmla="*/ 67204 w 452437"/>
                <a:gd name="connsiteY239" fmla="*/ 111654 h 343958"/>
                <a:gd name="connsiteX240" fmla="*/ 66146 w 452437"/>
                <a:gd name="connsiteY240" fmla="*/ 113771 h 343958"/>
                <a:gd name="connsiteX241" fmla="*/ 62442 w 452437"/>
                <a:gd name="connsiteY241" fmla="*/ 117475 h 343958"/>
                <a:gd name="connsiteX242" fmla="*/ 62442 w 452437"/>
                <a:gd name="connsiteY242" fmla="*/ 119063 h 343958"/>
                <a:gd name="connsiteX243" fmla="*/ 63500 w 452437"/>
                <a:gd name="connsiteY243" fmla="*/ 121708 h 343958"/>
                <a:gd name="connsiteX244" fmla="*/ 63500 w 452437"/>
                <a:gd name="connsiteY244" fmla="*/ 123296 h 343958"/>
                <a:gd name="connsiteX245" fmla="*/ 63500 w 452437"/>
                <a:gd name="connsiteY245" fmla="*/ 123825 h 343958"/>
                <a:gd name="connsiteX246" fmla="*/ 60325 w 452437"/>
                <a:gd name="connsiteY246" fmla="*/ 125413 h 343958"/>
                <a:gd name="connsiteX247" fmla="*/ 59267 w 452437"/>
                <a:gd name="connsiteY247" fmla="*/ 127000 h 343958"/>
                <a:gd name="connsiteX248" fmla="*/ 57679 w 452437"/>
                <a:gd name="connsiteY248" fmla="*/ 129646 h 343958"/>
                <a:gd name="connsiteX249" fmla="*/ 56621 w 452437"/>
                <a:gd name="connsiteY249" fmla="*/ 131763 h 343958"/>
                <a:gd name="connsiteX250" fmla="*/ 53975 w 452437"/>
                <a:gd name="connsiteY250" fmla="*/ 133879 h 343958"/>
                <a:gd name="connsiteX251" fmla="*/ 52917 w 452437"/>
                <a:gd name="connsiteY251" fmla="*/ 134408 h 343958"/>
                <a:gd name="connsiteX252" fmla="*/ 47096 w 452437"/>
                <a:gd name="connsiteY252" fmla="*/ 137054 h 343958"/>
                <a:gd name="connsiteX253" fmla="*/ 44979 w 452437"/>
                <a:gd name="connsiteY253" fmla="*/ 137054 h 343958"/>
                <a:gd name="connsiteX254" fmla="*/ 42333 w 452437"/>
                <a:gd name="connsiteY254" fmla="*/ 136525 h 343958"/>
                <a:gd name="connsiteX255" fmla="*/ 40746 w 452437"/>
                <a:gd name="connsiteY255" fmla="*/ 136525 h 343958"/>
                <a:gd name="connsiteX256" fmla="*/ 40217 w 452437"/>
                <a:gd name="connsiteY256" fmla="*/ 136525 h 343958"/>
                <a:gd name="connsiteX257" fmla="*/ 39688 w 452437"/>
                <a:gd name="connsiteY257" fmla="*/ 138642 h 343958"/>
                <a:gd name="connsiteX258" fmla="*/ 38629 w 452437"/>
                <a:gd name="connsiteY258" fmla="*/ 139171 h 343958"/>
                <a:gd name="connsiteX259" fmla="*/ 35983 w 452437"/>
                <a:gd name="connsiteY259" fmla="*/ 139171 h 343958"/>
                <a:gd name="connsiteX260" fmla="*/ 34396 w 452437"/>
                <a:gd name="connsiteY260" fmla="*/ 139700 h 343958"/>
                <a:gd name="connsiteX261" fmla="*/ 32808 w 452437"/>
                <a:gd name="connsiteY261" fmla="*/ 140759 h 343958"/>
                <a:gd name="connsiteX262" fmla="*/ 31750 w 452437"/>
                <a:gd name="connsiteY262" fmla="*/ 141817 h 343958"/>
                <a:gd name="connsiteX263" fmla="*/ 23813 w 452437"/>
                <a:gd name="connsiteY263" fmla="*/ 142346 h 343958"/>
                <a:gd name="connsiteX264" fmla="*/ 21696 w 452437"/>
                <a:gd name="connsiteY264" fmla="*/ 143404 h 343958"/>
                <a:gd name="connsiteX265" fmla="*/ 17462 w 452437"/>
                <a:gd name="connsiteY265" fmla="*/ 146579 h 343958"/>
                <a:gd name="connsiteX266" fmla="*/ 16404 w 452437"/>
                <a:gd name="connsiteY266" fmla="*/ 147638 h 343958"/>
                <a:gd name="connsiteX267" fmla="*/ 10054 w 452437"/>
                <a:gd name="connsiteY267" fmla="*/ 151342 h 343958"/>
                <a:gd name="connsiteX268" fmla="*/ 8996 w 452437"/>
                <a:gd name="connsiteY268" fmla="*/ 154517 h 343958"/>
                <a:gd name="connsiteX269" fmla="*/ 8467 w 452437"/>
                <a:gd name="connsiteY269" fmla="*/ 155046 h 343958"/>
                <a:gd name="connsiteX270" fmla="*/ 7408 w 452437"/>
                <a:gd name="connsiteY270" fmla="*/ 155046 h 343958"/>
                <a:gd name="connsiteX271" fmla="*/ 6879 w 452437"/>
                <a:gd name="connsiteY271" fmla="*/ 154517 h 343958"/>
                <a:gd name="connsiteX272" fmla="*/ 6879 w 452437"/>
                <a:gd name="connsiteY272" fmla="*/ 152929 h 343958"/>
                <a:gd name="connsiteX273" fmla="*/ 6350 w 452437"/>
                <a:gd name="connsiteY273" fmla="*/ 150813 h 343958"/>
                <a:gd name="connsiteX274" fmla="*/ 5821 w 452437"/>
                <a:gd name="connsiteY274" fmla="*/ 152400 h 343958"/>
                <a:gd name="connsiteX275" fmla="*/ 4233 w 452437"/>
                <a:gd name="connsiteY275" fmla="*/ 154517 h 343958"/>
                <a:gd name="connsiteX276" fmla="*/ 4233 w 452437"/>
                <a:gd name="connsiteY276" fmla="*/ 155575 h 343958"/>
                <a:gd name="connsiteX277" fmla="*/ 4762 w 452437"/>
                <a:gd name="connsiteY277" fmla="*/ 157692 h 343958"/>
                <a:gd name="connsiteX278" fmla="*/ 5292 w 452437"/>
                <a:gd name="connsiteY278" fmla="*/ 161396 h 343958"/>
                <a:gd name="connsiteX279" fmla="*/ 4762 w 452437"/>
                <a:gd name="connsiteY279" fmla="*/ 163513 h 343958"/>
                <a:gd name="connsiteX280" fmla="*/ 2646 w 452437"/>
                <a:gd name="connsiteY280" fmla="*/ 167217 h 343958"/>
                <a:gd name="connsiteX281" fmla="*/ 3175 w 452437"/>
                <a:gd name="connsiteY281" fmla="*/ 171450 h 343958"/>
                <a:gd name="connsiteX282" fmla="*/ 4233 w 452437"/>
                <a:gd name="connsiteY282" fmla="*/ 173567 h 343958"/>
                <a:gd name="connsiteX283" fmla="*/ 7938 w 452437"/>
                <a:gd name="connsiteY283" fmla="*/ 179917 h 343958"/>
                <a:gd name="connsiteX284" fmla="*/ 7938 w 452437"/>
                <a:gd name="connsiteY284" fmla="*/ 182033 h 343958"/>
                <a:gd name="connsiteX285" fmla="*/ 7408 w 452437"/>
                <a:gd name="connsiteY285" fmla="*/ 182033 h 343958"/>
                <a:gd name="connsiteX286" fmla="*/ 7408 w 452437"/>
                <a:gd name="connsiteY286" fmla="*/ 183621 h 343958"/>
                <a:gd name="connsiteX287" fmla="*/ 5821 w 452437"/>
                <a:gd name="connsiteY287" fmla="*/ 183621 h 343958"/>
                <a:gd name="connsiteX288" fmla="*/ 4233 w 452437"/>
                <a:gd name="connsiteY288" fmla="*/ 180446 h 343958"/>
                <a:gd name="connsiteX289" fmla="*/ 2116 w 452437"/>
                <a:gd name="connsiteY289" fmla="*/ 177271 h 343958"/>
                <a:gd name="connsiteX290" fmla="*/ 2116 w 452437"/>
                <a:gd name="connsiteY290" fmla="*/ 178329 h 343958"/>
                <a:gd name="connsiteX291" fmla="*/ 2646 w 452437"/>
                <a:gd name="connsiteY291" fmla="*/ 179388 h 343958"/>
                <a:gd name="connsiteX292" fmla="*/ 4233 w 452437"/>
                <a:gd name="connsiteY292" fmla="*/ 180975 h 343958"/>
                <a:gd name="connsiteX293" fmla="*/ 4762 w 452437"/>
                <a:gd name="connsiteY293" fmla="*/ 184679 h 343958"/>
                <a:gd name="connsiteX294" fmla="*/ 4233 w 452437"/>
                <a:gd name="connsiteY294" fmla="*/ 184679 h 343958"/>
                <a:gd name="connsiteX295" fmla="*/ 3175 w 452437"/>
                <a:gd name="connsiteY295" fmla="*/ 184150 h 343958"/>
                <a:gd name="connsiteX296" fmla="*/ 2116 w 452437"/>
                <a:gd name="connsiteY296" fmla="*/ 182563 h 343958"/>
                <a:gd name="connsiteX297" fmla="*/ 1587 w 452437"/>
                <a:gd name="connsiteY297" fmla="*/ 182563 h 343958"/>
                <a:gd name="connsiteX298" fmla="*/ 1058 w 452437"/>
                <a:gd name="connsiteY298" fmla="*/ 180975 h 343958"/>
                <a:gd name="connsiteX299" fmla="*/ 529 w 452437"/>
                <a:gd name="connsiteY299" fmla="*/ 180446 h 343958"/>
                <a:gd name="connsiteX300" fmla="*/ 0 w 452437"/>
                <a:gd name="connsiteY300" fmla="*/ 180975 h 343958"/>
                <a:gd name="connsiteX301" fmla="*/ 1058 w 452437"/>
                <a:gd name="connsiteY301" fmla="*/ 183092 h 343958"/>
                <a:gd name="connsiteX302" fmla="*/ 4233 w 452437"/>
                <a:gd name="connsiteY302" fmla="*/ 186267 h 343958"/>
                <a:gd name="connsiteX303" fmla="*/ 6350 w 452437"/>
                <a:gd name="connsiteY303" fmla="*/ 189971 h 343958"/>
                <a:gd name="connsiteX304" fmla="*/ 6879 w 452437"/>
                <a:gd name="connsiteY304" fmla="*/ 191558 h 343958"/>
                <a:gd name="connsiteX305" fmla="*/ 6350 w 452437"/>
                <a:gd name="connsiteY305" fmla="*/ 194734 h 343958"/>
                <a:gd name="connsiteX306" fmla="*/ 11112 w 452437"/>
                <a:gd name="connsiteY306" fmla="*/ 201613 h 343958"/>
                <a:gd name="connsiteX307" fmla="*/ 12700 w 452437"/>
                <a:gd name="connsiteY307" fmla="*/ 204788 h 343958"/>
                <a:gd name="connsiteX308" fmla="*/ 13229 w 452437"/>
                <a:gd name="connsiteY308" fmla="*/ 207433 h 343958"/>
                <a:gd name="connsiteX309" fmla="*/ 13229 w 452437"/>
                <a:gd name="connsiteY309" fmla="*/ 210609 h 343958"/>
                <a:gd name="connsiteX310" fmla="*/ 13229 w 452437"/>
                <a:gd name="connsiteY310" fmla="*/ 213254 h 343958"/>
                <a:gd name="connsiteX311" fmla="*/ 14288 w 452437"/>
                <a:gd name="connsiteY311" fmla="*/ 215900 h 343958"/>
                <a:gd name="connsiteX312" fmla="*/ 17462 w 452437"/>
                <a:gd name="connsiteY312" fmla="*/ 222250 h 343958"/>
                <a:gd name="connsiteX313" fmla="*/ 18521 w 452437"/>
                <a:gd name="connsiteY313" fmla="*/ 224367 h 343958"/>
                <a:gd name="connsiteX314" fmla="*/ 19050 w 452437"/>
                <a:gd name="connsiteY314" fmla="*/ 226484 h 343958"/>
                <a:gd name="connsiteX315" fmla="*/ 19050 w 452437"/>
                <a:gd name="connsiteY315" fmla="*/ 230717 h 343958"/>
                <a:gd name="connsiteX316" fmla="*/ 18521 w 452437"/>
                <a:gd name="connsiteY316" fmla="*/ 235479 h 343958"/>
                <a:gd name="connsiteX317" fmla="*/ 17462 w 452437"/>
                <a:gd name="connsiteY317" fmla="*/ 237067 h 343958"/>
                <a:gd name="connsiteX318" fmla="*/ 16404 w 452437"/>
                <a:gd name="connsiteY318" fmla="*/ 238654 h 343958"/>
                <a:gd name="connsiteX319" fmla="*/ 15346 w 452437"/>
                <a:gd name="connsiteY319" fmla="*/ 238654 h 343958"/>
                <a:gd name="connsiteX320" fmla="*/ 13758 w 452437"/>
                <a:gd name="connsiteY320" fmla="*/ 238125 h 343958"/>
                <a:gd name="connsiteX321" fmla="*/ 13229 w 452437"/>
                <a:gd name="connsiteY321" fmla="*/ 239713 h 343958"/>
                <a:gd name="connsiteX322" fmla="*/ 14288 w 452437"/>
                <a:gd name="connsiteY322" fmla="*/ 243417 h 343958"/>
                <a:gd name="connsiteX323" fmla="*/ 14288 w 452437"/>
                <a:gd name="connsiteY323" fmla="*/ 243946 h 343958"/>
                <a:gd name="connsiteX324" fmla="*/ 15875 w 452437"/>
                <a:gd name="connsiteY324" fmla="*/ 243946 h 343958"/>
                <a:gd name="connsiteX325" fmla="*/ 17991 w 452437"/>
                <a:gd name="connsiteY325" fmla="*/ 245004 h 343958"/>
                <a:gd name="connsiteX326" fmla="*/ 20637 w 452437"/>
                <a:gd name="connsiteY326" fmla="*/ 247650 h 343958"/>
                <a:gd name="connsiteX327" fmla="*/ 22225 w 452437"/>
                <a:gd name="connsiteY327" fmla="*/ 248708 h 343958"/>
                <a:gd name="connsiteX328" fmla="*/ 24342 w 452437"/>
                <a:gd name="connsiteY328" fmla="*/ 249238 h 343958"/>
                <a:gd name="connsiteX329" fmla="*/ 31221 w 452437"/>
                <a:gd name="connsiteY329" fmla="*/ 249767 h 343958"/>
                <a:gd name="connsiteX330" fmla="*/ 32808 w 452437"/>
                <a:gd name="connsiteY330" fmla="*/ 249767 h 343958"/>
                <a:gd name="connsiteX331" fmla="*/ 35983 w 452437"/>
                <a:gd name="connsiteY331" fmla="*/ 248708 h 343958"/>
                <a:gd name="connsiteX332" fmla="*/ 37571 w 452437"/>
                <a:gd name="connsiteY332" fmla="*/ 247121 h 343958"/>
                <a:gd name="connsiteX333" fmla="*/ 39158 w 452437"/>
                <a:gd name="connsiteY333" fmla="*/ 245004 h 343958"/>
                <a:gd name="connsiteX334" fmla="*/ 39688 w 452437"/>
                <a:gd name="connsiteY334" fmla="*/ 245004 h 343958"/>
                <a:gd name="connsiteX335" fmla="*/ 42333 w 452437"/>
                <a:gd name="connsiteY335" fmla="*/ 245004 h 343958"/>
                <a:gd name="connsiteX336" fmla="*/ 43392 w 452437"/>
                <a:gd name="connsiteY336" fmla="*/ 244475 h 343958"/>
                <a:gd name="connsiteX337" fmla="*/ 45508 w 452437"/>
                <a:gd name="connsiteY337" fmla="*/ 242359 h 343958"/>
                <a:gd name="connsiteX338" fmla="*/ 46567 w 452437"/>
                <a:gd name="connsiteY338" fmla="*/ 241300 h 343958"/>
                <a:gd name="connsiteX339" fmla="*/ 48683 w 452437"/>
                <a:gd name="connsiteY339" fmla="*/ 240771 h 343958"/>
                <a:gd name="connsiteX340" fmla="*/ 50271 w 452437"/>
                <a:gd name="connsiteY340" fmla="*/ 241300 h 343958"/>
                <a:gd name="connsiteX341" fmla="*/ 58208 w 452437"/>
                <a:gd name="connsiteY341" fmla="*/ 239713 h 343958"/>
                <a:gd name="connsiteX342" fmla="*/ 60325 w 452437"/>
                <a:gd name="connsiteY342" fmla="*/ 239713 h 343958"/>
                <a:gd name="connsiteX343" fmla="*/ 60854 w 452437"/>
                <a:gd name="connsiteY343" fmla="*/ 240242 h 343958"/>
                <a:gd name="connsiteX344" fmla="*/ 62971 w 452437"/>
                <a:gd name="connsiteY344" fmla="*/ 241829 h 343958"/>
                <a:gd name="connsiteX345" fmla="*/ 64558 w 452437"/>
                <a:gd name="connsiteY345" fmla="*/ 240771 h 343958"/>
                <a:gd name="connsiteX346" fmla="*/ 67204 w 452437"/>
                <a:gd name="connsiteY346" fmla="*/ 240242 h 343958"/>
                <a:gd name="connsiteX347" fmla="*/ 71438 w 452437"/>
                <a:gd name="connsiteY347" fmla="*/ 240242 h 343958"/>
                <a:gd name="connsiteX348" fmla="*/ 73025 w 452437"/>
                <a:gd name="connsiteY348" fmla="*/ 239713 h 343958"/>
                <a:gd name="connsiteX349" fmla="*/ 77258 w 452437"/>
                <a:gd name="connsiteY349" fmla="*/ 233363 h 343958"/>
                <a:gd name="connsiteX350" fmla="*/ 78846 w 452437"/>
                <a:gd name="connsiteY350" fmla="*/ 232833 h 343958"/>
                <a:gd name="connsiteX351" fmla="*/ 81491 w 452437"/>
                <a:gd name="connsiteY351" fmla="*/ 232304 h 343958"/>
                <a:gd name="connsiteX352" fmla="*/ 87313 w 452437"/>
                <a:gd name="connsiteY352" fmla="*/ 229129 h 343958"/>
                <a:gd name="connsiteX353" fmla="*/ 89958 w 452437"/>
                <a:gd name="connsiteY353" fmla="*/ 228071 h 343958"/>
                <a:gd name="connsiteX354" fmla="*/ 91017 w 452437"/>
                <a:gd name="connsiteY354" fmla="*/ 228071 h 343958"/>
                <a:gd name="connsiteX355" fmla="*/ 93663 w 452437"/>
                <a:gd name="connsiteY355" fmla="*/ 228071 h 343958"/>
                <a:gd name="connsiteX356" fmla="*/ 98425 w 452437"/>
                <a:gd name="connsiteY356" fmla="*/ 227542 h 343958"/>
                <a:gd name="connsiteX357" fmla="*/ 104775 w 452437"/>
                <a:gd name="connsiteY357" fmla="*/ 226484 h 343958"/>
                <a:gd name="connsiteX358" fmla="*/ 107421 w 452437"/>
                <a:gd name="connsiteY358" fmla="*/ 224367 h 343958"/>
                <a:gd name="connsiteX359" fmla="*/ 109538 w 452437"/>
                <a:gd name="connsiteY359" fmla="*/ 223838 h 343958"/>
                <a:gd name="connsiteX360" fmla="*/ 111654 w 452437"/>
                <a:gd name="connsiteY360" fmla="*/ 223308 h 343958"/>
                <a:gd name="connsiteX361" fmla="*/ 123296 w 452437"/>
                <a:gd name="connsiteY361" fmla="*/ 222779 h 343958"/>
                <a:gd name="connsiteX362" fmla="*/ 125413 w 452437"/>
                <a:gd name="connsiteY362" fmla="*/ 222250 h 343958"/>
                <a:gd name="connsiteX363" fmla="*/ 125942 w 452437"/>
                <a:gd name="connsiteY363" fmla="*/ 222250 h 343958"/>
                <a:gd name="connsiteX364" fmla="*/ 129116 w 452437"/>
                <a:gd name="connsiteY364" fmla="*/ 223838 h 343958"/>
                <a:gd name="connsiteX365" fmla="*/ 131233 w 452437"/>
                <a:gd name="connsiteY365" fmla="*/ 225425 h 343958"/>
                <a:gd name="connsiteX366" fmla="*/ 132292 w 452437"/>
                <a:gd name="connsiteY366" fmla="*/ 226484 h 343958"/>
                <a:gd name="connsiteX367" fmla="*/ 133350 w 452437"/>
                <a:gd name="connsiteY367" fmla="*/ 226484 h 343958"/>
                <a:gd name="connsiteX368" fmla="*/ 134938 w 452437"/>
                <a:gd name="connsiteY368" fmla="*/ 225425 h 343958"/>
                <a:gd name="connsiteX369" fmla="*/ 135996 w 452437"/>
                <a:gd name="connsiteY369" fmla="*/ 225425 h 343958"/>
                <a:gd name="connsiteX370" fmla="*/ 138642 w 452437"/>
                <a:gd name="connsiteY370" fmla="*/ 227542 h 343958"/>
                <a:gd name="connsiteX371" fmla="*/ 140229 w 452437"/>
                <a:gd name="connsiteY371" fmla="*/ 227542 h 343958"/>
                <a:gd name="connsiteX372" fmla="*/ 142875 w 452437"/>
                <a:gd name="connsiteY372" fmla="*/ 227013 h 343958"/>
                <a:gd name="connsiteX373" fmla="*/ 143933 w 452437"/>
                <a:gd name="connsiteY373" fmla="*/ 227542 h 343958"/>
                <a:gd name="connsiteX374" fmla="*/ 145521 w 452437"/>
                <a:gd name="connsiteY374" fmla="*/ 229129 h 343958"/>
                <a:gd name="connsiteX375" fmla="*/ 146579 w 452437"/>
                <a:gd name="connsiteY375" fmla="*/ 230717 h 343958"/>
                <a:gd name="connsiteX376" fmla="*/ 146579 w 452437"/>
                <a:gd name="connsiteY376" fmla="*/ 231775 h 343958"/>
                <a:gd name="connsiteX377" fmla="*/ 145521 w 452437"/>
                <a:gd name="connsiteY377" fmla="*/ 232833 h 343958"/>
                <a:gd name="connsiteX378" fmla="*/ 146050 w 452437"/>
                <a:gd name="connsiteY378" fmla="*/ 233363 h 343958"/>
                <a:gd name="connsiteX379" fmla="*/ 146050 w 452437"/>
                <a:gd name="connsiteY379" fmla="*/ 234421 h 343958"/>
                <a:gd name="connsiteX380" fmla="*/ 147108 w 452437"/>
                <a:gd name="connsiteY380" fmla="*/ 234950 h 343958"/>
                <a:gd name="connsiteX381" fmla="*/ 149225 w 452437"/>
                <a:gd name="connsiteY381" fmla="*/ 234421 h 343958"/>
                <a:gd name="connsiteX382" fmla="*/ 149754 w 452437"/>
                <a:gd name="connsiteY382" fmla="*/ 235479 h 343958"/>
                <a:gd name="connsiteX383" fmla="*/ 150813 w 452437"/>
                <a:gd name="connsiteY383" fmla="*/ 238125 h 343958"/>
                <a:gd name="connsiteX384" fmla="*/ 152929 w 452437"/>
                <a:gd name="connsiteY384" fmla="*/ 240771 h 343958"/>
                <a:gd name="connsiteX385" fmla="*/ 153987 w 452437"/>
                <a:gd name="connsiteY385" fmla="*/ 243946 h 343958"/>
                <a:gd name="connsiteX386" fmla="*/ 155575 w 452437"/>
                <a:gd name="connsiteY386" fmla="*/ 248179 h 343958"/>
                <a:gd name="connsiteX387" fmla="*/ 156633 w 452437"/>
                <a:gd name="connsiteY387" fmla="*/ 249767 h 343958"/>
                <a:gd name="connsiteX388" fmla="*/ 159279 w 452437"/>
                <a:gd name="connsiteY388" fmla="*/ 244475 h 343958"/>
                <a:gd name="connsiteX389" fmla="*/ 161396 w 452437"/>
                <a:gd name="connsiteY389" fmla="*/ 242359 h 343958"/>
                <a:gd name="connsiteX390" fmla="*/ 163512 w 452437"/>
                <a:gd name="connsiteY390" fmla="*/ 240771 h 343958"/>
                <a:gd name="connsiteX391" fmla="*/ 166158 w 452437"/>
                <a:gd name="connsiteY391" fmla="*/ 239713 h 343958"/>
                <a:gd name="connsiteX392" fmla="*/ 166688 w 452437"/>
                <a:gd name="connsiteY392" fmla="*/ 238654 h 343958"/>
                <a:gd name="connsiteX393" fmla="*/ 167217 w 452437"/>
                <a:gd name="connsiteY393" fmla="*/ 237067 h 343958"/>
                <a:gd name="connsiteX394" fmla="*/ 168804 w 452437"/>
                <a:gd name="connsiteY394" fmla="*/ 234950 h 343958"/>
                <a:gd name="connsiteX395" fmla="*/ 170392 w 452437"/>
                <a:gd name="connsiteY395" fmla="*/ 234421 h 343958"/>
                <a:gd name="connsiteX396" fmla="*/ 170921 w 452437"/>
                <a:gd name="connsiteY396" fmla="*/ 232833 h 343958"/>
                <a:gd name="connsiteX397" fmla="*/ 171450 w 452437"/>
                <a:gd name="connsiteY397" fmla="*/ 230717 h 343958"/>
                <a:gd name="connsiteX398" fmla="*/ 173567 w 452437"/>
                <a:gd name="connsiteY398" fmla="*/ 234421 h 343958"/>
                <a:gd name="connsiteX399" fmla="*/ 173567 w 452437"/>
                <a:gd name="connsiteY399" fmla="*/ 234950 h 343958"/>
                <a:gd name="connsiteX400" fmla="*/ 173038 w 452437"/>
                <a:gd name="connsiteY400" fmla="*/ 236009 h 343958"/>
                <a:gd name="connsiteX401" fmla="*/ 172508 w 452437"/>
                <a:gd name="connsiteY401" fmla="*/ 236009 h 343958"/>
                <a:gd name="connsiteX402" fmla="*/ 171979 w 452437"/>
                <a:gd name="connsiteY402" fmla="*/ 236538 h 343958"/>
                <a:gd name="connsiteX403" fmla="*/ 171979 w 452437"/>
                <a:gd name="connsiteY403" fmla="*/ 238125 h 343958"/>
                <a:gd name="connsiteX404" fmla="*/ 171450 w 452437"/>
                <a:gd name="connsiteY404" fmla="*/ 239713 h 343958"/>
                <a:gd name="connsiteX405" fmla="*/ 168804 w 452437"/>
                <a:gd name="connsiteY405" fmla="*/ 243946 h 343958"/>
                <a:gd name="connsiteX406" fmla="*/ 169333 w 452437"/>
                <a:gd name="connsiteY406" fmla="*/ 247121 h 343958"/>
                <a:gd name="connsiteX407" fmla="*/ 168804 w 452437"/>
                <a:gd name="connsiteY407" fmla="*/ 248179 h 343958"/>
                <a:gd name="connsiteX408" fmla="*/ 168275 w 452437"/>
                <a:gd name="connsiteY408" fmla="*/ 248708 h 343958"/>
                <a:gd name="connsiteX409" fmla="*/ 166158 w 452437"/>
                <a:gd name="connsiteY409" fmla="*/ 248708 h 343958"/>
                <a:gd name="connsiteX410" fmla="*/ 165629 w 452437"/>
                <a:gd name="connsiteY410" fmla="*/ 250296 h 343958"/>
                <a:gd name="connsiteX411" fmla="*/ 165100 w 452437"/>
                <a:gd name="connsiteY411" fmla="*/ 251884 h 343958"/>
                <a:gd name="connsiteX412" fmla="*/ 166158 w 452437"/>
                <a:gd name="connsiteY412" fmla="*/ 251354 h 343958"/>
                <a:gd name="connsiteX413" fmla="*/ 166688 w 452437"/>
                <a:gd name="connsiteY413" fmla="*/ 251354 h 343958"/>
                <a:gd name="connsiteX414" fmla="*/ 167217 w 452437"/>
                <a:gd name="connsiteY414" fmla="*/ 250825 h 343958"/>
                <a:gd name="connsiteX415" fmla="*/ 169333 w 452437"/>
                <a:gd name="connsiteY415" fmla="*/ 250825 h 343958"/>
                <a:gd name="connsiteX416" fmla="*/ 170392 w 452437"/>
                <a:gd name="connsiteY416" fmla="*/ 250825 h 343958"/>
                <a:gd name="connsiteX417" fmla="*/ 171450 w 452437"/>
                <a:gd name="connsiteY417" fmla="*/ 245533 h 343958"/>
                <a:gd name="connsiteX418" fmla="*/ 173038 w 452437"/>
                <a:gd name="connsiteY418" fmla="*/ 242888 h 343958"/>
                <a:gd name="connsiteX419" fmla="*/ 174096 w 452437"/>
                <a:gd name="connsiteY419" fmla="*/ 244475 h 343958"/>
                <a:gd name="connsiteX420" fmla="*/ 176212 w 452437"/>
                <a:gd name="connsiteY420" fmla="*/ 247650 h 343958"/>
                <a:gd name="connsiteX421" fmla="*/ 176212 w 452437"/>
                <a:gd name="connsiteY421" fmla="*/ 250296 h 343958"/>
                <a:gd name="connsiteX422" fmla="*/ 175154 w 452437"/>
                <a:gd name="connsiteY422" fmla="*/ 252413 h 343958"/>
                <a:gd name="connsiteX423" fmla="*/ 173567 w 452437"/>
                <a:gd name="connsiteY423" fmla="*/ 254000 h 343958"/>
                <a:gd name="connsiteX424" fmla="*/ 174096 w 452437"/>
                <a:gd name="connsiteY424" fmla="*/ 254529 h 343958"/>
                <a:gd name="connsiteX425" fmla="*/ 174625 w 452437"/>
                <a:gd name="connsiteY425" fmla="*/ 254529 h 343958"/>
                <a:gd name="connsiteX426" fmla="*/ 177800 w 452437"/>
                <a:gd name="connsiteY426" fmla="*/ 254000 h 343958"/>
                <a:gd name="connsiteX427" fmla="*/ 180446 w 452437"/>
                <a:gd name="connsiteY427" fmla="*/ 252942 h 343958"/>
                <a:gd name="connsiteX428" fmla="*/ 182033 w 452437"/>
                <a:gd name="connsiteY428" fmla="*/ 252942 h 343958"/>
                <a:gd name="connsiteX429" fmla="*/ 182033 w 452437"/>
                <a:gd name="connsiteY429" fmla="*/ 254000 h 343958"/>
                <a:gd name="connsiteX430" fmla="*/ 182563 w 452437"/>
                <a:gd name="connsiteY430" fmla="*/ 256117 h 343958"/>
                <a:gd name="connsiteX431" fmla="*/ 184150 w 452437"/>
                <a:gd name="connsiteY431" fmla="*/ 258763 h 343958"/>
                <a:gd name="connsiteX432" fmla="*/ 185208 w 452437"/>
                <a:gd name="connsiteY432" fmla="*/ 260350 h 343958"/>
                <a:gd name="connsiteX433" fmla="*/ 185208 w 452437"/>
                <a:gd name="connsiteY433" fmla="*/ 261938 h 343958"/>
                <a:gd name="connsiteX434" fmla="*/ 185208 w 452437"/>
                <a:gd name="connsiteY434" fmla="*/ 265642 h 343958"/>
                <a:gd name="connsiteX435" fmla="*/ 186267 w 452437"/>
                <a:gd name="connsiteY435" fmla="*/ 268817 h 343958"/>
                <a:gd name="connsiteX436" fmla="*/ 187854 w 452437"/>
                <a:gd name="connsiteY436" fmla="*/ 269875 h 343958"/>
                <a:gd name="connsiteX437" fmla="*/ 190500 w 452437"/>
                <a:gd name="connsiteY437" fmla="*/ 273050 h 343958"/>
                <a:gd name="connsiteX438" fmla="*/ 194733 w 452437"/>
                <a:gd name="connsiteY438" fmla="*/ 275167 h 343958"/>
                <a:gd name="connsiteX439" fmla="*/ 196850 w 452437"/>
                <a:gd name="connsiteY439" fmla="*/ 275696 h 343958"/>
                <a:gd name="connsiteX440" fmla="*/ 197908 w 452437"/>
                <a:gd name="connsiteY440" fmla="*/ 275167 h 343958"/>
                <a:gd name="connsiteX441" fmla="*/ 199496 w 452437"/>
                <a:gd name="connsiteY441" fmla="*/ 275167 h 343958"/>
                <a:gd name="connsiteX442" fmla="*/ 204788 w 452437"/>
                <a:gd name="connsiteY442" fmla="*/ 277283 h 343958"/>
                <a:gd name="connsiteX443" fmla="*/ 207433 w 452437"/>
                <a:gd name="connsiteY443" fmla="*/ 278871 h 343958"/>
                <a:gd name="connsiteX444" fmla="*/ 209550 w 452437"/>
                <a:gd name="connsiteY444" fmla="*/ 279400 h 343958"/>
                <a:gd name="connsiteX445" fmla="*/ 210079 w 452437"/>
                <a:gd name="connsiteY445" fmla="*/ 279400 h 343958"/>
                <a:gd name="connsiteX446" fmla="*/ 215900 w 452437"/>
                <a:gd name="connsiteY446" fmla="*/ 276225 h 343958"/>
                <a:gd name="connsiteX447" fmla="*/ 219075 w 452437"/>
                <a:gd name="connsiteY447" fmla="*/ 275167 h 343958"/>
                <a:gd name="connsiteX448" fmla="*/ 216429 w 452437"/>
                <a:gd name="connsiteY448" fmla="*/ 273579 h 343958"/>
                <a:gd name="connsiteX449" fmla="*/ 217487 w 452437"/>
                <a:gd name="connsiteY449" fmla="*/ 273050 h 343958"/>
                <a:gd name="connsiteX450" fmla="*/ 219075 w 452437"/>
                <a:gd name="connsiteY450" fmla="*/ 271992 h 343958"/>
                <a:gd name="connsiteX451" fmla="*/ 220663 w 452437"/>
                <a:gd name="connsiteY451" fmla="*/ 271992 h 343958"/>
                <a:gd name="connsiteX452" fmla="*/ 222250 w 452437"/>
                <a:gd name="connsiteY452" fmla="*/ 273579 h 343958"/>
                <a:gd name="connsiteX453" fmla="*/ 224366 w 452437"/>
                <a:gd name="connsiteY453" fmla="*/ 275167 h 343958"/>
                <a:gd name="connsiteX454" fmla="*/ 224366 w 452437"/>
                <a:gd name="connsiteY454" fmla="*/ 275696 h 343958"/>
                <a:gd name="connsiteX455" fmla="*/ 224366 w 452437"/>
                <a:gd name="connsiteY455" fmla="*/ 277283 h 343958"/>
                <a:gd name="connsiteX456" fmla="*/ 231246 w 452437"/>
                <a:gd name="connsiteY456" fmla="*/ 280988 h 343958"/>
                <a:gd name="connsiteX457" fmla="*/ 229658 w 452437"/>
                <a:gd name="connsiteY457" fmla="*/ 278871 h 343958"/>
                <a:gd name="connsiteX458" fmla="*/ 230717 w 452437"/>
                <a:gd name="connsiteY458" fmla="*/ 278871 h 343958"/>
                <a:gd name="connsiteX459" fmla="*/ 233362 w 452437"/>
                <a:gd name="connsiteY459" fmla="*/ 278342 h 343958"/>
                <a:gd name="connsiteX460" fmla="*/ 233892 w 452437"/>
                <a:gd name="connsiteY460" fmla="*/ 277283 h 343958"/>
                <a:gd name="connsiteX461" fmla="*/ 235479 w 452437"/>
                <a:gd name="connsiteY461" fmla="*/ 276754 h 343958"/>
                <a:gd name="connsiteX462" fmla="*/ 241829 w 452437"/>
                <a:gd name="connsiteY462" fmla="*/ 272521 h 343958"/>
                <a:gd name="connsiteX463" fmla="*/ 243417 w 452437"/>
                <a:gd name="connsiteY463" fmla="*/ 271992 h 343958"/>
                <a:gd name="connsiteX464" fmla="*/ 251883 w 452437"/>
                <a:gd name="connsiteY464" fmla="*/ 270933 h 343958"/>
                <a:gd name="connsiteX465" fmla="*/ 252942 w 452437"/>
                <a:gd name="connsiteY465" fmla="*/ 269875 h 343958"/>
                <a:gd name="connsiteX466" fmla="*/ 254000 w 452437"/>
                <a:gd name="connsiteY466" fmla="*/ 268817 h 343958"/>
                <a:gd name="connsiteX467" fmla="*/ 255058 w 452437"/>
                <a:gd name="connsiteY467" fmla="*/ 266700 h 343958"/>
                <a:gd name="connsiteX468" fmla="*/ 255058 w 452437"/>
                <a:gd name="connsiteY468" fmla="*/ 260879 h 343958"/>
                <a:gd name="connsiteX469" fmla="*/ 256646 w 452437"/>
                <a:gd name="connsiteY469" fmla="*/ 253471 h 343958"/>
                <a:gd name="connsiteX470" fmla="*/ 257704 w 452437"/>
                <a:gd name="connsiteY470" fmla="*/ 252413 h 343958"/>
                <a:gd name="connsiteX471" fmla="*/ 259292 w 452437"/>
                <a:gd name="connsiteY471" fmla="*/ 250825 h 343958"/>
                <a:gd name="connsiteX472" fmla="*/ 260350 w 452437"/>
                <a:gd name="connsiteY472" fmla="*/ 249767 h 343958"/>
                <a:gd name="connsiteX473" fmla="*/ 260879 w 452437"/>
                <a:gd name="connsiteY473" fmla="*/ 248179 h 343958"/>
                <a:gd name="connsiteX474" fmla="*/ 260879 w 452437"/>
                <a:gd name="connsiteY474" fmla="*/ 246063 h 343958"/>
                <a:gd name="connsiteX475" fmla="*/ 263525 w 452437"/>
                <a:gd name="connsiteY475" fmla="*/ 242359 h 343958"/>
                <a:gd name="connsiteX476" fmla="*/ 264583 w 452437"/>
                <a:gd name="connsiteY476" fmla="*/ 236538 h 343958"/>
                <a:gd name="connsiteX477" fmla="*/ 266171 w 452437"/>
                <a:gd name="connsiteY477" fmla="*/ 234421 h 343958"/>
                <a:gd name="connsiteX478" fmla="*/ 267229 w 452437"/>
                <a:gd name="connsiteY478" fmla="*/ 232304 h 343958"/>
                <a:gd name="connsiteX479" fmla="*/ 270404 w 452437"/>
                <a:gd name="connsiteY479" fmla="*/ 231775 h 343958"/>
                <a:gd name="connsiteX480" fmla="*/ 271991 w 452437"/>
                <a:gd name="connsiteY480" fmla="*/ 229129 h 343958"/>
                <a:gd name="connsiteX481" fmla="*/ 272521 w 452437"/>
                <a:gd name="connsiteY481" fmla="*/ 226484 h 343958"/>
                <a:gd name="connsiteX482" fmla="*/ 274637 w 452437"/>
                <a:gd name="connsiteY482" fmla="*/ 223308 h 343958"/>
                <a:gd name="connsiteX483" fmla="*/ 275696 w 452437"/>
                <a:gd name="connsiteY483" fmla="*/ 220134 h 343958"/>
                <a:gd name="connsiteX484" fmla="*/ 275696 w 452437"/>
                <a:gd name="connsiteY484" fmla="*/ 217488 h 343958"/>
                <a:gd name="connsiteX485" fmla="*/ 275167 w 452437"/>
                <a:gd name="connsiteY485" fmla="*/ 214842 h 343958"/>
                <a:gd name="connsiteX486" fmla="*/ 278342 w 452437"/>
                <a:gd name="connsiteY486" fmla="*/ 203200 h 343958"/>
                <a:gd name="connsiteX487" fmla="*/ 279400 w 452437"/>
                <a:gd name="connsiteY487" fmla="*/ 201083 h 343958"/>
                <a:gd name="connsiteX488" fmla="*/ 279400 w 452437"/>
                <a:gd name="connsiteY488" fmla="*/ 198438 h 343958"/>
                <a:gd name="connsiteX489" fmla="*/ 278342 w 452437"/>
                <a:gd name="connsiteY489" fmla="*/ 195792 h 343958"/>
                <a:gd name="connsiteX490" fmla="*/ 277813 w 452437"/>
                <a:gd name="connsiteY490" fmla="*/ 194204 h 343958"/>
                <a:gd name="connsiteX491" fmla="*/ 451908 w 452437"/>
                <a:gd name="connsiteY491" fmla="*/ 270933 h 343958"/>
                <a:gd name="connsiteX492" fmla="*/ 451379 w 452437"/>
                <a:gd name="connsiteY492" fmla="*/ 270404 h 343958"/>
                <a:gd name="connsiteX493" fmla="*/ 449792 w 452437"/>
                <a:gd name="connsiteY493" fmla="*/ 270404 h 343958"/>
                <a:gd name="connsiteX494" fmla="*/ 447146 w 452437"/>
                <a:gd name="connsiteY494" fmla="*/ 271463 h 343958"/>
                <a:gd name="connsiteX495" fmla="*/ 445029 w 452437"/>
                <a:gd name="connsiteY495" fmla="*/ 273579 h 343958"/>
                <a:gd name="connsiteX496" fmla="*/ 443971 w 452437"/>
                <a:gd name="connsiteY496" fmla="*/ 273579 h 343958"/>
                <a:gd name="connsiteX497" fmla="*/ 442383 w 452437"/>
                <a:gd name="connsiteY497" fmla="*/ 273050 h 343958"/>
                <a:gd name="connsiteX498" fmla="*/ 435504 w 452437"/>
                <a:gd name="connsiteY498" fmla="*/ 269875 h 343958"/>
                <a:gd name="connsiteX499" fmla="*/ 434446 w 452437"/>
                <a:gd name="connsiteY499" fmla="*/ 266700 h 343958"/>
                <a:gd name="connsiteX500" fmla="*/ 433387 w 452437"/>
                <a:gd name="connsiteY500" fmla="*/ 264054 h 343958"/>
                <a:gd name="connsiteX501" fmla="*/ 432329 w 452437"/>
                <a:gd name="connsiteY501" fmla="*/ 263525 h 343958"/>
                <a:gd name="connsiteX502" fmla="*/ 431271 w 452437"/>
                <a:gd name="connsiteY502" fmla="*/ 263525 h 343958"/>
                <a:gd name="connsiteX503" fmla="*/ 431271 w 452437"/>
                <a:gd name="connsiteY503" fmla="*/ 264054 h 343958"/>
                <a:gd name="connsiteX504" fmla="*/ 431800 w 452437"/>
                <a:gd name="connsiteY504" fmla="*/ 266171 h 343958"/>
                <a:gd name="connsiteX505" fmla="*/ 431800 w 452437"/>
                <a:gd name="connsiteY505" fmla="*/ 267229 h 343958"/>
                <a:gd name="connsiteX506" fmla="*/ 429154 w 452437"/>
                <a:gd name="connsiteY506" fmla="*/ 266171 h 343958"/>
                <a:gd name="connsiteX507" fmla="*/ 429154 w 452437"/>
                <a:gd name="connsiteY507" fmla="*/ 265642 h 343958"/>
                <a:gd name="connsiteX508" fmla="*/ 429154 w 452437"/>
                <a:gd name="connsiteY508" fmla="*/ 265113 h 343958"/>
                <a:gd name="connsiteX509" fmla="*/ 429683 w 452437"/>
                <a:gd name="connsiteY509" fmla="*/ 264583 h 343958"/>
                <a:gd name="connsiteX510" fmla="*/ 429154 w 452437"/>
                <a:gd name="connsiteY510" fmla="*/ 264054 h 343958"/>
                <a:gd name="connsiteX511" fmla="*/ 428096 w 452437"/>
                <a:gd name="connsiteY511" fmla="*/ 264054 h 343958"/>
                <a:gd name="connsiteX512" fmla="*/ 427567 w 452437"/>
                <a:gd name="connsiteY512" fmla="*/ 264583 h 343958"/>
                <a:gd name="connsiteX513" fmla="*/ 427038 w 452437"/>
                <a:gd name="connsiteY513" fmla="*/ 264054 h 343958"/>
                <a:gd name="connsiteX514" fmla="*/ 427038 w 452437"/>
                <a:gd name="connsiteY514" fmla="*/ 263525 h 343958"/>
                <a:gd name="connsiteX515" fmla="*/ 424921 w 452437"/>
                <a:gd name="connsiteY515" fmla="*/ 262467 h 343958"/>
                <a:gd name="connsiteX516" fmla="*/ 424921 w 452437"/>
                <a:gd name="connsiteY516" fmla="*/ 261938 h 343958"/>
                <a:gd name="connsiteX517" fmla="*/ 425979 w 452437"/>
                <a:gd name="connsiteY517" fmla="*/ 261938 h 343958"/>
                <a:gd name="connsiteX518" fmla="*/ 426508 w 452437"/>
                <a:gd name="connsiteY518" fmla="*/ 261938 h 343958"/>
                <a:gd name="connsiteX519" fmla="*/ 427567 w 452437"/>
                <a:gd name="connsiteY519" fmla="*/ 261938 h 343958"/>
                <a:gd name="connsiteX520" fmla="*/ 426508 w 452437"/>
                <a:gd name="connsiteY520" fmla="*/ 261408 h 343958"/>
                <a:gd name="connsiteX521" fmla="*/ 425450 w 452437"/>
                <a:gd name="connsiteY521" fmla="*/ 259292 h 343958"/>
                <a:gd name="connsiteX522" fmla="*/ 426508 w 452437"/>
                <a:gd name="connsiteY522" fmla="*/ 259821 h 343958"/>
                <a:gd name="connsiteX523" fmla="*/ 426508 w 452437"/>
                <a:gd name="connsiteY523" fmla="*/ 258763 h 343958"/>
                <a:gd name="connsiteX524" fmla="*/ 425979 w 452437"/>
                <a:gd name="connsiteY524" fmla="*/ 258234 h 343958"/>
                <a:gd name="connsiteX525" fmla="*/ 424392 w 452437"/>
                <a:gd name="connsiteY525" fmla="*/ 256117 h 343958"/>
                <a:gd name="connsiteX526" fmla="*/ 422804 w 452437"/>
                <a:gd name="connsiteY526" fmla="*/ 255058 h 343958"/>
                <a:gd name="connsiteX527" fmla="*/ 424392 w 452437"/>
                <a:gd name="connsiteY527" fmla="*/ 255588 h 343958"/>
                <a:gd name="connsiteX528" fmla="*/ 423862 w 452437"/>
                <a:gd name="connsiteY528" fmla="*/ 255058 h 343958"/>
                <a:gd name="connsiteX529" fmla="*/ 424392 w 452437"/>
                <a:gd name="connsiteY529" fmla="*/ 254000 h 343958"/>
                <a:gd name="connsiteX530" fmla="*/ 424921 w 452437"/>
                <a:gd name="connsiteY530" fmla="*/ 254000 h 343958"/>
                <a:gd name="connsiteX531" fmla="*/ 423333 w 452437"/>
                <a:gd name="connsiteY531" fmla="*/ 252413 h 343958"/>
                <a:gd name="connsiteX532" fmla="*/ 422804 w 452437"/>
                <a:gd name="connsiteY532" fmla="*/ 251354 h 343958"/>
                <a:gd name="connsiteX533" fmla="*/ 422804 w 452437"/>
                <a:gd name="connsiteY533" fmla="*/ 250825 h 343958"/>
                <a:gd name="connsiteX534" fmla="*/ 422275 w 452437"/>
                <a:gd name="connsiteY534" fmla="*/ 250825 h 343958"/>
                <a:gd name="connsiteX535" fmla="*/ 421746 w 452437"/>
                <a:gd name="connsiteY535" fmla="*/ 251354 h 343958"/>
                <a:gd name="connsiteX536" fmla="*/ 421217 w 452437"/>
                <a:gd name="connsiteY536" fmla="*/ 251354 h 343958"/>
                <a:gd name="connsiteX537" fmla="*/ 421217 w 452437"/>
                <a:gd name="connsiteY537" fmla="*/ 250825 h 343958"/>
                <a:gd name="connsiteX538" fmla="*/ 420688 w 452437"/>
                <a:gd name="connsiteY538" fmla="*/ 249767 h 343958"/>
                <a:gd name="connsiteX539" fmla="*/ 418571 w 452437"/>
                <a:gd name="connsiteY539" fmla="*/ 249238 h 343958"/>
                <a:gd name="connsiteX540" fmla="*/ 416983 w 452437"/>
                <a:gd name="connsiteY540" fmla="*/ 248179 h 343958"/>
                <a:gd name="connsiteX541" fmla="*/ 415925 w 452437"/>
                <a:gd name="connsiteY541" fmla="*/ 248179 h 343958"/>
                <a:gd name="connsiteX542" fmla="*/ 415925 w 452437"/>
                <a:gd name="connsiteY542" fmla="*/ 248708 h 343958"/>
                <a:gd name="connsiteX543" fmla="*/ 414866 w 452437"/>
                <a:gd name="connsiteY543" fmla="*/ 247650 h 343958"/>
                <a:gd name="connsiteX544" fmla="*/ 413808 w 452437"/>
                <a:gd name="connsiteY544" fmla="*/ 246063 h 343958"/>
                <a:gd name="connsiteX545" fmla="*/ 414337 w 452437"/>
                <a:gd name="connsiteY545" fmla="*/ 245004 h 343958"/>
                <a:gd name="connsiteX546" fmla="*/ 413808 w 452437"/>
                <a:gd name="connsiteY546" fmla="*/ 244475 h 343958"/>
                <a:gd name="connsiteX547" fmla="*/ 413279 w 452437"/>
                <a:gd name="connsiteY547" fmla="*/ 244475 h 343958"/>
                <a:gd name="connsiteX548" fmla="*/ 412221 w 452437"/>
                <a:gd name="connsiteY548" fmla="*/ 245004 h 343958"/>
                <a:gd name="connsiteX549" fmla="*/ 411692 w 452437"/>
                <a:gd name="connsiteY549" fmla="*/ 244475 h 343958"/>
                <a:gd name="connsiteX550" fmla="*/ 411163 w 452437"/>
                <a:gd name="connsiteY550" fmla="*/ 244475 h 343958"/>
                <a:gd name="connsiteX551" fmla="*/ 412221 w 452437"/>
                <a:gd name="connsiteY551" fmla="*/ 245533 h 343958"/>
                <a:gd name="connsiteX552" fmla="*/ 413279 w 452437"/>
                <a:gd name="connsiteY552" fmla="*/ 247121 h 343958"/>
                <a:gd name="connsiteX553" fmla="*/ 414337 w 452437"/>
                <a:gd name="connsiteY553" fmla="*/ 248179 h 343958"/>
                <a:gd name="connsiteX554" fmla="*/ 414337 w 452437"/>
                <a:gd name="connsiteY554" fmla="*/ 248708 h 343958"/>
                <a:gd name="connsiteX555" fmla="*/ 414337 w 452437"/>
                <a:gd name="connsiteY555" fmla="*/ 249767 h 343958"/>
                <a:gd name="connsiteX556" fmla="*/ 414866 w 452437"/>
                <a:gd name="connsiteY556" fmla="*/ 250825 h 343958"/>
                <a:gd name="connsiteX557" fmla="*/ 414866 w 452437"/>
                <a:gd name="connsiteY557" fmla="*/ 251354 h 343958"/>
                <a:gd name="connsiteX558" fmla="*/ 420158 w 452437"/>
                <a:gd name="connsiteY558" fmla="*/ 258234 h 343958"/>
                <a:gd name="connsiteX559" fmla="*/ 420688 w 452437"/>
                <a:gd name="connsiteY559" fmla="*/ 259292 h 343958"/>
                <a:gd name="connsiteX560" fmla="*/ 421217 w 452437"/>
                <a:gd name="connsiteY560" fmla="*/ 259292 h 343958"/>
                <a:gd name="connsiteX561" fmla="*/ 421217 w 452437"/>
                <a:gd name="connsiteY561" fmla="*/ 258763 h 343958"/>
                <a:gd name="connsiteX562" fmla="*/ 419629 w 452437"/>
                <a:gd name="connsiteY562" fmla="*/ 256646 h 343958"/>
                <a:gd name="connsiteX563" fmla="*/ 419100 w 452437"/>
                <a:gd name="connsiteY563" fmla="*/ 256117 h 343958"/>
                <a:gd name="connsiteX564" fmla="*/ 421217 w 452437"/>
                <a:gd name="connsiteY564" fmla="*/ 257175 h 343958"/>
                <a:gd name="connsiteX565" fmla="*/ 422275 w 452437"/>
                <a:gd name="connsiteY565" fmla="*/ 258763 h 343958"/>
                <a:gd name="connsiteX566" fmla="*/ 422804 w 452437"/>
                <a:gd name="connsiteY566" fmla="*/ 259821 h 343958"/>
                <a:gd name="connsiteX567" fmla="*/ 422275 w 452437"/>
                <a:gd name="connsiteY567" fmla="*/ 260350 h 343958"/>
                <a:gd name="connsiteX568" fmla="*/ 423862 w 452437"/>
                <a:gd name="connsiteY568" fmla="*/ 262467 h 343958"/>
                <a:gd name="connsiteX569" fmla="*/ 425979 w 452437"/>
                <a:gd name="connsiteY569" fmla="*/ 266171 h 343958"/>
                <a:gd name="connsiteX570" fmla="*/ 425450 w 452437"/>
                <a:gd name="connsiteY570" fmla="*/ 268288 h 343958"/>
                <a:gd name="connsiteX571" fmla="*/ 427038 w 452437"/>
                <a:gd name="connsiteY571" fmla="*/ 270933 h 343958"/>
                <a:gd name="connsiteX572" fmla="*/ 427038 w 452437"/>
                <a:gd name="connsiteY572" fmla="*/ 272521 h 343958"/>
                <a:gd name="connsiteX573" fmla="*/ 425979 w 452437"/>
                <a:gd name="connsiteY573" fmla="*/ 274109 h 343958"/>
                <a:gd name="connsiteX574" fmla="*/ 425450 w 452437"/>
                <a:gd name="connsiteY574" fmla="*/ 275167 h 343958"/>
                <a:gd name="connsiteX575" fmla="*/ 425979 w 452437"/>
                <a:gd name="connsiteY575" fmla="*/ 277813 h 343958"/>
                <a:gd name="connsiteX576" fmla="*/ 424921 w 452437"/>
                <a:gd name="connsiteY576" fmla="*/ 279400 h 343958"/>
                <a:gd name="connsiteX577" fmla="*/ 420688 w 452437"/>
                <a:gd name="connsiteY577" fmla="*/ 282046 h 343958"/>
                <a:gd name="connsiteX578" fmla="*/ 419629 w 452437"/>
                <a:gd name="connsiteY578" fmla="*/ 282575 h 343958"/>
                <a:gd name="connsiteX579" fmla="*/ 419100 w 452437"/>
                <a:gd name="connsiteY579" fmla="*/ 283104 h 343958"/>
                <a:gd name="connsiteX580" fmla="*/ 419629 w 452437"/>
                <a:gd name="connsiteY580" fmla="*/ 283634 h 343958"/>
                <a:gd name="connsiteX581" fmla="*/ 420688 w 452437"/>
                <a:gd name="connsiteY581" fmla="*/ 284692 h 343958"/>
                <a:gd name="connsiteX582" fmla="*/ 427038 w 452437"/>
                <a:gd name="connsiteY582" fmla="*/ 287867 h 343958"/>
                <a:gd name="connsiteX583" fmla="*/ 429154 w 452437"/>
                <a:gd name="connsiteY583" fmla="*/ 289984 h 343958"/>
                <a:gd name="connsiteX584" fmla="*/ 430212 w 452437"/>
                <a:gd name="connsiteY584" fmla="*/ 289984 h 343958"/>
                <a:gd name="connsiteX585" fmla="*/ 430212 w 452437"/>
                <a:gd name="connsiteY585" fmla="*/ 291571 h 343958"/>
                <a:gd name="connsiteX586" fmla="*/ 429154 w 452437"/>
                <a:gd name="connsiteY586" fmla="*/ 293158 h 343958"/>
                <a:gd name="connsiteX587" fmla="*/ 428096 w 452437"/>
                <a:gd name="connsiteY587" fmla="*/ 295804 h 343958"/>
                <a:gd name="connsiteX588" fmla="*/ 427038 w 452437"/>
                <a:gd name="connsiteY588" fmla="*/ 297392 h 343958"/>
                <a:gd name="connsiteX589" fmla="*/ 427038 w 452437"/>
                <a:gd name="connsiteY589" fmla="*/ 298450 h 343958"/>
                <a:gd name="connsiteX590" fmla="*/ 427567 w 452437"/>
                <a:gd name="connsiteY590" fmla="*/ 299509 h 343958"/>
                <a:gd name="connsiteX591" fmla="*/ 429154 w 452437"/>
                <a:gd name="connsiteY591" fmla="*/ 300567 h 343958"/>
                <a:gd name="connsiteX592" fmla="*/ 430212 w 452437"/>
                <a:gd name="connsiteY592" fmla="*/ 301625 h 343958"/>
                <a:gd name="connsiteX593" fmla="*/ 432329 w 452437"/>
                <a:gd name="connsiteY593" fmla="*/ 300038 h 343958"/>
                <a:gd name="connsiteX594" fmla="*/ 434446 w 452437"/>
                <a:gd name="connsiteY594" fmla="*/ 297921 h 343958"/>
                <a:gd name="connsiteX595" fmla="*/ 439737 w 452437"/>
                <a:gd name="connsiteY595" fmla="*/ 289984 h 343958"/>
                <a:gd name="connsiteX596" fmla="*/ 441854 w 452437"/>
                <a:gd name="connsiteY596" fmla="*/ 288396 h 343958"/>
                <a:gd name="connsiteX597" fmla="*/ 442383 w 452437"/>
                <a:gd name="connsiteY597" fmla="*/ 287338 h 343958"/>
                <a:gd name="connsiteX598" fmla="*/ 442383 w 452437"/>
                <a:gd name="connsiteY598" fmla="*/ 286808 h 343958"/>
                <a:gd name="connsiteX599" fmla="*/ 441854 w 452437"/>
                <a:gd name="connsiteY599" fmla="*/ 284692 h 343958"/>
                <a:gd name="connsiteX600" fmla="*/ 441325 w 452437"/>
                <a:gd name="connsiteY600" fmla="*/ 283104 h 343958"/>
                <a:gd name="connsiteX601" fmla="*/ 442383 w 452437"/>
                <a:gd name="connsiteY601" fmla="*/ 282575 h 343958"/>
                <a:gd name="connsiteX602" fmla="*/ 443971 w 452437"/>
                <a:gd name="connsiteY602" fmla="*/ 281517 h 343958"/>
                <a:gd name="connsiteX603" fmla="*/ 447146 w 452437"/>
                <a:gd name="connsiteY603" fmla="*/ 281517 h 343958"/>
                <a:gd name="connsiteX604" fmla="*/ 447675 w 452437"/>
                <a:gd name="connsiteY604" fmla="*/ 280988 h 343958"/>
                <a:gd name="connsiteX605" fmla="*/ 447675 w 452437"/>
                <a:gd name="connsiteY605" fmla="*/ 278342 h 343958"/>
                <a:gd name="connsiteX606" fmla="*/ 450321 w 452437"/>
                <a:gd name="connsiteY606" fmla="*/ 278342 h 343958"/>
                <a:gd name="connsiteX607" fmla="*/ 451379 w 452437"/>
                <a:gd name="connsiteY607" fmla="*/ 277813 h 343958"/>
                <a:gd name="connsiteX608" fmla="*/ 452438 w 452437"/>
                <a:gd name="connsiteY608" fmla="*/ 273579 h 343958"/>
                <a:gd name="connsiteX609" fmla="*/ 452438 w 452437"/>
                <a:gd name="connsiteY609" fmla="*/ 272521 h 343958"/>
                <a:gd name="connsiteX610" fmla="*/ 451908 w 452437"/>
                <a:gd name="connsiteY610" fmla="*/ 270933 h 343958"/>
                <a:gd name="connsiteX611" fmla="*/ 421746 w 452437"/>
                <a:gd name="connsiteY611" fmla="*/ 300038 h 343958"/>
                <a:gd name="connsiteX612" fmla="*/ 421217 w 452437"/>
                <a:gd name="connsiteY612" fmla="*/ 298450 h 343958"/>
                <a:gd name="connsiteX613" fmla="*/ 420158 w 452437"/>
                <a:gd name="connsiteY613" fmla="*/ 297921 h 343958"/>
                <a:gd name="connsiteX614" fmla="*/ 418571 w 452437"/>
                <a:gd name="connsiteY614" fmla="*/ 297921 h 343958"/>
                <a:gd name="connsiteX615" fmla="*/ 415396 w 452437"/>
                <a:gd name="connsiteY615" fmla="*/ 300567 h 343958"/>
                <a:gd name="connsiteX616" fmla="*/ 414866 w 452437"/>
                <a:gd name="connsiteY616" fmla="*/ 299509 h 343958"/>
                <a:gd name="connsiteX617" fmla="*/ 413808 w 452437"/>
                <a:gd name="connsiteY617" fmla="*/ 296863 h 343958"/>
                <a:gd name="connsiteX618" fmla="*/ 413279 w 452437"/>
                <a:gd name="connsiteY618" fmla="*/ 295804 h 343958"/>
                <a:gd name="connsiteX619" fmla="*/ 412221 w 452437"/>
                <a:gd name="connsiteY619" fmla="*/ 295804 h 343958"/>
                <a:gd name="connsiteX620" fmla="*/ 412221 w 452437"/>
                <a:gd name="connsiteY620" fmla="*/ 294746 h 343958"/>
                <a:gd name="connsiteX621" fmla="*/ 411163 w 452437"/>
                <a:gd name="connsiteY621" fmla="*/ 294217 h 343958"/>
                <a:gd name="connsiteX622" fmla="*/ 410104 w 452437"/>
                <a:gd name="connsiteY622" fmla="*/ 294217 h 343958"/>
                <a:gd name="connsiteX623" fmla="*/ 408517 w 452437"/>
                <a:gd name="connsiteY623" fmla="*/ 296333 h 343958"/>
                <a:gd name="connsiteX624" fmla="*/ 407987 w 452437"/>
                <a:gd name="connsiteY624" fmla="*/ 300567 h 343958"/>
                <a:gd name="connsiteX625" fmla="*/ 407458 w 452437"/>
                <a:gd name="connsiteY625" fmla="*/ 301625 h 343958"/>
                <a:gd name="connsiteX626" fmla="*/ 405871 w 452437"/>
                <a:gd name="connsiteY626" fmla="*/ 302683 h 343958"/>
                <a:gd name="connsiteX627" fmla="*/ 404283 w 452437"/>
                <a:gd name="connsiteY627" fmla="*/ 303742 h 343958"/>
                <a:gd name="connsiteX628" fmla="*/ 404283 w 452437"/>
                <a:gd name="connsiteY628" fmla="*/ 304271 h 343958"/>
                <a:gd name="connsiteX629" fmla="*/ 403225 w 452437"/>
                <a:gd name="connsiteY629" fmla="*/ 304271 h 343958"/>
                <a:gd name="connsiteX630" fmla="*/ 402167 w 452437"/>
                <a:gd name="connsiteY630" fmla="*/ 306388 h 343958"/>
                <a:gd name="connsiteX631" fmla="*/ 402696 w 452437"/>
                <a:gd name="connsiteY631" fmla="*/ 308504 h 343958"/>
                <a:gd name="connsiteX632" fmla="*/ 401637 w 452437"/>
                <a:gd name="connsiteY632" fmla="*/ 309563 h 343958"/>
                <a:gd name="connsiteX633" fmla="*/ 400579 w 452437"/>
                <a:gd name="connsiteY633" fmla="*/ 310092 h 343958"/>
                <a:gd name="connsiteX634" fmla="*/ 400579 w 452437"/>
                <a:gd name="connsiteY634" fmla="*/ 310621 h 343958"/>
                <a:gd name="connsiteX635" fmla="*/ 400050 w 452437"/>
                <a:gd name="connsiteY635" fmla="*/ 311679 h 343958"/>
                <a:gd name="connsiteX636" fmla="*/ 397933 w 452437"/>
                <a:gd name="connsiteY636" fmla="*/ 313267 h 343958"/>
                <a:gd name="connsiteX637" fmla="*/ 395817 w 452437"/>
                <a:gd name="connsiteY637" fmla="*/ 314854 h 343958"/>
                <a:gd name="connsiteX638" fmla="*/ 394229 w 452437"/>
                <a:gd name="connsiteY638" fmla="*/ 314854 h 343958"/>
                <a:gd name="connsiteX639" fmla="*/ 393171 w 452437"/>
                <a:gd name="connsiteY639" fmla="*/ 315383 h 343958"/>
                <a:gd name="connsiteX640" fmla="*/ 392642 w 452437"/>
                <a:gd name="connsiteY640" fmla="*/ 316442 h 343958"/>
                <a:gd name="connsiteX641" fmla="*/ 390525 w 452437"/>
                <a:gd name="connsiteY641" fmla="*/ 318559 h 343958"/>
                <a:gd name="connsiteX642" fmla="*/ 389467 w 452437"/>
                <a:gd name="connsiteY642" fmla="*/ 319088 h 343958"/>
                <a:gd name="connsiteX643" fmla="*/ 387879 w 452437"/>
                <a:gd name="connsiteY643" fmla="*/ 320675 h 343958"/>
                <a:gd name="connsiteX644" fmla="*/ 385762 w 452437"/>
                <a:gd name="connsiteY644" fmla="*/ 321734 h 343958"/>
                <a:gd name="connsiteX645" fmla="*/ 382058 w 452437"/>
                <a:gd name="connsiteY645" fmla="*/ 322792 h 343958"/>
                <a:gd name="connsiteX646" fmla="*/ 378883 w 452437"/>
                <a:gd name="connsiteY646" fmla="*/ 325438 h 343958"/>
                <a:gd name="connsiteX647" fmla="*/ 378883 w 452437"/>
                <a:gd name="connsiteY647" fmla="*/ 325967 h 343958"/>
                <a:gd name="connsiteX648" fmla="*/ 376767 w 452437"/>
                <a:gd name="connsiteY648" fmla="*/ 327554 h 343958"/>
                <a:gd name="connsiteX649" fmla="*/ 376237 w 452437"/>
                <a:gd name="connsiteY649" fmla="*/ 329142 h 343958"/>
                <a:gd name="connsiteX650" fmla="*/ 374121 w 452437"/>
                <a:gd name="connsiteY650" fmla="*/ 330200 h 343958"/>
                <a:gd name="connsiteX651" fmla="*/ 373063 w 452437"/>
                <a:gd name="connsiteY651" fmla="*/ 331258 h 343958"/>
                <a:gd name="connsiteX652" fmla="*/ 373592 w 452437"/>
                <a:gd name="connsiteY652" fmla="*/ 332317 h 343958"/>
                <a:gd name="connsiteX653" fmla="*/ 374650 w 452437"/>
                <a:gd name="connsiteY653" fmla="*/ 333904 h 343958"/>
                <a:gd name="connsiteX654" fmla="*/ 374121 w 452437"/>
                <a:gd name="connsiteY654" fmla="*/ 334434 h 343958"/>
                <a:gd name="connsiteX655" fmla="*/ 371475 w 452437"/>
                <a:gd name="connsiteY655" fmla="*/ 333375 h 343958"/>
                <a:gd name="connsiteX656" fmla="*/ 370946 w 452437"/>
                <a:gd name="connsiteY656" fmla="*/ 334434 h 343958"/>
                <a:gd name="connsiteX657" fmla="*/ 372533 w 452437"/>
                <a:gd name="connsiteY657" fmla="*/ 336550 h 343958"/>
                <a:gd name="connsiteX658" fmla="*/ 369887 w 452437"/>
                <a:gd name="connsiteY658" fmla="*/ 335492 h 343958"/>
                <a:gd name="connsiteX659" fmla="*/ 371475 w 452437"/>
                <a:gd name="connsiteY659" fmla="*/ 337080 h 343958"/>
                <a:gd name="connsiteX660" fmla="*/ 370417 w 452437"/>
                <a:gd name="connsiteY660" fmla="*/ 337080 h 343958"/>
                <a:gd name="connsiteX661" fmla="*/ 369358 w 452437"/>
                <a:gd name="connsiteY661" fmla="*/ 337609 h 343958"/>
                <a:gd name="connsiteX662" fmla="*/ 369887 w 452437"/>
                <a:gd name="connsiteY662" fmla="*/ 338667 h 343958"/>
                <a:gd name="connsiteX663" fmla="*/ 368829 w 452437"/>
                <a:gd name="connsiteY663" fmla="*/ 339196 h 343958"/>
                <a:gd name="connsiteX664" fmla="*/ 369358 w 452437"/>
                <a:gd name="connsiteY664" fmla="*/ 339725 h 343958"/>
                <a:gd name="connsiteX665" fmla="*/ 370946 w 452437"/>
                <a:gd name="connsiteY665" fmla="*/ 340254 h 343958"/>
                <a:gd name="connsiteX666" fmla="*/ 371475 w 452437"/>
                <a:gd name="connsiteY666" fmla="*/ 340783 h 343958"/>
                <a:gd name="connsiteX667" fmla="*/ 373592 w 452437"/>
                <a:gd name="connsiteY667" fmla="*/ 340783 h 343958"/>
                <a:gd name="connsiteX668" fmla="*/ 374121 w 452437"/>
                <a:gd name="connsiteY668" fmla="*/ 339725 h 343958"/>
                <a:gd name="connsiteX669" fmla="*/ 374650 w 452437"/>
                <a:gd name="connsiteY669" fmla="*/ 339725 h 343958"/>
                <a:gd name="connsiteX670" fmla="*/ 376237 w 452437"/>
                <a:gd name="connsiteY670" fmla="*/ 339725 h 343958"/>
                <a:gd name="connsiteX671" fmla="*/ 376767 w 452437"/>
                <a:gd name="connsiteY671" fmla="*/ 340783 h 343958"/>
                <a:gd name="connsiteX672" fmla="*/ 380471 w 452437"/>
                <a:gd name="connsiteY672" fmla="*/ 341842 h 343958"/>
                <a:gd name="connsiteX673" fmla="*/ 382058 w 452437"/>
                <a:gd name="connsiteY673" fmla="*/ 343429 h 343958"/>
                <a:gd name="connsiteX674" fmla="*/ 384175 w 452437"/>
                <a:gd name="connsiteY674" fmla="*/ 343429 h 343958"/>
                <a:gd name="connsiteX675" fmla="*/ 387879 w 452437"/>
                <a:gd name="connsiteY675" fmla="*/ 343958 h 343958"/>
                <a:gd name="connsiteX676" fmla="*/ 388938 w 452437"/>
                <a:gd name="connsiteY676" fmla="*/ 343958 h 343958"/>
                <a:gd name="connsiteX677" fmla="*/ 391054 w 452437"/>
                <a:gd name="connsiteY677" fmla="*/ 342371 h 343958"/>
                <a:gd name="connsiteX678" fmla="*/ 392642 w 452437"/>
                <a:gd name="connsiteY678" fmla="*/ 341842 h 343958"/>
                <a:gd name="connsiteX679" fmla="*/ 393171 w 452437"/>
                <a:gd name="connsiteY679" fmla="*/ 341313 h 343958"/>
                <a:gd name="connsiteX680" fmla="*/ 394229 w 452437"/>
                <a:gd name="connsiteY680" fmla="*/ 340254 h 343958"/>
                <a:gd name="connsiteX681" fmla="*/ 395817 w 452437"/>
                <a:gd name="connsiteY681" fmla="*/ 338667 h 343958"/>
                <a:gd name="connsiteX682" fmla="*/ 397404 w 452437"/>
                <a:gd name="connsiteY682" fmla="*/ 337609 h 343958"/>
                <a:gd name="connsiteX683" fmla="*/ 400050 w 452437"/>
                <a:gd name="connsiteY683" fmla="*/ 330200 h 343958"/>
                <a:gd name="connsiteX684" fmla="*/ 397404 w 452437"/>
                <a:gd name="connsiteY684" fmla="*/ 328083 h 343958"/>
                <a:gd name="connsiteX685" fmla="*/ 400579 w 452437"/>
                <a:gd name="connsiteY685" fmla="*/ 328612 h 343958"/>
                <a:gd name="connsiteX686" fmla="*/ 401108 w 452437"/>
                <a:gd name="connsiteY686" fmla="*/ 329142 h 343958"/>
                <a:gd name="connsiteX687" fmla="*/ 401637 w 452437"/>
                <a:gd name="connsiteY687" fmla="*/ 327025 h 343958"/>
                <a:gd name="connsiteX688" fmla="*/ 401108 w 452437"/>
                <a:gd name="connsiteY688" fmla="*/ 326496 h 343958"/>
                <a:gd name="connsiteX689" fmla="*/ 401637 w 452437"/>
                <a:gd name="connsiteY689" fmla="*/ 325438 h 343958"/>
                <a:gd name="connsiteX690" fmla="*/ 400579 w 452437"/>
                <a:gd name="connsiteY690" fmla="*/ 323850 h 343958"/>
                <a:gd name="connsiteX691" fmla="*/ 400050 w 452437"/>
                <a:gd name="connsiteY691" fmla="*/ 323321 h 343958"/>
                <a:gd name="connsiteX692" fmla="*/ 400579 w 452437"/>
                <a:gd name="connsiteY692" fmla="*/ 322792 h 343958"/>
                <a:gd name="connsiteX693" fmla="*/ 402696 w 452437"/>
                <a:gd name="connsiteY693" fmla="*/ 323850 h 343958"/>
                <a:gd name="connsiteX694" fmla="*/ 403225 w 452437"/>
                <a:gd name="connsiteY694" fmla="*/ 322792 h 343958"/>
                <a:gd name="connsiteX695" fmla="*/ 404283 w 452437"/>
                <a:gd name="connsiteY695" fmla="*/ 322792 h 343958"/>
                <a:gd name="connsiteX696" fmla="*/ 405342 w 452437"/>
                <a:gd name="connsiteY696" fmla="*/ 321205 h 343958"/>
                <a:gd name="connsiteX697" fmla="*/ 406929 w 452437"/>
                <a:gd name="connsiteY697" fmla="*/ 320675 h 343958"/>
                <a:gd name="connsiteX698" fmla="*/ 407458 w 452437"/>
                <a:gd name="connsiteY698" fmla="*/ 320146 h 343958"/>
                <a:gd name="connsiteX699" fmla="*/ 410104 w 452437"/>
                <a:gd name="connsiteY699" fmla="*/ 319088 h 343958"/>
                <a:gd name="connsiteX700" fmla="*/ 411692 w 452437"/>
                <a:gd name="connsiteY700" fmla="*/ 320146 h 343958"/>
                <a:gd name="connsiteX701" fmla="*/ 412750 w 452437"/>
                <a:gd name="connsiteY701" fmla="*/ 320146 h 343958"/>
                <a:gd name="connsiteX702" fmla="*/ 413808 w 452437"/>
                <a:gd name="connsiteY702" fmla="*/ 320146 h 343958"/>
                <a:gd name="connsiteX703" fmla="*/ 412750 w 452437"/>
                <a:gd name="connsiteY703" fmla="*/ 318559 h 343958"/>
                <a:gd name="connsiteX704" fmla="*/ 411163 w 452437"/>
                <a:gd name="connsiteY704" fmla="*/ 318559 h 343958"/>
                <a:gd name="connsiteX705" fmla="*/ 410104 w 452437"/>
                <a:gd name="connsiteY705" fmla="*/ 316971 h 343958"/>
                <a:gd name="connsiteX706" fmla="*/ 410633 w 452437"/>
                <a:gd name="connsiteY706" fmla="*/ 315913 h 343958"/>
                <a:gd name="connsiteX707" fmla="*/ 412221 w 452437"/>
                <a:gd name="connsiteY707" fmla="*/ 315383 h 343958"/>
                <a:gd name="connsiteX708" fmla="*/ 412750 w 452437"/>
                <a:gd name="connsiteY708" fmla="*/ 314325 h 343958"/>
                <a:gd name="connsiteX709" fmla="*/ 413808 w 452437"/>
                <a:gd name="connsiteY709" fmla="*/ 313796 h 343958"/>
                <a:gd name="connsiteX710" fmla="*/ 415396 w 452437"/>
                <a:gd name="connsiteY710" fmla="*/ 312208 h 343958"/>
                <a:gd name="connsiteX711" fmla="*/ 419629 w 452437"/>
                <a:gd name="connsiteY711" fmla="*/ 308504 h 343958"/>
                <a:gd name="connsiteX712" fmla="*/ 420158 w 452437"/>
                <a:gd name="connsiteY712" fmla="*/ 306917 h 343958"/>
                <a:gd name="connsiteX713" fmla="*/ 422275 w 452437"/>
                <a:gd name="connsiteY713" fmla="*/ 304271 h 343958"/>
                <a:gd name="connsiteX714" fmla="*/ 422275 w 452437"/>
                <a:gd name="connsiteY714" fmla="*/ 303213 h 343958"/>
                <a:gd name="connsiteX715" fmla="*/ 421217 w 452437"/>
                <a:gd name="connsiteY715" fmla="*/ 301625 h 343958"/>
                <a:gd name="connsiteX716" fmla="*/ 421746 w 452437"/>
                <a:gd name="connsiteY716" fmla="*/ 300038 h 343958"/>
                <a:gd name="connsiteX717" fmla="*/ 246063 w 452437"/>
                <a:gd name="connsiteY717" fmla="*/ 37571 h 343958"/>
                <a:gd name="connsiteX718" fmla="*/ 247121 w 452437"/>
                <a:gd name="connsiteY718" fmla="*/ 38100 h 343958"/>
                <a:gd name="connsiteX719" fmla="*/ 248179 w 452437"/>
                <a:gd name="connsiteY719" fmla="*/ 39158 h 343958"/>
                <a:gd name="connsiteX720" fmla="*/ 249767 w 452437"/>
                <a:gd name="connsiteY720" fmla="*/ 39158 h 343958"/>
                <a:gd name="connsiteX721" fmla="*/ 250825 w 452437"/>
                <a:gd name="connsiteY721" fmla="*/ 39158 h 343958"/>
                <a:gd name="connsiteX722" fmla="*/ 251883 w 452437"/>
                <a:gd name="connsiteY722" fmla="*/ 40746 h 343958"/>
                <a:gd name="connsiteX723" fmla="*/ 257175 w 452437"/>
                <a:gd name="connsiteY723" fmla="*/ 40217 h 343958"/>
                <a:gd name="connsiteX724" fmla="*/ 258762 w 452437"/>
                <a:gd name="connsiteY724" fmla="*/ 39688 h 343958"/>
                <a:gd name="connsiteX725" fmla="*/ 262467 w 452437"/>
                <a:gd name="connsiteY725" fmla="*/ 38100 h 343958"/>
                <a:gd name="connsiteX726" fmla="*/ 263525 w 452437"/>
                <a:gd name="connsiteY726" fmla="*/ 36513 h 343958"/>
                <a:gd name="connsiteX727" fmla="*/ 264054 w 452437"/>
                <a:gd name="connsiteY727" fmla="*/ 35454 h 343958"/>
                <a:gd name="connsiteX728" fmla="*/ 267758 w 452437"/>
                <a:gd name="connsiteY728" fmla="*/ 35984 h 343958"/>
                <a:gd name="connsiteX729" fmla="*/ 268288 w 452437"/>
                <a:gd name="connsiteY729" fmla="*/ 35454 h 343958"/>
                <a:gd name="connsiteX730" fmla="*/ 269346 w 452437"/>
                <a:gd name="connsiteY730" fmla="*/ 34396 h 343958"/>
                <a:gd name="connsiteX731" fmla="*/ 267758 w 452437"/>
                <a:gd name="connsiteY731" fmla="*/ 32808 h 343958"/>
                <a:gd name="connsiteX732" fmla="*/ 267758 w 452437"/>
                <a:gd name="connsiteY732" fmla="*/ 32279 h 343958"/>
                <a:gd name="connsiteX733" fmla="*/ 268288 w 452437"/>
                <a:gd name="connsiteY733" fmla="*/ 31750 h 343958"/>
                <a:gd name="connsiteX734" fmla="*/ 269875 w 452437"/>
                <a:gd name="connsiteY734" fmla="*/ 31750 h 343958"/>
                <a:gd name="connsiteX735" fmla="*/ 270933 w 452437"/>
                <a:gd name="connsiteY735" fmla="*/ 29104 h 343958"/>
                <a:gd name="connsiteX736" fmla="*/ 270404 w 452437"/>
                <a:gd name="connsiteY736" fmla="*/ 28575 h 343958"/>
                <a:gd name="connsiteX737" fmla="*/ 269346 w 452437"/>
                <a:gd name="connsiteY737" fmla="*/ 26458 h 343958"/>
                <a:gd name="connsiteX738" fmla="*/ 268288 w 452437"/>
                <a:gd name="connsiteY738" fmla="*/ 27517 h 343958"/>
                <a:gd name="connsiteX739" fmla="*/ 267229 w 452437"/>
                <a:gd name="connsiteY739" fmla="*/ 27517 h 343958"/>
                <a:gd name="connsiteX740" fmla="*/ 265642 w 452437"/>
                <a:gd name="connsiteY740" fmla="*/ 26988 h 343958"/>
                <a:gd name="connsiteX741" fmla="*/ 266171 w 452437"/>
                <a:gd name="connsiteY741" fmla="*/ 30163 h 343958"/>
                <a:gd name="connsiteX742" fmla="*/ 266171 w 452437"/>
                <a:gd name="connsiteY742" fmla="*/ 31221 h 343958"/>
                <a:gd name="connsiteX743" fmla="*/ 265112 w 452437"/>
                <a:gd name="connsiteY743" fmla="*/ 31750 h 343958"/>
                <a:gd name="connsiteX744" fmla="*/ 262996 w 452437"/>
                <a:gd name="connsiteY744" fmla="*/ 31750 h 343958"/>
                <a:gd name="connsiteX745" fmla="*/ 262467 w 452437"/>
                <a:gd name="connsiteY745" fmla="*/ 32279 h 343958"/>
                <a:gd name="connsiteX746" fmla="*/ 261408 w 452437"/>
                <a:gd name="connsiteY746" fmla="*/ 34396 h 343958"/>
                <a:gd name="connsiteX747" fmla="*/ 259821 w 452437"/>
                <a:gd name="connsiteY747" fmla="*/ 34925 h 343958"/>
                <a:gd name="connsiteX748" fmla="*/ 257175 w 452437"/>
                <a:gd name="connsiteY748" fmla="*/ 35984 h 343958"/>
                <a:gd name="connsiteX749" fmla="*/ 256646 w 452437"/>
                <a:gd name="connsiteY749" fmla="*/ 35984 h 343958"/>
                <a:gd name="connsiteX750" fmla="*/ 255587 w 452437"/>
                <a:gd name="connsiteY750" fmla="*/ 34925 h 343958"/>
                <a:gd name="connsiteX751" fmla="*/ 254000 w 452437"/>
                <a:gd name="connsiteY751" fmla="*/ 33867 h 343958"/>
                <a:gd name="connsiteX752" fmla="*/ 253471 w 452437"/>
                <a:gd name="connsiteY752" fmla="*/ 35454 h 343958"/>
                <a:gd name="connsiteX753" fmla="*/ 252413 w 452437"/>
                <a:gd name="connsiteY753" fmla="*/ 35984 h 343958"/>
                <a:gd name="connsiteX754" fmla="*/ 251354 w 452437"/>
                <a:gd name="connsiteY754" fmla="*/ 35984 h 343958"/>
                <a:gd name="connsiteX755" fmla="*/ 248708 w 452437"/>
                <a:gd name="connsiteY755" fmla="*/ 35984 h 343958"/>
                <a:gd name="connsiteX756" fmla="*/ 247121 w 452437"/>
                <a:gd name="connsiteY756" fmla="*/ 35454 h 343958"/>
                <a:gd name="connsiteX757" fmla="*/ 243946 w 452437"/>
                <a:gd name="connsiteY757" fmla="*/ 35454 h 343958"/>
                <a:gd name="connsiteX758" fmla="*/ 243417 w 452437"/>
                <a:gd name="connsiteY758" fmla="*/ 36513 h 343958"/>
                <a:gd name="connsiteX759" fmla="*/ 244475 w 452437"/>
                <a:gd name="connsiteY759" fmla="*/ 37042 h 343958"/>
                <a:gd name="connsiteX760" fmla="*/ 246063 w 452437"/>
                <a:gd name="connsiteY760" fmla="*/ 37571 h 343958"/>
                <a:gd name="connsiteX761" fmla="*/ 129646 w 452437"/>
                <a:gd name="connsiteY761" fmla="*/ 7938 h 343958"/>
                <a:gd name="connsiteX762" fmla="*/ 130175 w 452437"/>
                <a:gd name="connsiteY762" fmla="*/ 8996 h 343958"/>
                <a:gd name="connsiteX763" fmla="*/ 130704 w 452437"/>
                <a:gd name="connsiteY763" fmla="*/ 11113 h 343958"/>
                <a:gd name="connsiteX764" fmla="*/ 131233 w 452437"/>
                <a:gd name="connsiteY764" fmla="*/ 11642 h 343958"/>
                <a:gd name="connsiteX765" fmla="*/ 132292 w 452437"/>
                <a:gd name="connsiteY765" fmla="*/ 12700 h 343958"/>
                <a:gd name="connsiteX766" fmla="*/ 135467 w 452437"/>
                <a:gd name="connsiteY766" fmla="*/ 12700 h 343958"/>
                <a:gd name="connsiteX767" fmla="*/ 138112 w 452437"/>
                <a:gd name="connsiteY767" fmla="*/ 12700 h 343958"/>
                <a:gd name="connsiteX768" fmla="*/ 140229 w 452437"/>
                <a:gd name="connsiteY768" fmla="*/ 12700 h 343958"/>
                <a:gd name="connsiteX769" fmla="*/ 141817 w 452437"/>
                <a:gd name="connsiteY769" fmla="*/ 12700 h 343958"/>
                <a:gd name="connsiteX770" fmla="*/ 142875 w 452437"/>
                <a:gd name="connsiteY770" fmla="*/ 11642 h 343958"/>
                <a:gd name="connsiteX771" fmla="*/ 143933 w 452437"/>
                <a:gd name="connsiteY771" fmla="*/ 11642 h 343958"/>
                <a:gd name="connsiteX772" fmla="*/ 143933 w 452437"/>
                <a:gd name="connsiteY772" fmla="*/ 13229 h 343958"/>
                <a:gd name="connsiteX773" fmla="*/ 143933 w 452437"/>
                <a:gd name="connsiteY773" fmla="*/ 14817 h 343958"/>
                <a:gd name="connsiteX774" fmla="*/ 143404 w 452437"/>
                <a:gd name="connsiteY774" fmla="*/ 15346 h 343958"/>
                <a:gd name="connsiteX775" fmla="*/ 140229 w 452437"/>
                <a:gd name="connsiteY775" fmla="*/ 15346 h 343958"/>
                <a:gd name="connsiteX776" fmla="*/ 139171 w 452437"/>
                <a:gd name="connsiteY776" fmla="*/ 14288 h 343958"/>
                <a:gd name="connsiteX777" fmla="*/ 138642 w 452437"/>
                <a:gd name="connsiteY777" fmla="*/ 14288 h 343958"/>
                <a:gd name="connsiteX778" fmla="*/ 135996 w 452437"/>
                <a:gd name="connsiteY778" fmla="*/ 16404 h 343958"/>
                <a:gd name="connsiteX779" fmla="*/ 135467 w 452437"/>
                <a:gd name="connsiteY779" fmla="*/ 16933 h 343958"/>
                <a:gd name="connsiteX780" fmla="*/ 133350 w 452437"/>
                <a:gd name="connsiteY780" fmla="*/ 15875 h 343958"/>
                <a:gd name="connsiteX781" fmla="*/ 132292 w 452437"/>
                <a:gd name="connsiteY781" fmla="*/ 15875 h 343958"/>
                <a:gd name="connsiteX782" fmla="*/ 131233 w 452437"/>
                <a:gd name="connsiteY782" fmla="*/ 15875 h 343958"/>
                <a:gd name="connsiteX783" fmla="*/ 131233 w 452437"/>
                <a:gd name="connsiteY783" fmla="*/ 16404 h 343958"/>
                <a:gd name="connsiteX784" fmla="*/ 131233 w 452437"/>
                <a:gd name="connsiteY784" fmla="*/ 17463 h 343958"/>
                <a:gd name="connsiteX785" fmla="*/ 132292 w 452437"/>
                <a:gd name="connsiteY785" fmla="*/ 17463 h 343958"/>
                <a:gd name="connsiteX786" fmla="*/ 135996 w 452437"/>
                <a:gd name="connsiteY786" fmla="*/ 19579 h 343958"/>
                <a:gd name="connsiteX787" fmla="*/ 136525 w 452437"/>
                <a:gd name="connsiteY787" fmla="*/ 20638 h 343958"/>
                <a:gd name="connsiteX788" fmla="*/ 137054 w 452437"/>
                <a:gd name="connsiteY788" fmla="*/ 21696 h 343958"/>
                <a:gd name="connsiteX789" fmla="*/ 135996 w 452437"/>
                <a:gd name="connsiteY789" fmla="*/ 22754 h 343958"/>
                <a:gd name="connsiteX790" fmla="*/ 135996 w 452437"/>
                <a:gd name="connsiteY790" fmla="*/ 23283 h 343958"/>
                <a:gd name="connsiteX791" fmla="*/ 137054 w 452437"/>
                <a:gd name="connsiteY791" fmla="*/ 25400 h 343958"/>
                <a:gd name="connsiteX792" fmla="*/ 137583 w 452437"/>
                <a:gd name="connsiteY792" fmla="*/ 25929 h 343958"/>
                <a:gd name="connsiteX793" fmla="*/ 139700 w 452437"/>
                <a:gd name="connsiteY793" fmla="*/ 24871 h 343958"/>
                <a:gd name="connsiteX794" fmla="*/ 140758 w 452437"/>
                <a:gd name="connsiteY794" fmla="*/ 23813 h 343958"/>
                <a:gd name="connsiteX795" fmla="*/ 141288 w 452437"/>
                <a:gd name="connsiteY795" fmla="*/ 22225 h 343958"/>
                <a:gd name="connsiteX796" fmla="*/ 141817 w 452437"/>
                <a:gd name="connsiteY796" fmla="*/ 20109 h 343958"/>
                <a:gd name="connsiteX797" fmla="*/ 142346 w 452437"/>
                <a:gd name="connsiteY797" fmla="*/ 18521 h 343958"/>
                <a:gd name="connsiteX798" fmla="*/ 142875 w 452437"/>
                <a:gd name="connsiteY798" fmla="*/ 18521 h 343958"/>
                <a:gd name="connsiteX799" fmla="*/ 143404 w 452437"/>
                <a:gd name="connsiteY799" fmla="*/ 19050 h 343958"/>
                <a:gd name="connsiteX800" fmla="*/ 143404 w 452437"/>
                <a:gd name="connsiteY800" fmla="*/ 20638 h 343958"/>
                <a:gd name="connsiteX801" fmla="*/ 143933 w 452437"/>
                <a:gd name="connsiteY801" fmla="*/ 22225 h 343958"/>
                <a:gd name="connsiteX802" fmla="*/ 144991 w 452437"/>
                <a:gd name="connsiteY802" fmla="*/ 23813 h 343958"/>
                <a:gd name="connsiteX803" fmla="*/ 146050 w 452437"/>
                <a:gd name="connsiteY803" fmla="*/ 24342 h 343958"/>
                <a:gd name="connsiteX804" fmla="*/ 147637 w 452437"/>
                <a:gd name="connsiteY804" fmla="*/ 24342 h 343958"/>
                <a:gd name="connsiteX805" fmla="*/ 149225 w 452437"/>
                <a:gd name="connsiteY805" fmla="*/ 24342 h 343958"/>
                <a:gd name="connsiteX806" fmla="*/ 150283 w 452437"/>
                <a:gd name="connsiteY806" fmla="*/ 24342 h 343958"/>
                <a:gd name="connsiteX807" fmla="*/ 150283 w 452437"/>
                <a:gd name="connsiteY807" fmla="*/ 24871 h 343958"/>
                <a:gd name="connsiteX808" fmla="*/ 150283 w 452437"/>
                <a:gd name="connsiteY808" fmla="*/ 25929 h 343958"/>
                <a:gd name="connsiteX809" fmla="*/ 154517 w 452437"/>
                <a:gd name="connsiteY809" fmla="*/ 28046 h 343958"/>
                <a:gd name="connsiteX810" fmla="*/ 156104 w 452437"/>
                <a:gd name="connsiteY810" fmla="*/ 28575 h 343958"/>
                <a:gd name="connsiteX811" fmla="*/ 168275 w 452437"/>
                <a:gd name="connsiteY811" fmla="*/ 31750 h 343958"/>
                <a:gd name="connsiteX812" fmla="*/ 170921 w 452437"/>
                <a:gd name="connsiteY812" fmla="*/ 33867 h 343958"/>
                <a:gd name="connsiteX813" fmla="*/ 176212 w 452437"/>
                <a:gd name="connsiteY813" fmla="*/ 42333 h 343958"/>
                <a:gd name="connsiteX814" fmla="*/ 177800 w 452437"/>
                <a:gd name="connsiteY814" fmla="*/ 43392 h 343958"/>
                <a:gd name="connsiteX815" fmla="*/ 179387 w 452437"/>
                <a:gd name="connsiteY815" fmla="*/ 44979 h 343958"/>
                <a:gd name="connsiteX816" fmla="*/ 178858 w 452437"/>
                <a:gd name="connsiteY816" fmla="*/ 44979 h 343958"/>
                <a:gd name="connsiteX817" fmla="*/ 178329 w 452437"/>
                <a:gd name="connsiteY817" fmla="*/ 45509 h 343958"/>
                <a:gd name="connsiteX818" fmla="*/ 176741 w 452437"/>
                <a:gd name="connsiteY818" fmla="*/ 44979 h 343958"/>
                <a:gd name="connsiteX819" fmla="*/ 176741 w 452437"/>
                <a:gd name="connsiteY819" fmla="*/ 45509 h 343958"/>
                <a:gd name="connsiteX820" fmla="*/ 178858 w 452437"/>
                <a:gd name="connsiteY820" fmla="*/ 48154 h 343958"/>
                <a:gd name="connsiteX821" fmla="*/ 180446 w 452437"/>
                <a:gd name="connsiteY821" fmla="*/ 49742 h 343958"/>
                <a:gd name="connsiteX822" fmla="*/ 180446 w 452437"/>
                <a:gd name="connsiteY822" fmla="*/ 50800 h 343958"/>
                <a:gd name="connsiteX823" fmla="*/ 178858 w 452437"/>
                <a:gd name="connsiteY823" fmla="*/ 52917 h 343958"/>
                <a:gd name="connsiteX824" fmla="*/ 178858 w 452437"/>
                <a:gd name="connsiteY824" fmla="*/ 53975 h 343958"/>
                <a:gd name="connsiteX825" fmla="*/ 179917 w 452437"/>
                <a:gd name="connsiteY825" fmla="*/ 53975 h 343958"/>
                <a:gd name="connsiteX826" fmla="*/ 184679 w 452437"/>
                <a:gd name="connsiteY826" fmla="*/ 52917 h 343958"/>
                <a:gd name="connsiteX827" fmla="*/ 186267 w 452437"/>
                <a:gd name="connsiteY827" fmla="*/ 53446 h 343958"/>
                <a:gd name="connsiteX828" fmla="*/ 188383 w 452437"/>
                <a:gd name="connsiteY828" fmla="*/ 56092 h 343958"/>
                <a:gd name="connsiteX829" fmla="*/ 192616 w 452437"/>
                <a:gd name="connsiteY829" fmla="*/ 60325 h 343958"/>
                <a:gd name="connsiteX830" fmla="*/ 192616 w 452437"/>
                <a:gd name="connsiteY830" fmla="*/ 46567 h 343958"/>
                <a:gd name="connsiteX831" fmla="*/ 192616 w 452437"/>
                <a:gd name="connsiteY831" fmla="*/ 47096 h 343958"/>
                <a:gd name="connsiteX832" fmla="*/ 192616 w 452437"/>
                <a:gd name="connsiteY832" fmla="*/ 60325 h 343958"/>
                <a:gd name="connsiteX833" fmla="*/ 202142 w 452437"/>
                <a:gd name="connsiteY833" fmla="*/ 60854 h 343958"/>
                <a:gd name="connsiteX834" fmla="*/ 204258 w 452437"/>
                <a:gd name="connsiteY834" fmla="*/ 61384 h 343958"/>
                <a:gd name="connsiteX835" fmla="*/ 205317 w 452437"/>
                <a:gd name="connsiteY835" fmla="*/ 60854 h 343958"/>
                <a:gd name="connsiteX836" fmla="*/ 207962 w 452437"/>
                <a:gd name="connsiteY836" fmla="*/ 59267 h 343958"/>
                <a:gd name="connsiteX837" fmla="*/ 209021 w 452437"/>
                <a:gd name="connsiteY837" fmla="*/ 58738 h 343958"/>
                <a:gd name="connsiteX838" fmla="*/ 208491 w 452437"/>
                <a:gd name="connsiteY838" fmla="*/ 57679 h 343958"/>
                <a:gd name="connsiteX839" fmla="*/ 207433 w 452437"/>
                <a:gd name="connsiteY839" fmla="*/ 56092 h 343958"/>
                <a:gd name="connsiteX840" fmla="*/ 205317 w 452437"/>
                <a:gd name="connsiteY840" fmla="*/ 55033 h 343958"/>
                <a:gd name="connsiteX841" fmla="*/ 203200 w 452437"/>
                <a:gd name="connsiteY841" fmla="*/ 55033 h 343958"/>
                <a:gd name="connsiteX842" fmla="*/ 201612 w 452437"/>
                <a:gd name="connsiteY842" fmla="*/ 53975 h 343958"/>
                <a:gd name="connsiteX843" fmla="*/ 203200 w 452437"/>
                <a:gd name="connsiteY843" fmla="*/ 53446 h 343958"/>
                <a:gd name="connsiteX844" fmla="*/ 206904 w 452437"/>
                <a:gd name="connsiteY844" fmla="*/ 53975 h 343958"/>
                <a:gd name="connsiteX845" fmla="*/ 210079 w 452437"/>
                <a:gd name="connsiteY845" fmla="*/ 53975 h 343958"/>
                <a:gd name="connsiteX846" fmla="*/ 209550 w 452437"/>
                <a:gd name="connsiteY846" fmla="*/ 52388 h 343958"/>
                <a:gd name="connsiteX847" fmla="*/ 210079 w 452437"/>
                <a:gd name="connsiteY847" fmla="*/ 52388 h 343958"/>
                <a:gd name="connsiteX848" fmla="*/ 211667 w 452437"/>
                <a:gd name="connsiteY848" fmla="*/ 52917 h 343958"/>
                <a:gd name="connsiteX849" fmla="*/ 212196 w 452437"/>
                <a:gd name="connsiteY849" fmla="*/ 52388 h 343958"/>
                <a:gd name="connsiteX850" fmla="*/ 212196 w 452437"/>
                <a:gd name="connsiteY850" fmla="*/ 51859 h 343958"/>
                <a:gd name="connsiteX851" fmla="*/ 211667 w 452437"/>
                <a:gd name="connsiteY851" fmla="*/ 49742 h 343958"/>
                <a:gd name="connsiteX852" fmla="*/ 213783 w 452437"/>
                <a:gd name="connsiteY852" fmla="*/ 50800 h 343958"/>
                <a:gd name="connsiteX853" fmla="*/ 215371 w 452437"/>
                <a:gd name="connsiteY853" fmla="*/ 50800 h 343958"/>
                <a:gd name="connsiteX854" fmla="*/ 216429 w 452437"/>
                <a:gd name="connsiteY854" fmla="*/ 49742 h 343958"/>
                <a:gd name="connsiteX855" fmla="*/ 218017 w 452437"/>
                <a:gd name="connsiteY855" fmla="*/ 50271 h 343958"/>
                <a:gd name="connsiteX856" fmla="*/ 220133 w 452437"/>
                <a:gd name="connsiteY856" fmla="*/ 51329 h 343958"/>
                <a:gd name="connsiteX857" fmla="*/ 226483 w 452437"/>
                <a:gd name="connsiteY857" fmla="*/ 52388 h 343958"/>
                <a:gd name="connsiteX858" fmla="*/ 231775 w 452437"/>
                <a:gd name="connsiteY858" fmla="*/ 60325 h 343958"/>
                <a:gd name="connsiteX859" fmla="*/ 233362 w 452437"/>
                <a:gd name="connsiteY859" fmla="*/ 61384 h 343958"/>
                <a:gd name="connsiteX860" fmla="*/ 236008 w 452437"/>
                <a:gd name="connsiteY860" fmla="*/ 62971 h 343958"/>
                <a:gd name="connsiteX861" fmla="*/ 236538 w 452437"/>
                <a:gd name="connsiteY861" fmla="*/ 63500 h 343958"/>
                <a:gd name="connsiteX862" fmla="*/ 237067 w 452437"/>
                <a:gd name="connsiteY862" fmla="*/ 65088 h 343958"/>
                <a:gd name="connsiteX863" fmla="*/ 238654 w 452437"/>
                <a:gd name="connsiteY863" fmla="*/ 66146 h 343958"/>
                <a:gd name="connsiteX864" fmla="*/ 240241 w 452437"/>
                <a:gd name="connsiteY864" fmla="*/ 66675 h 343958"/>
                <a:gd name="connsiteX865" fmla="*/ 245533 w 452437"/>
                <a:gd name="connsiteY865" fmla="*/ 66675 h 343958"/>
                <a:gd name="connsiteX866" fmla="*/ 250296 w 452437"/>
                <a:gd name="connsiteY866" fmla="*/ 68263 h 343958"/>
                <a:gd name="connsiteX867" fmla="*/ 253471 w 452437"/>
                <a:gd name="connsiteY867" fmla="*/ 68263 h 343958"/>
                <a:gd name="connsiteX868" fmla="*/ 254000 w 452437"/>
                <a:gd name="connsiteY868" fmla="*/ 68792 h 343958"/>
                <a:gd name="connsiteX869" fmla="*/ 254529 w 452437"/>
                <a:gd name="connsiteY869" fmla="*/ 70379 h 343958"/>
                <a:gd name="connsiteX870" fmla="*/ 255058 w 452437"/>
                <a:gd name="connsiteY870" fmla="*/ 70908 h 343958"/>
                <a:gd name="connsiteX871" fmla="*/ 258762 w 452437"/>
                <a:gd name="connsiteY871" fmla="*/ 70908 h 343958"/>
                <a:gd name="connsiteX872" fmla="*/ 258762 w 452437"/>
                <a:gd name="connsiteY872" fmla="*/ 69850 h 343958"/>
                <a:gd name="connsiteX873" fmla="*/ 258233 w 452437"/>
                <a:gd name="connsiteY873" fmla="*/ 67734 h 343958"/>
                <a:gd name="connsiteX874" fmla="*/ 256116 w 452437"/>
                <a:gd name="connsiteY874" fmla="*/ 66675 h 343958"/>
                <a:gd name="connsiteX875" fmla="*/ 252942 w 452437"/>
                <a:gd name="connsiteY875" fmla="*/ 65617 h 343958"/>
                <a:gd name="connsiteX876" fmla="*/ 252413 w 452437"/>
                <a:gd name="connsiteY876" fmla="*/ 65088 h 343958"/>
                <a:gd name="connsiteX877" fmla="*/ 254000 w 452437"/>
                <a:gd name="connsiteY877" fmla="*/ 64558 h 343958"/>
                <a:gd name="connsiteX878" fmla="*/ 254000 w 452437"/>
                <a:gd name="connsiteY878" fmla="*/ 64029 h 343958"/>
                <a:gd name="connsiteX879" fmla="*/ 254000 w 452437"/>
                <a:gd name="connsiteY879" fmla="*/ 63500 h 343958"/>
                <a:gd name="connsiteX880" fmla="*/ 251883 w 452437"/>
                <a:gd name="connsiteY880" fmla="*/ 62971 h 343958"/>
                <a:gd name="connsiteX881" fmla="*/ 250825 w 452437"/>
                <a:gd name="connsiteY881" fmla="*/ 62971 h 343958"/>
                <a:gd name="connsiteX882" fmla="*/ 249237 w 452437"/>
                <a:gd name="connsiteY882" fmla="*/ 62971 h 343958"/>
                <a:gd name="connsiteX883" fmla="*/ 248708 w 452437"/>
                <a:gd name="connsiteY883" fmla="*/ 61913 h 343958"/>
                <a:gd name="connsiteX884" fmla="*/ 249767 w 452437"/>
                <a:gd name="connsiteY884" fmla="*/ 60325 h 343958"/>
                <a:gd name="connsiteX885" fmla="*/ 249767 w 452437"/>
                <a:gd name="connsiteY885" fmla="*/ 59267 h 343958"/>
                <a:gd name="connsiteX886" fmla="*/ 248708 w 452437"/>
                <a:gd name="connsiteY886" fmla="*/ 59267 h 343958"/>
                <a:gd name="connsiteX887" fmla="*/ 245533 w 452437"/>
                <a:gd name="connsiteY887" fmla="*/ 59796 h 343958"/>
                <a:gd name="connsiteX888" fmla="*/ 244475 w 452437"/>
                <a:gd name="connsiteY888" fmla="*/ 59267 h 343958"/>
                <a:gd name="connsiteX889" fmla="*/ 242358 w 452437"/>
                <a:gd name="connsiteY889" fmla="*/ 56092 h 343958"/>
                <a:gd name="connsiteX890" fmla="*/ 241829 w 452437"/>
                <a:gd name="connsiteY890" fmla="*/ 53446 h 343958"/>
                <a:gd name="connsiteX891" fmla="*/ 237067 w 452437"/>
                <a:gd name="connsiteY891" fmla="*/ 50271 h 343958"/>
                <a:gd name="connsiteX892" fmla="*/ 235479 w 452437"/>
                <a:gd name="connsiteY892" fmla="*/ 48683 h 343958"/>
                <a:gd name="connsiteX893" fmla="*/ 233892 w 452437"/>
                <a:gd name="connsiteY893" fmla="*/ 45509 h 343958"/>
                <a:gd name="connsiteX894" fmla="*/ 233362 w 452437"/>
                <a:gd name="connsiteY894" fmla="*/ 44450 h 343958"/>
                <a:gd name="connsiteX895" fmla="*/ 233892 w 452437"/>
                <a:gd name="connsiteY895" fmla="*/ 44450 h 343958"/>
                <a:gd name="connsiteX896" fmla="*/ 235479 w 452437"/>
                <a:gd name="connsiteY896" fmla="*/ 43392 h 343958"/>
                <a:gd name="connsiteX897" fmla="*/ 239183 w 452437"/>
                <a:gd name="connsiteY897" fmla="*/ 43392 h 343958"/>
                <a:gd name="connsiteX898" fmla="*/ 239712 w 452437"/>
                <a:gd name="connsiteY898" fmla="*/ 42863 h 343958"/>
                <a:gd name="connsiteX899" fmla="*/ 238654 w 452437"/>
                <a:gd name="connsiteY899" fmla="*/ 41275 h 343958"/>
                <a:gd name="connsiteX900" fmla="*/ 237067 w 452437"/>
                <a:gd name="connsiteY900" fmla="*/ 39158 h 343958"/>
                <a:gd name="connsiteX901" fmla="*/ 234950 w 452437"/>
                <a:gd name="connsiteY901" fmla="*/ 38100 h 343958"/>
                <a:gd name="connsiteX902" fmla="*/ 233892 w 452437"/>
                <a:gd name="connsiteY902" fmla="*/ 38100 h 343958"/>
                <a:gd name="connsiteX903" fmla="*/ 228071 w 452437"/>
                <a:gd name="connsiteY903" fmla="*/ 35454 h 343958"/>
                <a:gd name="connsiteX904" fmla="*/ 225954 w 452437"/>
                <a:gd name="connsiteY904" fmla="*/ 35454 h 343958"/>
                <a:gd name="connsiteX905" fmla="*/ 224896 w 452437"/>
                <a:gd name="connsiteY905" fmla="*/ 34396 h 343958"/>
                <a:gd name="connsiteX906" fmla="*/ 224896 w 452437"/>
                <a:gd name="connsiteY906" fmla="*/ 33867 h 343958"/>
                <a:gd name="connsiteX907" fmla="*/ 225425 w 452437"/>
                <a:gd name="connsiteY907" fmla="*/ 31221 h 343958"/>
                <a:gd name="connsiteX908" fmla="*/ 223308 w 452437"/>
                <a:gd name="connsiteY908" fmla="*/ 28575 h 343958"/>
                <a:gd name="connsiteX909" fmla="*/ 219075 w 452437"/>
                <a:gd name="connsiteY909" fmla="*/ 26458 h 343958"/>
                <a:gd name="connsiteX910" fmla="*/ 218546 w 452437"/>
                <a:gd name="connsiteY910" fmla="*/ 25929 h 343958"/>
                <a:gd name="connsiteX911" fmla="*/ 217487 w 452437"/>
                <a:gd name="connsiteY911" fmla="*/ 23813 h 343958"/>
                <a:gd name="connsiteX912" fmla="*/ 216429 w 452437"/>
                <a:gd name="connsiteY912" fmla="*/ 24342 h 343958"/>
                <a:gd name="connsiteX913" fmla="*/ 214313 w 452437"/>
                <a:gd name="connsiteY913" fmla="*/ 23813 h 343958"/>
                <a:gd name="connsiteX914" fmla="*/ 210079 w 452437"/>
                <a:gd name="connsiteY914" fmla="*/ 21167 h 343958"/>
                <a:gd name="connsiteX915" fmla="*/ 192087 w 452437"/>
                <a:gd name="connsiteY915" fmla="*/ 15875 h 343958"/>
                <a:gd name="connsiteX916" fmla="*/ 192616 w 452437"/>
                <a:gd name="connsiteY916" fmla="*/ 40217 h 343958"/>
                <a:gd name="connsiteX917" fmla="*/ 192616 w 452437"/>
                <a:gd name="connsiteY917" fmla="*/ 40746 h 343958"/>
                <a:gd name="connsiteX918" fmla="*/ 192087 w 452437"/>
                <a:gd name="connsiteY918" fmla="*/ 15875 h 343958"/>
                <a:gd name="connsiteX919" fmla="*/ 171450 w 452437"/>
                <a:gd name="connsiteY919" fmla="*/ 7408 h 343958"/>
                <a:gd name="connsiteX920" fmla="*/ 170392 w 452437"/>
                <a:gd name="connsiteY920" fmla="*/ 7408 h 343958"/>
                <a:gd name="connsiteX921" fmla="*/ 167217 w 452437"/>
                <a:gd name="connsiteY921" fmla="*/ 9525 h 343958"/>
                <a:gd name="connsiteX922" fmla="*/ 166158 w 452437"/>
                <a:gd name="connsiteY922" fmla="*/ 10054 h 343958"/>
                <a:gd name="connsiteX923" fmla="*/ 166158 w 452437"/>
                <a:gd name="connsiteY923" fmla="*/ 11642 h 343958"/>
                <a:gd name="connsiteX924" fmla="*/ 165100 w 452437"/>
                <a:gd name="connsiteY924" fmla="*/ 12700 h 343958"/>
                <a:gd name="connsiteX925" fmla="*/ 161396 w 452437"/>
                <a:gd name="connsiteY925" fmla="*/ 13229 h 343958"/>
                <a:gd name="connsiteX926" fmla="*/ 160337 w 452437"/>
                <a:gd name="connsiteY926" fmla="*/ 13229 h 343958"/>
                <a:gd name="connsiteX927" fmla="*/ 156633 w 452437"/>
                <a:gd name="connsiteY927" fmla="*/ 18521 h 343958"/>
                <a:gd name="connsiteX928" fmla="*/ 155046 w 452437"/>
                <a:gd name="connsiteY928" fmla="*/ 20638 h 343958"/>
                <a:gd name="connsiteX929" fmla="*/ 153458 w 452437"/>
                <a:gd name="connsiteY929" fmla="*/ 20638 h 343958"/>
                <a:gd name="connsiteX930" fmla="*/ 152400 w 452437"/>
                <a:gd name="connsiteY930" fmla="*/ 20638 h 343958"/>
                <a:gd name="connsiteX931" fmla="*/ 150283 w 452437"/>
                <a:gd name="connsiteY931" fmla="*/ 19050 h 343958"/>
                <a:gd name="connsiteX932" fmla="*/ 149225 w 452437"/>
                <a:gd name="connsiteY932" fmla="*/ 15875 h 343958"/>
                <a:gd name="connsiteX933" fmla="*/ 148696 w 452437"/>
                <a:gd name="connsiteY933" fmla="*/ 15346 h 343958"/>
                <a:gd name="connsiteX934" fmla="*/ 148167 w 452437"/>
                <a:gd name="connsiteY934" fmla="*/ 16933 h 343958"/>
                <a:gd name="connsiteX935" fmla="*/ 147108 w 452437"/>
                <a:gd name="connsiteY935" fmla="*/ 16933 h 343958"/>
                <a:gd name="connsiteX936" fmla="*/ 146579 w 452437"/>
                <a:gd name="connsiteY936" fmla="*/ 15875 h 343958"/>
                <a:gd name="connsiteX937" fmla="*/ 145521 w 452437"/>
                <a:gd name="connsiteY937" fmla="*/ 11113 h 343958"/>
                <a:gd name="connsiteX938" fmla="*/ 144462 w 452437"/>
                <a:gd name="connsiteY938" fmla="*/ 10054 h 343958"/>
                <a:gd name="connsiteX939" fmla="*/ 144991 w 452437"/>
                <a:gd name="connsiteY939" fmla="*/ 8996 h 343958"/>
                <a:gd name="connsiteX940" fmla="*/ 146050 w 452437"/>
                <a:gd name="connsiteY940" fmla="*/ 6879 h 343958"/>
                <a:gd name="connsiteX941" fmla="*/ 145521 w 452437"/>
                <a:gd name="connsiteY941" fmla="*/ 5292 h 343958"/>
                <a:gd name="connsiteX942" fmla="*/ 143933 w 452437"/>
                <a:gd name="connsiteY942" fmla="*/ 3175 h 343958"/>
                <a:gd name="connsiteX943" fmla="*/ 141288 w 452437"/>
                <a:gd name="connsiteY943" fmla="*/ 2646 h 343958"/>
                <a:gd name="connsiteX944" fmla="*/ 134938 w 452437"/>
                <a:gd name="connsiteY944" fmla="*/ 529 h 343958"/>
                <a:gd name="connsiteX945" fmla="*/ 132821 w 452437"/>
                <a:gd name="connsiteY945" fmla="*/ 0 h 343958"/>
                <a:gd name="connsiteX946" fmla="*/ 129646 w 452437"/>
                <a:gd name="connsiteY946" fmla="*/ 2117 h 343958"/>
                <a:gd name="connsiteX947" fmla="*/ 127000 w 452437"/>
                <a:gd name="connsiteY947" fmla="*/ 3175 h 343958"/>
                <a:gd name="connsiteX948" fmla="*/ 125413 w 452437"/>
                <a:gd name="connsiteY948" fmla="*/ 3704 h 343958"/>
                <a:gd name="connsiteX949" fmla="*/ 125413 w 452437"/>
                <a:gd name="connsiteY949" fmla="*/ 5292 h 343958"/>
                <a:gd name="connsiteX950" fmla="*/ 125413 w 452437"/>
                <a:gd name="connsiteY950" fmla="*/ 5821 h 343958"/>
                <a:gd name="connsiteX951" fmla="*/ 124354 w 452437"/>
                <a:gd name="connsiteY951" fmla="*/ 7408 h 343958"/>
                <a:gd name="connsiteX952" fmla="*/ 128587 w 452437"/>
                <a:gd name="connsiteY952" fmla="*/ 7408 h 343958"/>
                <a:gd name="connsiteX953" fmla="*/ 129646 w 452437"/>
                <a:gd name="connsiteY953" fmla="*/ 7938 h 343958"/>
                <a:gd name="connsiteX954" fmla="*/ 175154 w 452437"/>
                <a:gd name="connsiteY954" fmla="*/ 48683 h 343958"/>
                <a:gd name="connsiteX955" fmla="*/ 173567 w 452437"/>
                <a:gd name="connsiteY955" fmla="*/ 49742 h 343958"/>
                <a:gd name="connsiteX956" fmla="*/ 171979 w 452437"/>
                <a:gd name="connsiteY956" fmla="*/ 51859 h 343958"/>
                <a:gd name="connsiteX957" fmla="*/ 170392 w 452437"/>
                <a:gd name="connsiteY957" fmla="*/ 55033 h 343958"/>
                <a:gd name="connsiteX958" fmla="*/ 173567 w 452437"/>
                <a:gd name="connsiteY958" fmla="*/ 55563 h 343958"/>
                <a:gd name="connsiteX959" fmla="*/ 174625 w 452437"/>
                <a:gd name="connsiteY959" fmla="*/ 55563 h 343958"/>
                <a:gd name="connsiteX960" fmla="*/ 176212 w 452437"/>
                <a:gd name="connsiteY960" fmla="*/ 53446 h 343958"/>
                <a:gd name="connsiteX961" fmla="*/ 177271 w 452437"/>
                <a:gd name="connsiteY961" fmla="*/ 52917 h 343958"/>
                <a:gd name="connsiteX962" fmla="*/ 178329 w 452437"/>
                <a:gd name="connsiteY962" fmla="*/ 50271 h 343958"/>
                <a:gd name="connsiteX963" fmla="*/ 177800 w 452437"/>
                <a:gd name="connsiteY963" fmla="*/ 49742 h 343958"/>
                <a:gd name="connsiteX964" fmla="*/ 176212 w 452437"/>
                <a:gd name="connsiteY964" fmla="*/ 48154 h 343958"/>
                <a:gd name="connsiteX965" fmla="*/ 175154 w 452437"/>
                <a:gd name="connsiteY965" fmla="*/ 48683 h 343958"/>
                <a:gd name="connsiteX966" fmla="*/ 239712 w 452437"/>
                <a:gd name="connsiteY966" fmla="*/ 296333 h 343958"/>
                <a:gd name="connsiteX967" fmla="*/ 238654 w 452437"/>
                <a:gd name="connsiteY967" fmla="*/ 297392 h 343958"/>
                <a:gd name="connsiteX968" fmla="*/ 236538 w 452437"/>
                <a:gd name="connsiteY968" fmla="*/ 297392 h 343958"/>
                <a:gd name="connsiteX969" fmla="*/ 235479 w 452437"/>
                <a:gd name="connsiteY969" fmla="*/ 297392 h 343958"/>
                <a:gd name="connsiteX970" fmla="*/ 232833 w 452437"/>
                <a:gd name="connsiteY970" fmla="*/ 298450 h 343958"/>
                <a:gd name="connsiteX971" fmla="*/ 230188 w 452437"/>
                <a:gd name="connsiteY971" fmla="*/ 298450 h 343958"/>
                <a:gd name="connsiteX972" fmla="*/ 219075 w 452437"/>
                <a:gd name="connsiteY972" fmla="*/ 294746 h 343958"/>
                <a:gd name="connsiteX973" fmla="*/ 218546 w 452437"/>
                <a:gd name="connsiteY973" fmla="*/ 294746 h 343958"/>
                <a:gd name="connsiteX974" fmla="*/ 218546 w 452437"/>
                <a:gd name="connsiteY974" fmla="*/ 297392 h 343958"/>
                <a:gd name="connsiteX975" fmla="*/ 219604 w 452437"/>
                <a:gd name="connsiteY975" fmla="*/ 301096 h 343958"/>
                <a:gd name="connsiteX976" fmla="*/ 220133 w 452437"/>
                <a:gd name="connsiteY976" fmla="*/ 301625 h 343958"/>
                <a:gd name="connsiteX977" fmla="*/ 224366 w 452437"/>
                <a:gd name="connsiteY977" fmla="*/ 306917 h 343958"/>
                <a:gd name="connsiteX978" fmla="*/ 224896 w 452437"/>
                <a:gd name="connsiteY978" fmla="*/ 308504 h 343958"/>
                <a:gd name="connsiteX979" fmla="*/ 224366 w 452437"/>
                <a:gd name="connsiteY979" fmla="*/ 309033 h 343958"/>
                <a:gd name="connsiteX980" fmla="*/ 223308 w 452437"/>
                <a:gd name="connsiteY980" fmla="*/ 308504 h 343958"/>
                <a:gd name="connsiteX981" fmla="*/ 222779 w 452437"/>
                <a:gd name="connsiteY981" fmla="*/ 307975 h 343958"/>
                <a:gd name="connsiteX982" fmla="*/ 221721 w 452437"/>
                <a:gd name="connsiteY982" fmla="*/ 308504 h 343958"/>
                <a:gd name="connsiteX983" fmla="*/ 222779 w 452437"/>
                <a:gd name="connsiteY983" fmla="*/ 309563 h 343958"/>
                <a:gd name="connsiteX984" fmla="*/ 225425 w 452437"/>
                <a:gd name="connsiteY984" fmla="*/ 314854 h 343958"/>
                <a:gd name="connsiteX985" fmla="*/ 227542 w 452437"/>
                <a:gd name="connsiteY985" fmla="*/ 315913 h 343958"/>
                <a:gd name="connsiteX986" fmla="*/ 232304 w 452437"/>
                <a:gd name="connsiteY986" fmla="*/ 318559 h 343958"/>
                <a:gd name="connsiteX987" fmla="*/ 233362 w 452437"/>
                <a:gd name="connsiteY987" fmla="*/ 318029 h 343958"/>
                <a:gd name="connsiteX988" fmla="*/ 235479 w 452437"/>
                <a:gd name="connsiteY988" fmla="*/ 314854 h 343958"/>
                <a:gd name="connsiteX989" fmla="*/ 237067 w 452437"/>
                <a:gd name="connsiteY989" fmla="*/ 313267 h 343958"/>
                <a:gd name="connsiteX990" fmla="*/ 240241 w 452437"/>
                <a:gd name="connsiteY990" fmla="*/ 312208 h 343958"/>
                <a:gd name="connsiteX991" fmla="*/ 240771 w 452437"/>
                <a:gd name="connsiteY991" fmla="*/ 311150 h 343958"/>
                <a:gd name="connsiteX992" fmla="*/ 241300 w 452437"/>
                <a:gd name="connsiteY992" fmla="*/ 308504 h 343958"/>
                <a:gd name="connsiteX993" fmla="*/ 243417 w 452437"/>
                <a:gd name="connsiteY993" fmla="*/ 302683 h 343958"/>
                <a:gd name="connsiteX994" fmla="*/ 243417 w 452437"/>
                <a:gd name="connsiteY994" fmla="*/ 300038 h 343958"/>
                <a:gd name="connsiteX995" fmla="*/ 243417 w 452437"/>
                <a:gd name="connsiteY995" fmla="*/ 296863 h 343958"/>
                <a:gd name="connsiteX996" fmla="*/ 241829 w 452437"/>
                <a:gd name="connsiteY996" fmla="*/ 295275 h 343958"/>
                <a:gd name="connsiteX997" fmla="*/ 239712 w 452437"/>
                <a:gd name="connsiteY997" fmla="*/ 296333 h 34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Lst>
              <a:rect l="l" t="t" r="r" b="b"/>
              <a:pathLst>
                <a:path w="452437" h="343958">
                  <a:moveTo>
                    <a:pt x="277813" y="194204"/>
                  </a:moveTo>
                  <a:lnTo>
                    <a:pt x="275696" y="189442"/>
                  </a:lnTo>
                  <a:lnTo>
                    <a:pt x="276225" y="188913"/>
                  </a:lnTo>
                  <a:lnTo>
                    <a:pt x="276225" y="187325"/>
                  </a:lnTo>
                  <a:lnTo>
                    <a:pt x="276225" y="181504"/>
                  </a:lnTo>
                  <a:lnTo>
                    <a:pt x="275167" y="177271"/>
                  </a:lnTo>
                  <a:lnTo>
                    <a:pt x="274637" y="175683"/>
                  </a:lnTo>
                  <a:lnTo>
                    <a:pt x="274108" y="175683"/>
                  </a:lnTo>
                  <a:lnTo>
                    <a:pt x="272521" y="175154"/>
                  </a:lnTo>
                  <a:lnTo>
                    <a:pt x="272521" y="174625"/>
                  </a:lnTo>
                  <a:lnTo>
                    <a:pt x="271462" y="173038"/>
                  </a:lnTo>
                  <a:lnTo>
                    <a:pt x="271462" y="171979"/>
                  </a:lnTo>
                  <a:lnTo>
                    <a:pt x="270933" y="170921"/>
                  </a:lnTo>
                  <a:lnTo>
                    <a:pt x="269346" y="170392"/>
                  </a:lnTo>
                  <a:lnTo>
                    <a:pt x="267758" y="167217"/>
                  </a:lnTo>
                  <a:lnTo>
                    <a:pt x="267229" y="166158"/>
                  </a:lnTo>
                  <a:lnTo>
                    <a:pt x="265112" y="165629"/>
                  </a:lnTo>
                  <a:lnTo>
                    <a:pt x="263525" y="164571"/>
                  </a:lnTo>
                  <a:lnTo>
                    <a:pt x="260879" y="161925"/>
                  </a:lnTo>
                  <a:lnTo>
                    <a:pt x="260350" y="156634"/>
                  </a:lnTo>
                  <a:lnTo>
                    <a:pt x="259821" y="155575"/>
                  </a:lnTo>
                  <a:lnTo>
                    <a:pt x="259292" y="155046"/>
                  </a:lnTo>
                  <a:lnTo>
                    <a:pt x="257704" y="154517"/>
                  </a:lnTo>
                  <a:lnTo>
                    <a:pt x="254529" y="152929"/>
                  </a:lnTo>
                  <a:lnTo>
                    <a:pt x="255058" y="155575"/>
                  </a:lnTo>
                  <a:lnTo>
                    <a:pt x="252942" y="154517"/>
                  </a:lnTo>
                  <a:lnTo>
                    <a:pt x="251883" y="153988"/>
                  </a:lnTo>
                  <a:lnTo>
                    <a:pt x="249767" y="145521"/>
                  </a:lnTo>
                  <a:lnTo>
                    <a:pt x="248708" y="143933"/>
                  </a:lnTo>
                  <a:lnTo>
                    <a:pt x="246063" y="142346"/>
                  </a:lnTo>
                  <a:lnTo>
                    <a:pt x="245533" y="140759"/>
                  </a:lnTo>
                  <a:lnTo>
                    <a:pt x="246592" y="138113"/>
                  </a:lnTo>
                  <a:lnTo>
                    <a:pt x="246063" y="137583"/>
                  </a:lnTo>
                  <a:lnTo>
                    <a:pt x="242887" y="137583"/>
                  </a:lnTo>
                  <a:lnTo>
                    <a:pt x="241300" y="137054"/>
                  </a:lnTo>
                  <a:lnTo>
                    <a:pt x="238654" y="134938"/>
                  </a:lnTo>
                  <a:lnTo>
                    <a:pt x="237596" y="132821"/>
                  </a:lnTo>
                  <a:lnTo>
                    <a:pt x="234950" y="132821"/>
                  </a:lnTo>
                  <a:lnTo>
                    <a:pt x="229658" y="129646"/>
                  </a:lnTo>
                  <a:lnTo>
                    <a:pt x="229129" y="128588"/>
                  </a:lnTo>
                  <a:lnTo>
                    <a:pt x="228071" y="125942"/>
                  </a:lnTo>
                  <a:lnTo>
                    <a:pt x="227012" y="123825"/>
                  </a:lnTo>
                  <a:lnTo>
                    <a:pt x="227542" y="120650"/>
                  </a:lnTo>
                  <a:lnTo>
                    <a:pt x="227542" y="118533"/>
                  </a:lnTo>
                  <a:lnTo>
                    <a:pt x="226483" y="115888"/>
                  </a:lnTo>
                  <a:lnTo>
                    <a:pt x="223837" y="111654"/>
                  </a:lnTo>
                  <a:lnTo>
                    <a:pt x="222779" y="111125"/>
                  </a:lnTo>
                  <a:lnTo>
                    <a:pt x="223308" y="107950"/>
                  </a:lnTo>
                  <a:lnTo>
                    <a:pt x="222250" y="105304"/>
                  </a:lnTo>
                  <a:lnTo>
                    <a:pt x="221721" y="102129"/>
                  </a:lnTo>
                  <a:lnTo>
                    <a:pt x="221721" y="101071"/>
                  </a:lnTo>
                  <a:lnTo>
                    <a:pt x="221721" y="100542"/>
                  </a:lnTo>
                  <a:lnTo>
                    <a:pt x="220133" y="100013"/>
                  </a:lnTo>
                  <a:lnTo>
                    <a:pt x="218546" y="98425"/>
                  </a:lnTo>
                  <a:lnTo>
                    <a:pt x="217487" y="98425"/>
                  </a:lnTo>
                  <a:lnTo>
                    <a:pt x="216429" y="96308"/>
                  </a:lnTo>
                  <a:lnTo>
                    <a:pt x="215371" y="96838"/>
                  </a:lnTo>
                  <a:lnTo>
                    <a:pt x="214313" y="97896"/>
                  </a:lnTo>
                  <a:lnTo>
                    <a:pt x="212725" y="97896"/>
                  </a:lnTo>
                  <a:lnTo>
                    <a:pt x="212196" y="96838"/>
                  </a:lnTo>
                  <a:lnTo>
                    <a:pt x="210608" y="93134"/>
                  </a:lnTo>
                  <a:lnTo>
                    <a:pt x="210079" y="91017"/>
                  </a:lnTo>
                  <a:lnTo>
                    <a:pt x="210079" y="87313"/>
                  </a:lnTo>
                  <a:lnTo>
                    <a:pt x="209550" y="85196"/>
                  </a:lnTo>
                  <a:lnTo>
                    <a:pt x="209021" y="84138"/>
                  </a:lnTo>
                  <a:lnTo>
                    <a:pt x="206904" y="83079"/>
                  </a:lnTo>
                  <a:lnTo>
                    <a:pt x="207962" y="80433"/>
                  </a:lnTo>
                  <a:lnTo>
                    <a:pt x="207962" y="79375"/>
                  </a:lnTo>
                  <a:lnTo>
                    <a:pt x="206375" y="79375"/>
                  </a:lnTo>
                  <a:lnTo>
                    <a:pt x="205846" y="78846"/>
                  </a:lnTo>
                  <a:lnTo>
                    <a:pt x="205317" y="74613"/>
                  </a:lnTo>
                  <a:lnTo>
                    <a:pt x="204258" y="73554"/>
                  </a:lnTo>
                  <a:lnTo>
                    <a:pt x="202142" y="71967"/>
                  </a:lnTo>
                  <a:lnTo>
                    <a:pt x="201083" y="73554"/>
                  </a:lnTo>
                  <a:lnTo>
                    <a:pt x="200554" y="76200"/>
                  </a:lnTo>
                  <a:lnTo>
                    <a:pt x="199496" y="79375"/>
                  </a:lnTo>
                  <a:lnTo>
                    <a:pt x="197908" y="82021"/>
                  </a:lnTo>
                  <a:lnTo>
                    <a:pt x="197908" y="82550"/>
                  </a:lnTo>
                  <a:lnTo>
                    <a:pt x="199496" y="84667"/>
                  </a:lnTo>
                  <a:lnTo>
                    <a:pt x="198967" y="85196"/>
                  </a:lnTo>
                  <a:lnTo>
                    <a:pt x="197908" y="85725"/>
                  </a:lnTo>
                  <a:lnTo>
                    <a:pt x="197379" y="86783"/>
                  </a:lnTo>
                  <a:lnTo>
                    <a:pt x="196321" y="92075"/>
                  </a:lnTo>
                  <a:lnTo>
                    <a:pt x="197908" y="94192"/>
                  </a:lnTo>
                  <a:lnTo>
                    <a:pt x="196321" y="97896"/>
                  </a:lnTo>
                  <a:lnTo>
                    <a:pt x="196321" y="98954"/>
                  </a:lnTo>
                  <a:lnTo>
                    <a:pt x="197379" y="101071"/>
                  </a:lnTo>
                  <a:lnTo>
                    <a:pt x="197908" y="102129"/>
                  </a:lnTo>
                  <a:lnTo>
                    <a:pt x="196850" y="104246"/>
                  </a:lnTo>
                  <a:lnTo>
                    <a:pt x="195792" y="106892"/>
                  </a:lnTo>
                  <a:lnTo>
                    <a:pt x="195262" y="110596"/>
                  </a:lnTo>
                  <a:lnTo>
                    <a:pt x="194204" y="114300"/>
                  </a:lnTo>
                  <a:lnTo>
                    <a:pt x="191558" y="118533"/>
                  </a:lnTo>
                  <a:lnTo>
                    <a:pt x="191029" y="119063"/>
                  </a:lnTo>
                  <a:lnTo>
                    <a:pt x="188913" y="119592"/>
                  </a:lnTo>
                  <a:lnTo>
                    <a:pt x="187854" y="120650"/>
                  </a:lnTo>
                  <a:lnTo>
                    <a:pt x="186796" y="120650"/>
                  </a:lnTo>
                  <a:lnTo>
                    <a:pt x="184679" y="120121"/>
                  </a:lnTo>
                  <a:lnTo>
                    <a:pt x="180975" y="118004"/>
                  </a:lnTo>
                  <a:lnTo>
                    <a:pt x="180446" y="117475"/>
                  </a:lnTo>
                  <a:lnTo>
                    <a:pt x="179917" y="115359"/>
                  </a:lnTo>
                  <a:lnTo>
                    <a:pt x="178858" y="114829"/>
                  </a:lnTo>
                  <a:lnTo>
                    <a:pt x="176741" y="114300"/>
                  </a:lnTo>
                  <a:lnTo>
                    <a:pt x="175154" y="113771"/>
                  </a:lnTo>
                  <a:lnTo>
                    <a:pt x="174096" y="113771"/>
                  </a:lnTo>
                  <a:lnTo>
                    <a:pt x="171979" y="111654"/>
                  </a:lnTo>
                  <a:lnTo>
                    <a:pt x="170921" y="110596"/>
                  </a:lnTo>
                  <a:lnTo>
                    <a:pt x="166158" y="107950"/>
                  </a:lnTo>
                  <a:lnTo>
                    <a:pt x="165100" y="107950"/>
                  </a:lnTo>
                  <a:lnTo>
                    <a:pt x="164042" y="107950"/>
                  </a:lnTo>
                  <a:lnTo>
                    <a:pt x="163512" y="107950"/>
                  </a:lnTo>
                  <a:lnTo>
                    <a:pt x="161925" y="105833"/>
                  </a:lnTo>
                  <a:lnTo>
                    <a:pt x="159279" y="103717"/>
                  </a:lnTo>
                  <a:lnTo>
                    <a:pt x="156104" y="101600"/>
                  </a:lnTo>
                  <a:lnTo>
                    <a:pt x="154517" y="100542"/>
                  </a:lnTo>
                  <a:lnTo>
                    <a:pt x="154517" y="100013"/>
                  </a:lnTo>
                  <a:lnTo>
                    <a:pt x="155046" y="98425"/>
                  </a:lnTo>
                  <a:lnTo>
                    <a:pt x="156633" y="96838"/>
                  </a:lnTo>
                  <a:lnTo>
                    <a:pt x="157692" y="95250"/>
                  </a:lnTo>
                  <a:lnTo>
                    <a:pt x="158221" y="92604"/>
                  </a:lnTo>
                  <a:lnTo>
                    <a:pt x="157163" y="91546"/>
                  </a:lnTo>
                  <a:lnTo>
                    <a:pt x="157692" y="89958"/>
                  </a:lnTo>
                  <a:lnTo>
                    <a:pt x="158750" y="88900"/>
                  </a:lnTo>
                  <a:lnTo>
                    <a:pt x="160337" y="88371"/>
                  </a:lnTo>
                  <a:lnTo>
                    <a:pt x="161925" y="88371"/>
                  </a:lnTo>
                  <a:lnTo>
                    <a:pt x="161925" y="87313"/>
                  </a:lnTo>
                  <a:lnTo>
                    <a:pt x="162454" y="85725"/>
                  </a:lnTo>
                  <a:lnTo>
                    <a:pt x="162983" y="85196"/>
                  </a:lnTo>
                  <a:lnTo>
                    <a:pt x="162983" y="83609"/>
                  </a:lnTo>
                  <a:lnTo>
                    <a:pt x="164571" y="82550"/>
                  </a:lnTo>
                  <a:lnTo>
                    <a:pt x="164042" y="82021"/>
                  </a:lnTo>
                  <a:lnTo>
                    <a:pt x="162983" y="82021"/>
                  </a:lnTo>
                  <a:lnTo>
                    <a:pt x="161396" y="80433"/>
                  </a:lnTo>
                  <a:lnTo>
                    <a:pt x="160866" y="80433"/>
                  </a:lnTo>
                  <a:lnTo>
                    <a:pt x="160866" y="83079"/>
                  </a:lnTo>
                  <a:lnTo>
                    <a:pt x="159279" y="83609"/>
                  </a:lnTo>
                  <a:lnTo>
                    <a:pt x="158221" y="82021"/>
                  </a:lnTo>
                  <a:lnTo>
                    <a:pt x="156104" y="80963"/>
                  </a:lnTo>
                  <a:lnTo>
                    <a:pt x="154517" y="80963"/>
                  </a:lnTo>
                  <a:lnTo>
                    <a:pt x="152929" y="82021"/>
                  </a:lnTo>
                  <a:lnTo>
                    <a:pt x="152400" y="82021"/>
                  </a:lnTo>
                  <a:lnTo>
                    <a:pt x="151342" y="82021"/>
                  </a:lnTo>
                  <a:lnTo>
                    <a:pt x="150283" y="79904"/>
                  </a:lnTo>
                  <a:lnTo>
                    <a:pt x="148696" y="79904"/>
                  </a:lnTo>
                  <a:lnTo>
                    <a:pt x="147637" y="80433"/>
                  </a:lnTo>
                  <a:lnTo>
                    <a:pt x="141817" y="79375"/>
                  </a:lnTo>
                  <a:lnTo>
                    <a:pt x="140758" y="78846"/>
                  </a:lnTo>
                  <a:lnTo>
                    <a:pt x="138642" y="77259"/>
                  </a:lnTo>
                  <a:lnTo>
                    <a:pt x="137583" y="76200"/>
                  </a:lnTo>
                  <a:lnTo>
                    <a:pt x="136525" y="76729"/>
                  </a:lnTo>
                  <a:lnTo>
                    <a:pt x="135467" y="76200"/>
                  </a:lnTo>
                  <a:lnTo>
                    <a:pt x="133879" y="74613"/>
                  </a:lnTo>
                  <a:lnTo>
                    <a:pt x="132292" y="74613"/>
                  </a:lnTo>
                  <a:lnTo>
                    <a:pt x="131233" y="75142"/>
                  </a:lnTo>
                  <a:lnTo>
                    <a:pt x="131233" y="75671"/>
                  </a:lnTo>
                  <a:lnTo>
                    <a:pt x="131762" y="76200"/>
                  </a:lnTo>
                  <a:lnTo>
                    <a:pt x="132821" y="76200"/>
                  </a:lnTo>
                  <a:lnTo>
                    <a:pt x="134408" y="76729"/>
                  </a:lnTo>
                  <a:lnTo>
                    <a:pt x="135467" y="77788"/>
                  </a:lnTo>
                  <a:lnTo>
                    <a:pt x="135996" y="80963"/>
                  </a:lnTo>
                  <a:lnTo>
                    <a:pt x="135467" y="81492"/>
                  </a:lnTo>
                  <a:lnTo>
                    <a:pt x="133879" y="82021"/>
                  </a:lnTo>
                  <a:lnTo>
                    <a:pt x="128058" y="82021"/>
                  </a:lnTo>
                  <a:lnTo>
                    <a:pt x="125413" y="80963"/>
                  </a:lnTo>
                  <a:lnTo>
                    <a:pt x="124354" y="81492"/>
                  </a:lnTo>
                  <a:lnTo>
                    <a:pt x="123296" y="82550"/>
                  </a:lnTo>
                  <a:lnTo>
                    <a:pt x="123825" y="84138"/>
                  </a:lnTo>
                  <a:lnTo>
                    <a:pt x="122767" y="84667"/>
                  </a:lnTo>
                  <a:lnTo>
                    <a:pt x="120650" y="84667"/>
                  </a:lnTo>
                  <a:lnTo>
                    <a:pt x="118533" y="87842"/>
                  </a:lnTo>
                  <a:lnTo>
                    <a:pt x="118533" y="88371"/>
                  </a:lnTo>
                  <a:lnTo>
                    <a:pt x="119063" y="88900"/>
                  </a:lnTo>
                  <a:lnTo>
                    <a:pt x="118533" y="89958"/>
                  </a:lnTo>
                  <a:lnTo>
                    <a:pt x="118004" y="90488"/>
                  </a:lnTo>
                  <a:lnTo>
                    <a:pt x="116417" y="91546"/>
                  </a:lnTo>
                  <a:lnTo>
                    <a:pt x="115358" y="92075"/>
                  </a:lnTo>
                  <a:lnTo>
                    <a:pt x="115358" y="93663"/>
                  </a:lnTo>
                  <a:lnTo>
                    <a:pt x="113771" y="95250"/>
                  </a:lnTo>
                  <a:lnTo>
                    <a:pt x="113241" y="95779"/>
                  </a:lnTo>
                  <a:lnTo>
                    <a:pt x="113241" y="96308"/>
                  </a:lnTo>
                  <a:lnTo>
                    <a:pt x="113241" y="96838"/>
                  </a:lnTo>
                  <a:lnTo>
                    <a:pt x="115358" y="98425"/>
                  </a:lnTo>
                  <a:lnTo>
                    <a:pt x="116417" y="99484"/>
                  </a:lnTo>
                  <a:lnTo>
                    <a:pt x="115887" y="100013"/>
                  </a:lnTo>
                  <a:lnTo>
                    <a:pt x="115358" y="101071"/>
                  </a:lnTo>
                  <a:lnTo>
                    <a:pt x="114829" y="102658"/>
                  </a:lnTo>
                  <a:lnTo>
                    <a:pt x="113771" y="102129"/>
                  </a:lnTo>
                  <a:lnTo>
                    <a:pt x="111654" y="100542"/>
                  </a:lnTo>
                  <a:lnTo>
                    <a:pt x="110067" y="100013"/>
                  </a:lnTo>
                  <a:lnTo>
                    <a:pt x="106362" y="100013"/>
                  </a:lnTo>
                  <a:lnTo>
                    <a:pt x="105833" y="100013"/>
                  </a:lnTo>
                  <a:lnTo>
                    <a:pt x="104775" y="102129"/>
                  </a:lnTo>
                  <a:lnTo>
                    <a:pt x="103717" y="103188"/>
                  </a:lnTo>
                  <a:lnTo>
                    <a:pt x="103188" y="102658"/>
                  </a:lnTo>
                  <a:lnTo>
                    <a:pt x="103717" y="100542"/>
                  </a:lnTo>
                  <a:lnTo>
                    <a:pt x="103188" y="98425"/>
                  </a:lnTo>
                  <a:lnTo>
                    <a:pt x="101071" y="96308"/>
                  </a:lnTo>
                  <a:lnTo>
                    <a:pt x="100012" y="94721"/>
                  </a:lnTo>
                  <a:lnTo>
                    <a:pt x="99483" y="94192"/>
                  </a:lnTo>
                  <a:lnTo>
                    <a:pt x="97366" y="94192"/>
                  </a:lnTo>
                  <a:lnTo>
                    <a:pt x="95779" y="92075"/>
                  </a:lnTo>
                  <a:lnTo>
                    <a:pt x="94721" y="93663"/>
                  </a:lnTo>
                  <a:lnTo>
                    <a:pt x="94192" y="94192"/>
                  </a:lnTo>
                  <a:lnTo>
                    <a:pt x="93133" y="96308"/>
                  </a:lnTo>
                  <a:lnTo>
                    <a:pt x="92604" y="94721"/>
                  </a:lnTo>
                  <a:lnTo>
                    <a:pt x="91546" y="94192"/>
                  </a:lnTo>
                  <a:lnTo>
                    <a:pt x="90487" y="95250"/>
                  </a:lnTo>
                  <a:lnTo>
                    <a:pt x="88900" y="98425"/>
                  </a:lnTo>
                  <a:lnTo>
                    <a:pt x="86254" y="98425"/>
                  </a:lnTo>
                  <a:lnTo>
                    <a:pt x="84667" y="98425"/>
                  </a:lnTo>
                  <a:lnTo>
                    <a:pt x="83608" y="98954"/>
                  </a:lnTo>
                  <a:lnTo>
                    <a:pt x="84137" y="101071"/>
                  </a:lnTo>
                  <a:lnTo>
                    <a:pt x="83608" y="102129"/>
                  </a:lnTo>
                  <a:lnTo>
                    <a:pt x="83079" y="103717"/>
                  </a:lnTo>
                  <a:lnTo>
                    <a:pt x="83608" y="104775"/>
                  </a:lnTo>
                  <a:lnTo>
                    <a:pt x="82550" y="105304"/>
                  </a:lnTo>
                  <a:lnTo>
                    <a:pt x="80433" y="103717"/>
                  </a:lnTo>
                  <a:lnTo>
                    <a:pt x="79904" y="104246"/>
                  </a:lnTo>
                  <a:lnTo>
                    <a:pt x="78846" y="105304"/>
                  </a:lnTo>
                  <a:lnTo>
                    <a:pt x="78317" y="106892"/>
                  </a:lnTo>
                  <a:lnTo>
                    <a:pt x="78317" y="107950"/>
                  </a:lnTo>
                  <a:lnTo>
                    <a:pt x="78317" y="109538"/>
                  </a:lnTo>
                  <a:lnTo>
                    <a:pt x="79375" y="110067"/>
                  </a:lnTo>
                  <a:lnTo>
                    <a:pt x="81491" y="111125"/>
                  </a:lnTo>
                  <a:lnTo>
                    <a:pt x="80962" y="111125"/>
                  </a:lnTo>
                  <a:lnTo>
                    <a:pt x="77788" y="111125"/>
                  </a:lnTo>
                  <a:lnTo>
                    <a:pt x="75671" y="110596"/>
                  </a:lnTo>
                  <a:lnTo>
                    <a:pt x="73025" y="110596"/>
                  </a:lnTo>
                  <a:lnTo>
                    <a:pt x="72496" y="112713"/>
                  </a:lnTo>
                  <a:lnTo>
                    <a:pt x="73554" y="113242"/>
                  </a:lnTo>
                  <a:lnTo>
                    <a:pt x="75142" y="114300"/>
                  </a:lnTo>
                  <a:lnTo>
                    <a:pt x="74612" y="116417"/>
                  </a:lnTo>
                  <a:lnTo>
                    <a:pt x="73554" y="116417"/>
                  </a:lnTo>
                  <a:lnTo>
                    <a:pt x="72496" y="115359"/>
                  </a:lnTo>
                  <a:lnTo>
                    <a:pt x="72496" y="116946"/>
                  </a:lnTo>
                  <a:lnTo>
                    <a:pt x="71967" y="119063"/>
                  </a:lnTo>
                  <a:lnTo>
                    <a:pt x="70908" y="118004"/>
                  </a:lnTo>
                  <a:lnTo>
                    <a:pt x="68792" y="113771"/>
                  </a:lnTo>
                  <a:lnTo>
                    <a:pt x="68262" y="112183"/>
                  </a:lnTo>
                  <a:lnTo>
                    <a:pt x="67204" y="111654"/>
                  </a:lnTo>
                  <a:lnTo>
                    <a:pt x="66146" y="113771"/>
                  </a:lnTo>
                  <a:lnTo>
                    <a:pt x="62442" y="117475"/>
                  </a:lnTo>
                  <a:lnTo>
                    <a:pt x="62442" y="119063"/>
                  </a:lnTo>
                  <a:lnTo>
                    <a:pt x="63500" y="121708"/>
                  </a:lnTo>
                  <a:lnTo>
                    <a:pt x="63500" y="123296"/>
                  </a:lnTo>
                  <a:lnTo>
                    <a:pt x="63500" y="123825"/>
                  </a:lnTo>
                  <a:lnTo>
                    <a:pt x="60325" y="125413"/>
                  </a:lnTo>
                  <a:lnTo>
                    <a:pt x="59267" y="127000"/>
                  </a:lnTo>
                  <a:lnTo>
                    <a:pt x="57679" y="129646"/>
                  </a:lnTo>
                  <a:lnTo>
                    <a:pt x="56621" y="131763"/>
                  </a:lnTo>
                  <a:lnTo>
                    <a:pt x="53975" y="133879"/>
                  </a:lnTo>
                  <a:lnTo>
                    <a:pt x="52917" y="134408"/>
                  </a:lnTo>
                  <a:lnTo>
                    <a:pt x="47096" y="137054"/>
                  </a:lnTo>
                  <a:lnTo>
                    <a:pt x="44979" y="137054"/>
                  </a:lnTo>
                  <a:lnTo>
                    <a:pt x="42333" y="136525"/>
                  </a:lnTo>
                  <a:lnTo>
                    <a:pt x="40746" y="136525"/>
                  </a:lnTo>
                  <a:lnTo>
                    <a:pt x="40217" y="136525"/>
                  </a:lnTo>
                  <a:lnTo>
                    <a:pt x="39688" y="138642"/>
                  </a:lnTo>
                  <a:lnTo>
                    <a:pt x="38629" y="139171"/>
                  </a:lnTo>
                  <a:lnTo>
                    <a:pt x="35983" y="139171"/>
                  </a:lnTo>
                  <a:lnTo>
                    <a:pt x="34396" y="139700"/>
                  </a:lnTo>
                  <a:lnTo>
                    <a:pt x="32808" y="140759"/>
                  </a:lnTo>
                  <a:lnTo>
                    <a:pt x="31750" y="141817"/>
                  </a:lnTo>
                  <a:lnTo>
                    <a:pt x="23813" y="142346"/>
                  </a:lnTo>
                  <a:lnTo>
                    <a:pt x="21696" y="143404"/>
                  </a:lnTo>
                  <a:lnTo>
                    <a:pt x="17462" y="146579"/>
                  </a:lnTo>
                  <a:lnTo>
                    <a:pt x="16404" y="147638"/>
                  </a:lnTo>
                  <a:lnTo>
                    <a:pt x="10054" y="151342"/>
                  </a:lnTo>
                  <a:lnTo>
                    <a:pt x="8996" y="154517"/>
                  </a:lnTo>
                  <a:lnTo>
                    <a:pt x="8467" y="155046"/>
                  </a:lnTo>
                  <a:lnTo>
                    <a:pt x="7408" y="155046"/>
                  </a:lnTo>
                  <a:lnTo>
                    <a:pt x="6879" y="154517"/>
                  </a:lnTo>
                  <a:lnTo>
                    <a:pt x="6879" y="152929"/>
                  </a:lnTo>
                  <a:lnTo>
                    <a:pt x="6350" y="150813"/>
                  </a:lnTo>
                  <a:lnTo>
                    <a:pt x="5821" y="152400"/>
                  </a:lnTo>
                  <a:lnTo>
                    <a:pt x="4233" y="154517"/>
                  </a:lnTo>
                  <a:lnTo>
                    <a:pt x="4233" y="155575"/>
                  </a:lnTo>
                  <a:lnTo>
                    <a:pt x="4762" y="157692"/>
                  </a:lnTo>
                  <a:lnTo>
                    <a:pt x="5292" y="161396"/>
                  </a:lnTo>
                  <a:lnTo>
                    <a:pt x="4762" y="163513"/>
                  </a:lnTo>
                  <a:lnTo>
                    <a:pt x="2646" y="167217"/>
                  </a:lnTo>
                  <a:lnTo>
                    <a:pt x="3175" y="171450"/>
                  </a:lnTo>
                  <a:lnTo>
                    <a:pt x="4233" y="173567"/>
                  </a:lnTo>
                  <a:lnTo>
                    <a:pt x="7938" y="179917"/>
                  </a:lnTo>
                  <a:lnTo>
                    <a:pt x="7938" y="182033"/>
                  </a:lnTo>
                  <a:lnTo>
                    <a:pt x="7408" y="182033"/>
                  </a:lnTo>
                  <a:lnTo>
                    <a:pt x="7408" y="183621"/>
                  </a:lnTo>
                  <a:lnTo>
                    <a:pt x="5821" y="183621"/>
                  </a:lnTo>
                  <a:lnTo>
                    <a:pt x="4233" y="180446"/>
                  </a:lnTo>
                  <a:lnTo>
                    <a:pt x="2116" y="177271"/>
                  </a:lnTo>
                  <a:lnTo>
                    <a:pt x="2116" y="178329"/>
                  </a:lnTo>
                  <a:lnTo>
                    <a:pt x="2646" y="179388"/>
                  </a:lnTo>
                  <a:lnTo>
                    <a:pt x="4233" y="180975"/>
                  </a:lnTo>
                  <a:lnTo>
                    <a:pt x="4762" y="184679"/>
                  </a:lnTo>
                  <a:lnTo>
                    <a:pt x="4233" y="184679"/>
                  </a:lnTo>
                  <a:lnTo>
                    <a:pt x="3175" y="184150"/>
                  </a:lnTo>
                  <a:lnTo>
                    <a:pt x="2116" y="182563"/>
                  </a:lnTo>
                  <a:lnTo>
                    <a:pt x="1587" y="182563"/>
                  </a:lnTo>
                  <a:lnTo>
                    <a:pt x="1058" y="180975"/>
                  </a:lnTo>
                  <a:lnTo>
                    <a:pt x="529" y="180446"/>
                  </a:lnTo>
                  <a:lnTo>
                    <a:pt x="0" y="180975"/>
                  </a:lnTo>
                  <a:lnTo>
                    <a:pt x="1058" y="183092"/>
                  </a:lnTo>
                  <a:lnTo>
                    <a:pt x="4233" y="186267"/>
                  </a:lnTo>
                  <a:lnTo>
                    <a:pt x="6350" y="189971"/>
                  </a:lnTo>
                  <a:lnTo>
                    <a:pt x="6879" y="191558"/>
                  </a:lnTo>
                  <a:lnTo>
                    <a:pt x="6350" y="194734"/>
                  </a:lnTo>
                  <a:lnTo>
                    <a:pt x="11112" y="201613"/>
                  </a:lnTo>
                  <a:lnTo>
                    <a:pt x="12700" y="204788"/>
                  </a:lnTo>
                  <a:lnTo>
                    <a:pt x="13229" y="207433"/>
                  </a:lnTo>
                  <a:lnTo>
                    <a:pt x="13229" y="210609"/>
                  </a:lnTo>
                  <a:lnTo>
                    <a:pt x="13229" y="213254"/>
                  </a:lnTo>
                  <a:lnTo>
                    <a:pt x="14288" y="215900"/>
                  </a:lnTo>
                  <a:lnTo>
                    <a:pt x="17462" y="222250"/>
                  </a:lnTo>
                  <a:lnTo>
                    <a:pt x="18521" y="224367"/>
                  </a:lnTo>
                  <a:lnTo>
                    <a:pt x="19050" y="226484"/>
                  </a:lnTo>
                  <a:lnTo>
                    <a:pt x="19050" y="230717"/>
                  </a:lnTo>
                  <a:lnTo>
                    <a:pt x="18521" y="235479"/>
                  </a:lnTo>
                  <a:lnTo>
                    <a:pt x="17462" y="237067"/>
                  </a:lnTo>
                  <a:lnTo>
                    <a:pt x="16404" y="238654"/>
                  </a:lnTo>
                  <a:lnTo>
                    <a:pt x="15346" y="238654"/>
                  </a:lnTo>
                  <a:lnTo>
                    <a:pt x="13758" y="238125"/>
                  </a:lnTo>
                  <a:lnTo>
                    <a:pt x="13229" y="239713"/>
                  </a:lnTo>
                  <a:lnTo>
                    <a:pt x="14288" y="243417"/>
                  </a:lnTo>
                  <a:lnTo>
                    <a:pt x="14288" y="243946"/>
                  </a:lnTo>
                  <a:lnTo>
                    <a:pt x="15875" y="243946"/>
                  </a:lnTo>
                  <a:lnTo>
                    <a:pt x="17991" y="245004"/>
                  </a:lnTo>
                  <a:lnTo>
                    <a:pt x="20637" y="247650"/>
                  </a:lnTo>
                  <a:lnTo>
                    <a:pt x="22225" y="248708"/>
                  </a:lnTo>
                  <a:lnTo>
                    <a:pt x="24342" y="249238"/>
                  </a:lnTo>
                  <a:lnTo>
                    <a:pt x="31221" y="249767"/>
                  </a:lnTo>
                  <a:lnTo>
                    <a:pt x="32808" y="249767"/>
                  </a:lnTo>
                  <a:lnTo>
                    <a:pt x="35983" y="248708"/>
                  </a:lnTo>
                  <a:lnTo>
                    <a:pt x="37571" y="247121"/>
                  </a:lnTo>
                  <a:lnTo>
                    <a:pt x="39158" y="245004"/>
                  </a:lnTo>
                  <a:lnTo>
                    <a:pt x="39688" y="245004"/>
                  </a:lnTo>
                  <a:lnTo>
                    <a:pt x="42333" y="245004"/>
                  </a:lnTo>
                  <a:lnTo>
                    <a:pt x="43392" y="244475"/>
                  </a:lnTo>
                  <a:lnTo>
                    <a:pt x="45508" y="242359"/>
                  </a:lnTo>
                  <a:lnTo>
                    <a:pt x="46567" y="241300"/>
                  </a:lnTo>
                  <a:lnTo>
                    <a:pt x="48683" y="240771"/>
                  </a:lnTo>
                  <a:lnTo>
                    <a:pt x="50271" y="241300"/>
                  </a:lnTo>
                  <a:lnTo>
                    <a:pt x="58208" y="239713"/>
                  </a:lnTo>
                  <a:lnTo>
                    <a:pt x="60325" y="239713"/>
                  </a:lnTo>
                  <a:lnTo>
                    <a:pt x="60854" y="240242"/>
                  </a:lnTo>
                  <a:lnTo>
                    <a:pt x="62971" y="241829"/>
                  </a:lnTo>
                  <a:lnTo>
                    <a:pt x="64558" y="240771"/>
                  </a:lnTo>
                  <a:lnTo>
                    <a:pt x="67204" y="240242"/>
                  </a:lnTo>
                  <a:lnTo>
                    <a:pt x="71438" y="240242"/>
                  </a:lnTo>
                  <a:lnTo>
                    <a:pt x="73025" y="239713"/>
                  </a:lnTo>
                  <a:lnTo>
                    <a:pt x="77258" y="233363"/>
                  </a:lnTo>
                  <a:lnTo>
                    <a:pt x="78846" y="232833"/>
                  </a:lnTo>
                  <a:lnTo>
                    <a:pt x="81491" y="232304"/>
                  </a:lnTo>
                  <a:lnTo>
                    <a:pt x="87313" y="229129"/>
                  </a:lnTo>
                  <a:lnTo>
                    <a:pt x="89958" y="228071"/>
                  </a:lnTo>
                  <a:lnTo>
                    <a:pt x="91017" y="228071"/>
                  </a:lnTo>
                  <a:lnTo>
                    <a:pt x="93663" y="228071"/>
                  </a:lnTo>
                  <a:lnTo>
                    <a:pt x="98425" y="227542"/>
                  </a:lnTo>
                  <a:lnTo>
                    <a:pt x="104775" y="226484"/>
                  </a:lnTo>
                  <a:lnTo>
                    <a:pt x="107421" y="224367"/>
                  </a:lnTo>
                  <a:lnTo>
                    <a:pt x="109538" y="223838"/>
                  </a:lnTo>
                  <a:lnTo>
                    <a:pt x="111654" y="223308"/>
                  </a:lnTo>
                  <a:lnTo>
                    <a:pt x="123296" y="222779"/>
                  </a:lnTo>
                  <a:lnTo>
                    <a:pt x="125413" y="222250"/>
                  </a:lnTo>
                  <a:lnTo>
                    <a:pt x="125942" y="222250"/>
                  </a:lnTo>
                  <a:lnTo>
                    <a:pt x="129116" y="223838"/>
                  </a:lnTo>
                  <a:lnTo>
                    <a:pt x="131233" y="225425"/>
                  </a:lnTo>
                  <a:lnTo>
                    <a:pt x="132292" y="226484"/>
                  </a:lnTo>
                  <a:lnTo>
                    <a:pt x="133350" y="226484"/>
                  </a:lnTo>
                  <a:lnTo>
                    <a:pt x="134938" y="225425"/>
                  </a:lnTo>
                  <a:lnTo>
                    <a:pt x="135996" y="225425"/>
                  </a:lnTo>
                  <a:lnTo>
                    <a:pt x="138642" y="227542"/>
                  </a:lnTo>
                  <a:lnTo>
                    <a:pt x="140229" y="227542"/>
                  </a:lnTo>
                  <a:lnTo>
                    <a:pt x="142875" y="227013"/>
                  </a:lnTo>
                  <a:lnTo>
                    <a:pt x="143933" y="227542"/>
                  </a:lnTo>
                  <a:lnTo>
                    <a:pt x="145521" y="229129"/>
                  </a:lnTo>
                  <a:lnTo>
                    <a:pt x="146579" y="230717"/>
                  </a:lnTo>
                  <a:lnTo>
                    <a:pt x="146579" y="231775"/>
                  </a:lnTo>
                  <a:lnTo>
                    <a:pt x="145521" y="232833"/>
                  </a:lnTo>
                  <a:lnTo>
                    <a:pt x="146050" y="233363"/>
                  </a:lnTo>
                  <a:lnTo>
                    <a:pt x="146050" y="234421"/>
                  </a:lnTo>
                  <a:lnTo>
                    <a:pt x="147108" y="234950"/>
                  </a:lnTo>
                  <a:lnTo>
                    <a:pt x="149225" y="234421"/>
                  </a:lnTo>
                  <a:lnTo>
                    <a:pt x="149754" y="235479"/>
                  </a:lnTo>
                  <a:lnTo>
                    <a:pt x="150813" y="238125"/>
                  </a:lnTo>
                  <a:lnTo>
                    <a:pt x="152929" y="240771"/>
                  </a:lnTo>
                  <a:lnTo>
                    <a:pt x="153987" y="243946"/>
                  </a:lnTo>
                  <a:lnTo>
                    <a:pt x="155575" y="248179"/>
                  </a:lnTo>
                  <a:lnTo>
                    <a:pt x="156633" y="249767"/>
                  </a:lnTo>
                  <a:lnTo>
                    <a:pt x="159279" y="244475"/>
                  </a:lnTo>
                  <a:lnTo>
                    <a:pt x="161396" y="242359"/>
                  </a:lnTo>
                  <a:lnTo>
                    <a:pt x="163512" y="240771"/>
                  </a:lnTo>
                  <a:lnTo>
                    <a:pt x="166158" y="239713"/>
                  </a:lnTo>
                  <a:lnTo>
                    <a:pt x="166688" y="238654"/>
                  </a:lnTo>
                  <a:lnTo>
                    <a:pt x="167217" y="237067"/>
                  </a:lnTo>
                  <a:lnTo>
                    <a:pt x="168804" y="234950"/>
                  </a:lnTo>
                  <a:lnTo>
                    <a:pt x="170392" y="234421"/>
                  </a:lnTo>
                  <a:lnTo>
                    <a:pt x="170921" y="232833"/>
                  </a:lnTo>
                  <a:lnTo>
                    <a:pt x="171450" y="230717"/>
                  </a:lnTo>
                  <a:lnTo>
                    <a:pt x="173567" y="234421"/>
                  </a:lnTo>
                  <a:lnTo>
                    <a:pt x="173567" y="234950"/>
                  </a:lnTo>
                  <a:lnTo>
                    <a:pt x="173038" y="236009"/>
                  </a:lnTo>
                  <a:lnTo>
                    <a:pt x="172508" y="236009"/>
                  </a:lnTo>
                  <a:lnTo>
                    <a:pt x="171979" y="236538"/>
                  </a:lnTo>
                  <a:lnTo>
                    <a:pt x="171979" y="238125"/>
                  </a:lnTo>
                  <a:lnTo>
                    <a:pt x="171450" y="239713"/>
                  </a:lnTo>
                  <a:lnTo>
                    <a:pt x="168804" y="243946"/>
                  </a:lnTo>
                  <a:lnTo>
                    <a:pt x="169333" y="247121"/>
                  </a:lnTo>
                  <a:lnTo>
                    <a:pt x="168804" y="248179"/>
                  </a:lnTo>
                  <a:lnTo>
                    <a:pt x="168275" y="248708"/>
                  </a:lnTo>
                  <a:lnTo>
                    <a:pt x="166158" y="248708"/>
                  </a:lnTo>
                  <a:lnTo>
                    <a:pt x="165629" y="250296"/>
                  </a:lnTo>
                  <a:lnTo>
                    <a:pt x="165100" y="251884"/>
                  </a:lnTo>
                  <a:lnTo>
                    <a:pt x="166158" y="251354"/>
                  </a:lnTo>
                  <a:lnTo>
                    <a:pt x="166688" y="251354"/>
                  </a:lnTo>
                  <a:lnTo>
                    <a:pt x="167217" y="250825"/>
                  </a:lnTo>
                  <a:lnTo>
                    <a:pt x="169333" y="250825"/>
                  </a:lnTo>
                  <a:lnTo>
                    <a:pt x="170392" y="250825"/>
                  </a:lnTo>
                  <a:lnTo>
                    <a:pt x="171450" y="245533"/>
                  </a:lnTo>
                  <a:lnTo>
                    <a:pt x="173038" y="242888"/>
                  </a:lnTo>
                  <a:lnTo>
                    <a:pt x="174096" y="244475"/>
                  </a:lnTo>
                  <a:lnTo>
                    <a:pt x="176212" y="247650"/>
                  </a:lnTo>
                  <a:lnTo>
                    <a:pt x="176212" y="250296"/>
                  </a:lnTo>
                  <a:lnTo>
                    <a:pt x="175154" y="252413"/>
                  </a:lnTo>
                  <a:lnTo>
                    <a:pt x="173567" y="254000"/>
                  </a:lnTo>
                  <a:lnTo>
                    <a:pt x="174096" y="254529"/>
                  </a:lnTo>
                  <a:lnTo>
                    <a:pt x="174625" y="254529"/>
                  </a:lnTo>
                  <a:lnTo>
                    <a:pt x="177800" y="254000"/>
                  </a:lnTo>
                  <a:lnTo>
                    <a:pt x="180446" y="252942"/>
                  </a:lnTo>
                  <a:lnTo>
                    <a:pt x="182033" y="252942"/>
                  </a:lnTo>
                  <a:lnTo>
                    <a:pt x="182033" y="254000"/>
                  </a:lnTo>
                  <a:lnTo>
                    <a:pt x="182563" y="256117"/>
                  </a:lnTo>
                  <a:lnTo>
                    <a:pt x="184150" y="258763"/>
                  </a:lnTo>
                  <a:lnTo>
                    <a:pt x="185208" y="260350"/>
                  </a:lnTo>
                  <a:lnTo>
                    <a:pt x="185208" y="261938"/>
                  </a:lnTo>
                  <a:lnTo>
                    <a:pt x="185208" y="265642"/>
                  </a:lnTo>
                  <a:lnTo>
                    <a:pt x="186267" y="268817"/>
                  </a:lnTo>
                  <a:lnTo>
                    <a:pt x="187854" y="269875"/>
                  </a:lnTo>
                  <a:lnTo>
                    <a:pt x="190500" y="273050"/>
                  </a:lnTo>
                  <a:lnTo>
                    <a:pt x="194733" y="275167"/>
                  </a:lnTo>
                  <a:lnTo>
                    <a:pt x="196850" y="275696"/>
                  </a:lnTo>
                  <a:lnTo>
                    <a:pt x="197908" y="275167"/>
                  </a:lnTo>
                  <a:lnTo>
                    <a:pt x="199496" y="275167"/>
                  </a:lnTo>
                  <a:lnTo>
                    <a:pt x="204788" y="277283"/>
                  </a:lnTo>
                  <a:lnTo>
                    <a:pt x="207433" y="278871"/>
                  </a:lnTo>
                  <a:lnTo>
                    <a:pt x="209550" y="279400"/>
                  </a:lnTo>
                  <a:lnTo>
                    <a:pt x="210079" y="279400"/>
                  </a:lnTo>
                  <a:lnTo>
                    <a:pt x="215900" y="276225"/>
                  </a:lnTo>
                  <a:lnTo>
                    <a:pt x="219075" y="275167"/>
                  </a:lnTo>
                  <a:lnTo>
                    <a:pt x="216429" y="273579"/>
                  </a:lnTo>
                  <a:lnTo>
                    <a:pt x="217487" y="273050"/>
                  </a:lnTo>
                  <a:lnTo>
                    <a:pt x="219075" y="271992"/>
                  </a:lnTo>
                  <a:lnTo>
                    <a:pt x="220663" y="271992"/>
                  </a:lnTo>
                  <a:lnTo>
                    <a:pt x="222250" y="273579"/>
                  </a:lnTo>
                  <a:lnTo>
                    <a:pt x="224366" y="275167"/>
                  </a:lnTo>
                  <a:lnTo>
                    <a:pt x="224366" y="275696"/>
                  </a:lnTo>
                  <a:lnTo>
                    <a:pt x="224366" y="277283"/>
                  </a:lnTo>
                  <a:lnTo>
                    <a:pt x="231246" y="280988"/>
                  </a:lnTo>
                  <a:lnTo>
                    <a:pt x="229658" y="278871"/>
                  </a:lnTo>
                  <a:lnTo>
                    <a:pt x="230717" y="278871"/>
                  </a:lnTo>
                  <a:lnTo>
                    <a:pt x="233362" y="278342"/>
                  </a:lnTo>
                  <a:lnTo>
                    <a:pt x="233892" y="277283"/>
                  </a:lnTo>
                  <a:lnTo>
                    <a:pt x="235479" y="276754"/>
                  </a:lnTo>
                  <a:lnTo>
                    <a:pt x="241829" y="272521"/>
                  </a:lnTo>
                  <a:lnTo>
                    <a:pt x="243417" y="271992"/>
                  </a:lnTo>
                  <a:lnTo>
                    <a:pt x="251883" y="270933"/>
                  </a:lnTo>
                  <a:lnTo>
                    <a:pt x="252942" y="269875"/>
                  </a:lnTo>
                  <a:lnTo>
                    <a:pt x="254000" y="268817"/>
                  </a:lnTo>
                  <a:lnTo>
                    <a:pt x="255058" y="266700"/>
                  </a:lnTo>
                  <a:lnTo>
                    <a:pt x="255058" y="260879"/>
                  </a:lnTo>
                  <a:lnTo>
                    <a:pt x="256646" y="253471"/>
                  </a:lnTo>
                  <a:lnTo>
                    <a:pt x="257704" y="252413"/>
                  </a:lnTo>
                  <a:lnTo>
                    <a:pt x="259292" y="250825"/>
                  </a:lnTo>
                  <a:lnTo>
                    <a:pt x="260350" y="249767"/>
                  </a:lnTo>
                  <a:lnTo>
                    <a:pt x="260879" y="248179"/>
                  </a:lnTo>
                  <a:lnTo>
                    <a:pt x="260879" y="246063"/>
                  </a:lnTo>
                  <a:lnTo>
                    <a:pt x="263525" y="242359"/>
                  </a:lnTo>
                  <a:lnTo>
                    <a:pt x="264583" y="236538"/>
                  </a:lnTo>
                  <a:lnTo>
                    <a:pt x="266171" y="234421"/>
                  </a:lnTo>
                  <a:lnTo>
                    <a:pt x="267229" y="232304"/>
                  </a:lnTo>
                  <a:lnTo>
                    <a:pt x="270404" y="231775"/>
                  </a:lnTo>
                  <a:lnTo>
                    <a:pt x="271991" y="229129"/>
                  </a:lnTo>
                  <a:lnTo>
                    <a:pt x="272521" y="226484"/>
                  </a:lnTo>
                  <a:lnTo>
                    <a:pt x="274637" y="223308"/>
                  </a:lnTo>
                  <a:lnTo>
                    <a:pt x="275696" y="220134"/>
                  </a:lnTo>
                  <a:lnTo>
                    <a:pt x="275696" y="217488"/>
                  </a:lnTo>
                  <a:lnTo>
                    <a:pt x="275167" y="214842"/>
                  </a:lnTo>
                  <a:lnTo>
                    <a:pt x="278342" y="203200"/>
                  </a:lnTo>
                  <a:lnTo>
                    <a:pt x="279400" y="201083"/>
                  </a:lnTo>
                  <a:lnTo>
                    <a:pt x="279400" y="198438"/>
                  </a:lnTo>
                  <a:lnTo>
                    <a:pt x="278342" y="195792"/>
                  </a:lnTo>
                  <a:lnTo>
                    <a:pt x="277813" y="194204"/>
                  </a:lnTo>
                  <a:close/>
                  <a:moveTo>
                    <a:pt x="451908" y="270933"/>
                  </a:moveTo>
                  <a:lnTo>
                    <a:pt x="451379" y="270404"/>
                  </a:lnTo>
                  <a:lnTo>
                    <a:pt x="449792" y="270404"/>
                  </a:lnTo>
                  <a:lnTo>
                    <a:pt x="447146" y="271463"/>
                  </a:lnTo>
                  <a:lnTo>
                    <a:pt x="445029" y="273579"/>
                  </a:lnTo>
                  <a:lnTo>
                    <a:pt x="443971" y="273579"/>
                  </a:lnTo>
                  <a:lnTo>
                    <a:pt x="442383" y="273050"/>
                  </a:lnTo>
                  <a:lnTo>
                    <a:pt x="435504" y="269875"/>
                  </a:lnTo>
                  <a:lnTo>
                    <a:pt x="434446" y="266700"/>
                  </a:lnTo>
                  <a:lnTo>
                    <a:pt x="433387" y="264054"/>
                  </a:lnTo>
                  <a:lnTo>
                    <a:pt x="432329" y="263525"/>
                  </a:lnTo>
                  <a:lnTo>
                    <a:pt x="431271" y="263525"/>
                  </a:lnTo>
                  <a:lnTo>
                    <a:pt x="431271" y="264054"/>
                  </a:lnTo>
                  <a:lnTo>
                    <a:pt x="431800" y="266171"/>
                  </a:lnTo>
                  <a:lnTo>
                    <a:pt x="431800" y="267229"/>
                  </a:lnTo>
                  <a:lnTo>
                    <a:pt x="429154" y="266171"/>
                  </a:lnTo>
                  <a:lnTo>
                    <a:pt x="429154" y="265642"/>
                  </a:lnTo>
                  <a:lnTo>
                    <a:pt x="429154" y="265113"/>
                  </a:lnTo>
                  <a:lnTo>
                    <a:pt x="429683" y="264583"/>
                  </a:lnTo>
                  <a:lnTo>
                    <a:pt x="429154" y="264054"/>
                  </a:lnTo>
                  <a:lnTo>
                    <a:pt x="428096" y="264054"/>
                  </a:lnTo>
                  <a:lnTo>
                    <a:pt x="427567" y="264583"/>
                  </a:lnTo>
                  <a:lnTo>
                    <a:pt x="427038" y="264054"/>
                  </a:lnTo>
                  <a:lnTo>
                    <a:pt x="427038" y="263525"/>
                  </a:lnTo>
                  <a:lnTo>
                    <a:pt x="424921" y="262467"/>
                  </a:lnTo>
                  <a:lnTo>
                    <a:pt x="424921" y="261938"/>
                  </a:lnTo>
                  <a:lnTo>
                    <a:pt x="425979" y="261938"/>
                  </a:lnTo>
                  <a:lnTo>
                    <a:pt x="426508" y="261938"/>
                  </a:lnTo>
                  <a:lnTo>
                    <a:pt x="427567" y="261938"/>
                  </a:lnTo>
                  <a:lnTo>
                    <a:pt x="426508" y="261408"/>
                  </a:lnTo>
                  <a:lnTo>
                    <a:pt x="425450" y="259292"/>
                  </a:lnTo>
                  <a:lnTo>
                    <a:pt x="426508" y="259821"/>
                  </a:lnTo>
                  <a:lnTo>
                    <a:pt x="426508" y="258763"/>
                  </a:lnTo>
                  <a:lnTo>
                    <a:pt x="425979" y="258234"/>
                  </a:lnTo>
                  <a:lnTo>
                    <a:pt x="424392" y="256117"/>
                  </a:lnTo>
                  <a:lnTo>
                    <a:pt x="422804" y="255058"/>
                  </a:lnTo>
                  <a:lnTo>
                    <a:pt x="424392" y="255588"/>
                  </a:lnTo>
                  <a:lnTo>
                    <a:pt x="423862" y="255058"/>
                  </a:lnTo>
                  <a:lnTo>
                    <a:pt x="424392" y="254000"/>
                  </a:lnTo>
                  <a:lnTo>
                    <a:pt x="424921" y="254000"/>
                  </a:lnTo>
                  <a:lnTo>
                    <a:pt x="423333" y="252413"/>
                  </a:lnTo>
                  <a:lnTo>
                    <a:pt x="422804" y="251354"/>
                  </a:lnTo>
                  <a:lnTo>
                    <a:pt x="422804" y="250825"/>
                  </a:lnTo>
                  <a:lnTo>
                    <a:pt x="422275" y="250825"/>
                  </a:lnTo>
                  <a:lnTo>
                    <a:pt x="421746" y="251354"/>
                  </a:lnTo>
                  <a:lnTo>
                    <a:pt x="421217" y="251354"/>
                  </a:lnTo>
                  <a:lnTo>
                    <a:pt x="421217" y="250825"/>
                  </a:lnTo>
                  <a:lnTo>
                    <a:pt x="420688" y="249767"/>
                  </a:lnTo>
                  <a:lnTo>
                    <a:pt x="418571" y="249238"/>
                  </a:lnTo>
                  <a:lnTo>
                    <a:pt x="416983" y="248179"/>
                  </a:lnTo>
                  <a:lnTo>
                    <a:pt x="415925" y="248179"/>
                  </a:lnTo>
                  <a:lnTo>
                    <a:pt x="415925" y="248708"/>
                  </a:lnTo>
                  <a:lnTo>
                    <a:pt x="414866" y="247650"/>
                  </a:lnTo>
                  <a:lnTo>
                    <a:pt x="413808" y="246063"/>
                  </a:lnTo>
                  <a:lnTo>
                    <a:pt x="414337" y="245004"/>
                  </a:lnTo>
                  <a:lnTo>
                    <a:pt x="413808" y="244475"/>
                  </a:lnTo>
                  <a:lnTo>
                    <a:pt x="413279" y="244475"/>
                  </a:lnTo>
                  <a:lnTo>
                    <a:pt x="412221" y="245004"/>
                  </a:lnTo>
                  <a:lnTo>
                    <a:pt x="411692" y="244475"/>
                  </a:lnTo>
                  <a:lnTo>
                    <a:pt x="411163" y="244475"/>
                  </a:lnTo>
                  <a:lnTo>
                    <a:pt x="412221" y="245533"/>
                  </a:lnTo>
                  <a:lnTo>
                    <a:pt x="413279" y="247121"/>
                  </a:lnTo>
                  <a:lnTo>
                    <a:pt x="414337" y="248179"/>
                  </a:lnTo>
                  <a:lnTo>
                    <a:pt x="414337" y="248708"/>
                  </a:lnTo>
                  <a:lnTo>
                    <a:pt x="414337" y="249767"/>
                  </a:lnTo>
                  <a:lnTo>
                    <a:pt x="414866" y="250825"/>
                  </a:lnTo>
                  <a:lnTo>
                    <a:pt x="414866" y="251354"/>
                  </a:lnTo>
                  <a:lnTo>
                    <a:pt x="420158" y="258234"/>
                  </a:lnTo>
                  <a:lnTo>
                    <a:pt x="420688" y="259292"/>
                  </a:lnTo>
                  <a:lnTo>
                    <a:pt x="421217" y="259292"/>
                  </a:lnTo>
                  <a:lnTo>
                    <a:pt x="421217" y="258763"/>
                  </a:lnTo>
                  <a:lnTo>
                    <a:pt x="419629" y="256646"/>
                  </a:lnTo>
                  <a:lnTo>
                    <a:pt x="419100" y="256117"/>
                  </a:lnTo>
                  <a:lnTo>
                    <a:pt x="421217" y="257175"/>
                  </a:lnTo>
                  <a:lnTo>
                    <a:pt x="422275" y="258763"/>
                  </a:lnTo>
                  <a:lnTo>
                    <a:pt x="422804" y="259821"/>
                  </a:lnTo>
                  <a:lnTo>
                    <a:pt x="422275" y="260350"/>
                  </a:lnTo>
                  <a:lnTo>
                    <a:pt x="423862" y="262467"/>
                  </a:lnTo>
                  <a:lnTo>
                    <a:pt x="425979" y="266171"/>
                  </a:lnTo>
                  <a:lnTo>
                    <a:pt x="425450" y="268288"/>
                  </a:lnTo>
                  <a:lnTo>
                    <a:pt x="427038" y="270933"/>
                  </a:lnTo>
                  <a:lnTo>
                    <a:pt x="427038" y="272521"/>
                  </a:lnTo>
                  <a:lnTo>
                    <a:pt x="425979" y="274109"/>
                  </a:lnTo>
                  <a:lnTo>
                    <a:pt x="425450" y="275167"/>
                  </a:lnTo>
                  <a:lnTo>
                    <a:pt x="425979" y="277813"/>
                  </a:lnTo>
                  <a:lnTo>
                    <a:pt x="424921" y="279400"/>
                  </a:lnTo>
                  <a:lnTo>
                    <a:pt x="420688" y="282046"/>
                  </a:lnTo>
                  <a:lnTo>
                    <a:pt x="419629" y="282575"/>
                  </a:lnTo>
                  <a:lnTo>
                    <a:pt x="419100" y="283104"/>
                  </a:lnTo>
                  <a:lnTo>
                    <a:pt x="419629" y="283634"/>
                  </a:lnTo>
                  <a:lnTo>
                    <a:pt x="420688" y="284692"/>
                  </a:lnTo>
                  <a:lnTo>
                    <a:pt x="427038" y="287867"/>
                  </a:lnTo>
                  <a:lnTo>
                    <a:pt x="429154" y="289984"/>
                  </a:lnTo>
                  <a:lnTo>
                    <a:pt x="430212" y="289984"/>
                  </a:lnTo>
                  <a:lnTo>
                    <a:pt x="430212" y="291571"/>
                  </a:lnTo>
                  <a:lnTo>
                    <a:pt x="429154" y="293158"/>
                  </a:lnTo>
                  <a:lnTo>
                    <a:pt x="428096" y="295804"/>
                  </a:lnTo>
                  <a:lnTo>
                    <a:pt x="427038" y="297392"/>
                  </a:lnTo>
                  <a:lnTo>
                    <a:pt x="427038" y="298450"/>
                  </a:lnTo>
                  <a:lnTo>
                    <a:pt x="427567" y="299509"/>
                  </a:lnTo>
                  <a:lnTo>
                    <a:pt x="429154" y="300567"/>
                  </a:lnTo>
                  <a:lnTo>
                    <a:pt x="430212" y="301625"/>
                  </a:lnTo>
                  <a:lnTo>
                    <a:pt x="432329" y="300038"/>
                  </a:lnTo>
                  <a:lnTo>
                    <a:pt x="434446" y="297921"/>
                  </a:lnTo>
                  <a:lnTo>
                    <a:pt x="439737" y="289984"/>
                  </a:lnTo>
                  <a:lnTo>
                    <a:pt x="441854" y="288396"/>
                  </a:lnTo>
                  <a:lnTo>
                    <a:pt x="442383" y="287338"/>
                  </a:lnTo>
                  <a:lnTo>
                    <a:pt x="442383" y="286808"/>
                  </a:lnTo>
                  <a:lnTo>
                    <a:pt x="441854" y="284692"/>
                  </a:lnTo>
                  <a:lnTo>
                    <a:pt x="441325" y="283104"/>
                  </a:lnTo>
                  <a:lnTo>
                    <a:pt x="442383" y="282575"/>
                  </a:lnTo>
                  <a:lnTo>
                    <a:pt x="443971" y="281517"/>
                  </a:lnTo>
                  <a:lnTo>
                    <a:pt x="447146" y="281517"/>
                  </a:lnTo>
                  <a:lnTo>
                    <a:pt x="447675" y="280988"/>
                  </a:lnTo>
                  <a:lnTo>
                    <a:pt x="447675" y="278342"/>
                  </a:lnTo>
                  <a:lnTo>
                    <a:pt x="450321" y="278342"/>
                  </a:lnTo>
                  <a:lnTo>
                    <a:pt x="451379" y="277813"/>
                  </a:lnTo>
                  <a:lnTo>
                    <a:pt x="452438" y="273579"/>
                  </a:lnTo>
                  <a:lnTo>
                    <a:pt x="452438" y="272521"/>
                  </a:lnTo>
                  <a:lnTo>
                    <a:pt x="451908" y="270933"/>
                  </a:lnTo>
                  <a:close/>
                  <a:moveTo>
                    <a:pt x="421746" y="300038"/>
                  </a:moveTo>
                  <a:lnTo>
                    <a:pt x="421217" y="298450"/>
                  </a:lnTo>
                  <a:lnTo>
                    <a:pt x="420158" y="297921"/>
                  </a:lnTo>
                  <a:lnTo>
                    <a:pt x="418571" y="297921"/>
                  </a:lnTo>
                  <a:lnTo>
                    <a:pt x="415396" y="300567"/>
                  </a:lnTo>
                  <a:lnTo>
                    <a:pt x="414866" y="299509"/>
                  </a:lnTo>
                  <a:lnTo>
                    <a:pt x="413808" y="296863"/>
                  </a:lnTo>
                  <a:lnTo>
                    <a:pt x="413279" y="295804"/>
                  </a:lnTo>
                  <a:lnTo>
                    <a:pt x="412221" y="295804"/>
                  </a:lnTo>
                  <a:lnTo>
                    <a:pt x="412221" y="294746"/>
                  </a:lnTo>
                  <a:lnTo>
                    <a:pt x="411163" y="294217"/>
                  </a:lnTo>
                  <a:lnTo>
                    <a:pt x="410104" y="294217"/>
                  </a:lnTo>
                  <a:lnTo>
                    <a:pt x="408517" y="296333"/>
                  </a:lnTo>
                  <a:lnTo>
                    <a:pt x="407987" y="300567"/>
                  </a:lnTo>
                  <a:lnTo>
                    <a:pt x="407458" y="301625"/>
                  </a:lnTo>
                  <a:lnTo>
                    <a:pt x="405871" y="302683"/>
                  </a:lnTo>
                  <a:lnTo>
                    <a:pt x="404283" y="303742"/>
                  </a:lnTo>
                  <a:lnTo>
                    <a:pt x="404283" y="304271"/>
                  </a:lnTo>
                  <a:lnTo>
                    <a:pt x="403225" y="304271"/>
                  </a:lnTo>
                  <a:lnTo>
                    <a:pt x="402167" y="306388"/>
                  </a:lnTo>
                  <a:lnTo>
                    <a:pt x="402696" y="308504"/>
                  </a:lnTo>
                  <a:lnTo>
                    <a:pt x="401637" y="309563"/>
                  </a:lnTo>
                  <a:lnTo>
                    <a:pt x="400579" y="310092"/>
                  </a:lnTo>
                  <a:lnTo>
                    <a:pt x="400579" y="310621"/>
                  </a:lnTo>
                  <a:lnTo>
                    <a:pt x="400050" y="311679"/>
                  </a:lnTo>
                  <a:lnTo>
                    <a:pt x="397933" y="313267"/>
                  </a:lnTo>
                  <a:lnTo>
                    <a:pt x="395817" y="314854"/>
                  </a:lnTo>
                  <a:lnTo>
                    <a:pt x="394229" y="314854"/>
                  </a:lnTo>
                  <a:lnTo>
                    <a:pt x="393171" y="315383"/>
                  </a:lnTo>
                  <a:lnTo>
                    <a:pt x="392642" y="316442"/>
                  </a:lnTo>
                  <a:lnTo>
                    <a:pt x="390525" y="318559"/>
                  </a:lnTo>
                  <a:lnTo>
                    <a:pt x="389467" y="319088"/>
                  </a:lnTo>
                  <a:lnTo>
                    <a:pt x="387879" y="320675"/>
                  </a:lnTo>
                  <a:lnTo>
                    <a:pt x="385762" y="321734"/>
                  </a:lnTo>
                  <a:lnTo>
                    <a:pt x="382058" y="322792"/>
                  </a:lnTo>
                  <a:lnTo>
                    <a:pt x="378883" y="325438"/>
                  </a:lnTo>
                  <a:lnTo>
                    <a:pt x="378883" y="325967"/>
                  </a:lnTo>
                  <a:lnTo>
                    <a:pt x="376767" y="327554"/>
                  </a:lnTo>
                  <a:lnTo>
                    <a:pt x="376237" y="329142"/>
                  </a:lnTo>
                  <a:lnTo>
                    <a:pt x="374121" y="330200"/>
                  </a:lnTo>
                  <a:lnTo>
                    <a:pt x="373063" y="331258"/>
                  </a:lnTo>
                  <a:lnTo>
                    <a:pt x="373592" y="332317"/>
                  </a:lnTo>
                  <a:lnTo>
                    <a:pt x="374650" y="333904"/>
                  </a:lnTo>
                  <a:lnTo>
                    <a:pt x="374121" y="334434"/>
                  </a:lnTo>
                  <a:lnTo>
                    <a:pt x="371475" y="333375"/>
                  </a:lnTo>
                  <a:lnTo>
                    <a:pt x="370946" y="334434"/>
                  </a:lnTo>
                  <a:lnTo>
                    <a:pt x="372533" y="336550"/>
                  </a:lnTo>
                  <a:lnTo>
                    <a:pt x="369887" y="335492"/>
                  </a:lnTo>
                  <a:lnTo>
                    <a:pt x="371475" y="337080"/>
                  </a:lnTo>
                  <a:lnTo>
                    <a:pt x="370417" y="337080"/>
                  </a:lnTo>
                  <a:lnTo>
                    <a:pt x="369358" y="337609"/>
                  </a:lnTo>
                  <a:lnTo>
                    <a:pt x="369887" y="338667"/>
                  </a:lnTo>
                  <a:lnTo>
                    <a:pt x="368829" y="339196"/>
                  </a:lnTo>
                  <a:lnTo>
                    <a:pt x="369358" y="339725"/>
                  </a:lnTo>
                  <a:lnTo>
                    <a:pt x="370946" y="340254"/>
                  </a:lnTo>
                  <a:lnTo>
                    <a:pt x="371475" y="340783"/>
                  </a:lnTo>
                  <a:lnTo>
                    <a:pt x="373592" y="340783"/>
                  </a:lnTo>
                  <a:lnTo>
                    <a:pt x="374121" y="339725"/>
                  </a:lnTo>
                  <a:lnTo>
                    <a:pt x="374650" y="339725"/>
                  </a:lnTo>
                  <a:lnTo>
                    <a:pt x="376237" y="339725"/>
                  </a:lnTo>
                  <a:lnTo>
                    <a:pt x="376767" y="340783"/>
                  </a:lnTo>
                  <a:lnTo>
                    <a:pt x="380471" y="341842"/>
                  </a:lnTo>
                  <a:lnTo>
                    <a:pt x="382058" y="343429"/>
                  </a:lnTo>
                  <a:lnTo>
                    <a:pt x="384175" y="343429"/>
                  </a:lnTo>
                  <a:lnTo>
                    <a:pt x="387879" y="343958"/>
                  </a:lnTo>
                  <a:lnTo>
                    <a:pt x="388938" y="343958"/>
                  </a:lnTo>
                  <a:lnTo>
                    <a:pt x="391054" y="342371"/>
                  </a:lnTo>
                  <a:lnTo>
                    <a:pt x="392642" y="341842"/>
                  </a:lnTo>
                  <a:lnTo>
                    <a:pt x="393171" y="341313"/>
                  </a:lnTo>
                  <a:lnTo>
                    <a:pt x="394229" y="340254"/>
                  </a:lnTo>
                  <a:lnTo>
                    <a:pt x="395817" y="338667"/>
                  </a:lnTo>
                  <a:lnTo>
                    <a:pt x="397404" y="337609"/>
                  </a:lnTo>
                  <a:lnTo>
                    <a:pt x="400050" y="330200"/>
                  </a:lnTo>
                  <a:lnTo>
                    <a:pt x="397404" y="328083"/>
                  </a:lnTo>
                  <a:lnTo>
                    <a:pt x="400579" y="328612"/>
                  </a:lnTo>
                  <a:lnTo>
                    <a:pt x="401108" y="329142"/>
                  </a:lnTo>
                  <a:lnTo>
                    <a:pt x="401637" y="327025"/>
                  </a:lnTo>
                  <a:lnTo>
                    <a:pt x="401108" y="326496"/>
                  </a:lnTo>
                  <a:lnTo>
                    <a:pt x="401637" y="325438"/>
                  </a:lnTo>
                  <a:lnTo>
                    <a:pt x="400579" y="323850"/>
                  </a:lnTo>
                  <a:lnTo>
                    <a:pt x="400050" y="323321"/>
                  </a:lnTo>
                  <a:lnTo>
                    <a:pt x="400579" y="322792"/>
                  </a:lnTo>
                  <a:lnTo>
                    <a:pt x="402696" y="323850"/>
                  </a:lnTo>
                  <a:lnTo>
                    <a:pt x="403225" y="322792"/>
                  </a:lnTo>
                  <a:lnTo>
                    <a:pt x="404283" y="322792"/>
                  </a:lnTo>
                  <a:lnTo>
                    <a:pt x="405342" y="321205"/>
                  </a:lnTo>
                  <a:lnTo>
                    <a:pt x="406929" y="320675"/>
                  </a:lnTo>
                  <a:lnTo>
                    <a:pt x="407458" y="320146"/>
                  </a:lnTo>
                  <a:lnTo>
                    <a:pt x="410104" y="319088"/>
                  </a:lnTo>
                  <a:lnTo>
                    <a:pt x="411692" y="320146"/>
                  </a:lnTo>
                  <a:lnTo>
                    <a:pt x="412750" y="320146"/>
                  </a:lnTo>
                  <a:lnTo>
                    <a:pt x="413808" y="320146"/>
                  </a:lnTo>
                  <a:lnTo>
                    <a:pt x="412750" y="318559"/>
                  </a:lnTo>
                  <a:lnTo>
                    <a:pt x="411163" y="318559"/>
                  </a:lnTo>
                  <a:lnTo>
                    <a:pt x="410104" y="316971"/>
                  </a:lnTo>
                  <a:lnTo>
                    <a:pt x="410633" y="315913"/>
                  </a:lnTo>
                  <a:lnTo>
                    <a:pt x="412221" y="315383"/>
                  </a:lnTo>
                  <a:lnTo>
                    <a:pt x="412750" y="314325"/>
                  </a:lnTo>
                  <a:lnTo>
                    <a:pt x="413808" y="313796"/>
                  </a:lnTo>
                  <a:lnTo>
                    <a:pt x="415396" y="312208"/>
                  </a:lnTo>
                  <a:lnTo>
                    <a:pt x="419629" y="308504"/>
                  </a:lnTo>
                  <a:lnTo>
                    <a:pt x="420158" y="306917"/>
                  </a:lnTo>
                  <a:lnTo>
                    <a:pt x="422275" y="304271"/>
                  </a:lnTo>
                  <a:lnTo>
                    <a:pt x="422275" y="303213"/>
                  </a:lnTo>
                  <a:lnTo>
                    <a:pt x="421217" y="301625"/>
                  </a:lnTo>
                  <a:lnTo>
                    <a:pt x="421746" y="300038"/>
                  </a:lnTo>
                  <a:close/>
                  <a:moveTo>
                    <a:pt x="246063" y="37571"/>
                  </a:moveTo>
                  <a:lnTo>
                    <a:pt x="247121" y="38100"/>
                  </a:lnTo>
                  <a:lnTo>
                    <a:pt x="248179" y="39158"/>
                  </a:lnTo>
                  <a:lnTo>
                    <a:pt x="249767" y="39158"/>
                  </a:lnTo>
                  <a:lnTo>
                    <a:pt x="250825" y="39158"/>
                  </a:lnTo>
                  <a:lnTo>
                    <a:pt x="251883" y="40746"/>
                  </a:lnTo>
                  <a:lnTo>
                    <a:pt x="257175" y="40217"/>
                  </a:lnTo>
                  <a:lnTo>
                    <a:pt x="258762" y="39688"/>
                  </a:lnTo>
                  <a:lnTo>
                    <a:pt x="262467" y="38100"/>
                  </a:lnTo>
                  <a:lnTo>
                    <a:pt x="263525" y="36513"/>
                  </a:lnTo>
                  <a:lnTo>
                    <a:pt x="264054" y="35454"/>
                  </a:lnTo>
                  <a:lnTo>
                    <a:pt x="267758" y="35984"/>
                  </a:lnTo>
                  <a:lnTo>
                    <a:pt x="268288" y="35454"/>
                  </a:lnTo>
                  <a:lnTo>
                    <a:pt x="269346" y="34396"/>
                  </a:lnTo>
                  <a:lnTo>
                    <a:pt x="267758" y="32808"/>
                  </a:lnTo>
                  <a:lnTo>
                    <a:pt x="267758" y="32279"/>
                  </a:lnTo>
                  <a:lnTo>
                    <a:pt x="268288" y="31750"/>
                  </a:lnTo>
                  <a:lnTo>
                    <a:pt x="269875" y="31750"/>
                  </a:lnTo>
                  <a:lnTo>
                    <a:pt x="270933" y="29104"/>
                  </a:lnTo>
                  <a:lnTo>
                    <a:pt x="270404" y="28575"/>
                  </a:lnTo>
                  <a:lnTo>
                    <a:pt x="269346" y="26458"/>
                  </a:lnTo>
                  <a:lnTo>
                    <a:pt x="268288" y="27517"/>
                  </a:lnTo>
                  <a:lnTo>
                    <a:pt x="267229" y="27517"/>
                  </a:lnTo>
                  <a:lnTo>
                    <a:pt x="265642" y="26988"/>
                  </a:lnTo>
                  <a:lnTo>
                    <a:pt x="266171" y="30163"/>
                  </a:lnTo>
                  <a:lnTo>
                    <a:pt x="266171" y="31221"/>
                  </a:lnTo>
                  <a:lnTo>
                    <a:pt x="265112" y="31750"/>
                  </a:lnTo>
                  <a:lnTo>
                    <a:pt x="262996" y="31750"/>
                  </a:lnTo>
                  <a:lnTo>
                    <a:pt x="262467" y="32279"/>
                  </a:lnTo>
                  <a:lnTo>
                    <a:pt x="261408" y="34396"/>
                  </a:lnTo>
                  <a:lnTo>
                    <a:pt x="259821" y="34925"/>
                  </a:lnTo>
                  <a:lnTo>
                    <a:pt x="257175" y="35984"/>
                  </a:lnTo>
                  <a:lnTo>
                    <a:pt x="256646" y="35984"/>
                  </a:lnTo>
                  <a:lnTo>
                    <a:pt x="255587" y="34925"/>
                  </a:lnTo>
                  <a:lnTo>
                    <a:pt x="254000" y="33867"/>
                  </a:lnTo>
                  <a:lnTo>
                    <a:pt x="253471" y="35454"/>
                  </a:lnTo>
                  <a:lnTo>
                    <a:pt x="252413" y="35984"/>
                  </a:lnTo>
                  <a:lnTo>
                    <a:pt x="251354" y="35984"/>
                  </a:lnTo>
                  <a:lnTo>
                    <a:pt x="248708" y="35984"/>
                  </a:lnTo>
                  <a:lnTo>
                    <a:pt x="247121" y="35454"/>
                  </a:lnTo>
                  <a:lnTo>
                    <a:pt x="243946" y="35454"/>
                  </a:lnTo>
                  <a:lnTo>
                    <a:pt x="243417" y="36513"/>
                  </a:lnTo>
                  <a:lnTo>
                    <a:pt x="244475" y="37042"/>
                  </a:lnTo>
                  <a:lnTo>
                    <a:pt x="246063" y="37571"/>
                  </a:lnTo>
                  <a:close/>
                  <a:moveTo>
                    <a:pt x="129646" y="7938"/>
                  </a:moveTo>
                  <a:lnTo>
                    <a:pt x="130175" y="8996"/>
                  </a:lnTo>
                  <a:lnTo>
                    <a:pt x="130704" y="11113"/>
                  </a:lnTo>
                  <a:lnTo>
                    <a:pt x="131233" y="11642"/>
                  </a:lnTo>
                  <a:lnTo>
                    <a:pt x="132292" y="12700"/>
                  </a:lnTo>
                  <a:lnTo>
                    <a:pt x="135467" y="12700"/>
                  </a:lnTo>
                  <a:lnTo>
                    <a:pt x="138112" y="12700"/>
                  </a:lnTo>
                  <a:lnTo>
                    <a:pt x="140229" y="12700"/>
                  </a:lnTo>
                  <a:lnTo>
                    <a:pt x="141817" y="12700"/>
                  </a:lnTo>
                  <a:lnTo>
                    <a:pt x="142875" y="11642"/>
                  </a:lnTo>
                  <a:lnTo>
                    <a:pt x="143933" y="11642"/>
                  </a:lnTo>
                  <a:lnTo>
                    <a:pt x="143933" y="13229"/>
                  </a:lnTo>
                  <a:lnTo>
                    <a:pt x="143933" y="14817"/>
                  </a:lnTo>
                  <a:lnTo>
                    <a:pt x="143404" y="15346"/>
                  </a:lnTo>
                  <a:lnTo>
                    <a:pt x="140229" y="15346"/>
                  </a:lnTo>
                  <a:lnTo>
                    <a:pt x="139171" y="14288"/>
                  </a:lnTo>
                  <a:lnTo>
                    <a:pt x="138642" y="14288"/>
                  </a:lnTo>
                  <a:lnTo>
                    <a:pt x="135996" y="16404"/>
                  </a:lnTo>
                  <a:lnTo>
                    <a:pt x="135467" y="16933"/>
                  </a:lnTo>
                  <a:lnTo>
                    <a:pt x="133350" y="15875"/>
                  </a:lnTo>
                  <a:lnTo>
                    <a:pt x="132292" y="15875"/>
                  </a:lnTo>
                  <a:lnTo>
                    <a:pt x="131233" y="15875"/>
                  </a:lnTo>
                  <a:lnTo>
                    <a:pt x="131233" y="16404"/>
                  </a:lnTo>
                  <a:lnTo>
                    <a:pt x="131233" y="17463"/>
                  </a:lnTo>
                  <a:lnTo>
                    <a:pt x="132292" y="17463"/>
                  </a:lnTo>
                  <a:lnTo>
                    <a:pt x="135996" y="19579"/>
                  </a:lnTo>
                  <a:lnTo>
                    <a:pt x="136525" y="20638"/>
                  </a:lnTo>
                  <a:lnTo>
                    <a:pt x="137054" y="21696"/>
                  </a:lnTo>
                  <a:lnTo>
                    <a:pt x="135996" y="22754"/>
                  </a:lnTo>
                  <a:lnTo>
                    <a:pt x="135996" y="23283"/>
                  </a:lnTo>
                  <a:lnTo>
                    <a:pt x="137054" y="25400"/>
                  </a:lnTo>
                  <a:lnTo>
                    <a:pt x="137583" y="25929"/>
                  </a:lnTo>
                  <a:lnTo>
                    <a:pt x="139700" y="24871"/>
                  </a:lnTo>
                  <a:lnTo>
                    <a:pt x="140758" y="23813"/>
                  </a:lnTo>
                  <a:lnTo>
                    <a:pt x="141288" y="22225"/>
                  </a:lnTo>
                  <a:lnTo>
                    <a:pt x="141817" y="20109"/>
                  </a:lnTo>
                  <a:lnTo>
                    <a:pt x="142346" y="18521"/>
                  </a:lnTo>
                  <a:lnTo>
                    <a:pt x="142875" y="18521"/>
                  </a:lnTo>
                  <a:lnTo>
                    <a:pt x="143404" y="19050"/>
                  </a:lnTo>
                  <a:lnTo>
                    <a:pt x="143404" y="20638"/>
                  </a:lnTo>
                  <a:lnTo>
                    <a:pt x="143933" y="22225"/>
                  </a:lnTo>
                  <a:lnTo>
                    <a:pt x="144991" y="23813"/>
                  </a:lnTo>
                  <a:lnTo>
                    <a:pt x="146050" y="24342"/>
                  </a:lnTo>
                  <a:lnTo>
                    <a:pt x="147637" y="24342"/>
                  </a:lnTo>
                  <a:lnTo>
                    <a:pt x="149225" y="24342"/>
                  </a:lnTo>
                  <a:lnTo>
                    <a:pt x="150283" y="24342"/>
                  </a:lnTo>
                  <a:lnTo>
                    <a:pt x="150283" y="24871"/>
                  </a:lnTo>
                  <a:lnTo>
                    <a:pt x="150283" y="25929"/>
                  </a:lnTo>
                  <a:lnTo>
                    <a:pt x="154517" y="28046"/>
                  </a:lnTo>
                  <a:lnTo>
                    <a:pt x="156104" y="28575"/>
                  </a:lnTo>
                  <a:lnTo>
                    <a:pt x="168275" y="31750"/>
                  </a:lnTo>
                  <a:lnTo>
                    <a:pt x="170921" y="33867"/>
                  </a:lnTo>
                  <a:lnTo>
                    <a:pt x="176212" y="42333"/>
                  </a:lnTo>
                  <a:lnTo>
                    <a:pt x="177800" y="43392"/>
                  </a:lnTo>
                  <a:lnTo>
                    <a:pt x="179387" y="44979"/>
                  </a:lnTo>
                  <a:lnTo>
                    <a:pt x="178858" y="44979"/>
                  </a:lnTo>
                  <a:lnTo>
                    <a:pt x="178329" y="45509"/>
                  </a:lnTo>
                  <a:lnTo>
                    <a:pt x="176741" y="44979"/>
                  </a:lnTo>
                  <a:lnTo>
                    <a:pt x="176741" y="45509"/>
                  </a:lnTo>
                  <a:lnTo>
                    <a:pt x="178858" y="48154"/>
                  </a:lnTo>
                  <a:lnTo>
                    <a:pt x="180446" y="49742"/>
                  </a:lnTo>
                  <a:lnTo>
                    <a:pt x="180446" y="50800"/>
                  </a:lnTo>
                  <a:lnTo>
                    <a:pt x="178858" y="52917"/>
                  </a:lnTo>
                  <a:lnTo>
                    <a:pt x="178858" y="53975"/>
                  </a:lnTo>
                  <a:lnTo>
                    <a:pt x="179917" y="53975"/>
                  </a:lnTo>
                  <a:lnTo>
                    <a:pt x="184679" y="52917"/>
                  </a:lnTo>
                  <a:lnTo>
                    <a:pt x="186267" y="53446"/>
                  </a:lnTo>
                  <a:lnTo>
                    <a:pt x="188383" y="56092"/>
                  </a:lnTo>
                  <a:lnTo>
                    <a:pt x="192616" y="60325"/>
                  </a:lnTo>
                  <a:lnTo>
                    <a:pt x="192616" y="46567"/>
                  </a:lnTo>
                  <a:lnTo>
                    <a:pt x="192616" y="47096"/>
                  </a:lnTo>
                  <a:lnTo>
                    <a:pt x="192616" y="60325"/>
                  </a:lnTo>
                  <a:lnTo>
                    <a:pt x="202142" y="60854"/>
                  </a:lnTo>
                  <a:lnTo>
                    <a:pt x="204258" y="61384"/>
                  </a:lnTo>
                  <a:lnTo>
                    <a:pt x="205317" y="60854"/>
                  </a:lnTo>
                  <a:lnTo>
                    <a:pt x="207962" y="59267"/>
                  </a:lnTo>
                  <a:lnTo>
                    <a:pt x="209021" y="58738"/>
                  </a:lnTo>
                  <a:lnTo>
                    <a:pt x="208491" y="57679"/>
                  </a:lnTo>
                  <a:lnTo>
                    <a:pt x="207433" y="56092"/>
                  </a:lnTo>
                  <a:lnTo>
                    <a:pt x="205317" y="55033"/>
                  </a:lnTo>
                  <a:lnTo>
                    <a:pt x="203200" y="55033"/>
                  </a:lnTo>
                  <a:lnTo>
                    <a:pt x="201612" y="53975"/>
                  </a:lnTo>
                  <a:lnTo>
                    <a:pt x="203200" y="53446"/>
                  </a:lnTo>
                  <a:lnTo>
                    <a:pt x="206904" y="53975"/>
                  </a:lnTo>
                  <a:lnTo>
                    <a:pt x="210079" y="53975"/>
                  </a:lnTo>
                  <a:lnTo>
                    <a:pt x="209550" y="52388"/>
                  </a:lnTo>
                  <a:lnTo>
                    <a:pt x="210079" y="52388"/>
                  </a:lnTo>
                  <a:lnTo>
                    <a:pt x="211667" y="52917"/>
                  </a:lnTo>
                  <a:lnTo>
                    <a:pt x="212196" y="52388"/>
                  </a:lnTo>
                  <a:lnTo>
                    <a:pt x="212196" y="51859"/>
                  </a:lnTo>
                  <a:lnTo>
                    <a:pt x="211667" y="49742"/>
                  </a:lnTo>
                  <a:lnTo>
                    <a:pt x="213783" y="50800"/>
                  </a:lnTo>
                  <a:lnTo>
                    <a:pt x="215371" y="50800"/>
                  </a:lnTo>
                  <a:lnTo>
                    <a:pt x="216429" y="49742"/>
                  </a:lnTo>
                  <a:lnTo>
                    <a:pt x="218017" y="50271"/>
                  </a:lnTo>
                  <a:lnTo>
                    <a:pt x="220133" y="51329"/>
                  </a:lnTo>
                  <a:lnTo>
                    <a:pt x="226483" y="52388"/>
                  </a:lnTo>
                  <a:lnTo>
                    <a:pt x="231775" y="60325"/>
                  </a:lnTo>
                  <a:lnTo>
                    <a:pt x="233362" y="61384"/>
                  </a:lnTo>
                  <a:lnTo>
                    <a:pt x="236008" y="62971"/>
                  </a:lnTo>
                  <a:lnTo>
                    <a:pt x="236538" y="63500"/>
                  </a:lnTo>
                  <a:lnTo>
                    <a:pt x="237067" y="65088"/>
                  </a:lnTo>
                  <a:lnTo>
                    <a:pt x="238654" y="66146"/>
                  </a:lnTo>
                  <a:lnTo>
                    <a:pt x="240241" y="66675"/>
                  </a:lnTo>
                  <a:lnTo>
                    <a:pt x="245533" y="66675"/>
                  </a:lnTo>
                  <a:lnTo>
                    <a:pt x="250296" y="68263"/>
                  </a:lnTo>
                  <a:lnTo>
                    <a:pt x="253471" y="68263"/>
                  </a:lnTo>
                  <a:lnTo>
                    <a:pt x="254000" y="68792"/>
                  </a:lnTo>
                  <a:lnTo>
                    <a:pt x="254529" y="70379"/>
                  </a:lnTo>
                  <a:lnTo>
                    <a:pt x="255058" y="70908"/>
                  </a:lnTo>
                  <a:lnTo>
                    <a:pt x="258762" y="70908"/>
                  </a:lnTo>
                  <a:lnTo>
                    <a:pt x="258762" y="69850"/>
                  </a:lnTo>
                  <a:lnTo>
                    <a:pt x="258233" y="67734"/>
                  </a:lnTo>
                  <a:lnTo>
                    <a:pt x="256116" y="66675"/>
                  </a:lnTo>
                  <a:lnTo>
                    <a:pt x="252942" y="65617"/>
                  </a:lnTo>
                  <a:lnTo>
                    <a:pt x="252413" y="65088"/>
                  </a:lnTo>
                  <a:lnTo>
                    <a:pt x="254000" y="64558"/>
                  </a:lnTo>
                  <a:lnTo>
                    <a:pt x="254000" y="64029"/>
                  </a:lnTo>
                  <a:lnTo>
                    <a:pt x="254000" y="63500"/>
                  </a:lnTo>
                  <a:lnTo>
                    <a:pt x="251883" y="62971"/>
                  </a:lnTo>
                  <a:lnTo>
                    <a:pt x="250825" y="62971"/>
                  </a:lnTo>
                  <a:lnTo>
                    <a:pt x="249237" y="62971"/>
                  </a:lnTo>
                  <a:lnTo>
                    <a:pt x="248708" y="61913"/>
                  </a:lnTo>
                  <a:lnTo>
                    <a:pt x="249767" y="60325"/>
                  </a:lnTo>
                  <a:lnTo>
                    <a:pt x="249767" y="59267"/>
                  </a:lnTo>
                  <a:lnTo>
                    <a:pt x="248708" y="59267"/>
                  </a:lnTo>
                  <a:lnTo>
                    <a:pt x="245533" y="59796"/>
                  </a:lnTo>
                  <a:lnTo>
                    <a:pt x="244475" y="59267"/>
                  </a:lnTo>
                  <a:lnTo>
                    <a:pt x="242358" y="56092"/>
                  </a:lnTo>
                  <a:lnTo>
                    <a:pt x="241829" y="53446"/>
                  </a:lnTo>
                  <a:lnTo>
                    <a:pt x="237067" y="50271"/>
                  </a:lnTo>
                  <a:lnTo>
                    <a:pt x="235479" y="48683"/>
                  </a:lnTo>
                  <a:lnTo>
                    <a:pt x="233892" y="45509"/>
                  </a:lnTo>
                  <a:lnTo>
                    <a:pt x="233362" y="44450"/>
                  </a:lnTo>
                  <a:lnTo>
                    <a:pt x="233892" y="44450"/>
                  </a:lnTo>
                  <a:lnTo>
                    <a:pt x="235479" y="43392"/>
                  </a:lnTo>
                  <a:lnTo>
                    <a:pt x="239183" y="43392"/>
                  </a:lnTo>
                  <a:lnTo>
                    <a:pt x="239712" y="42863"/>
                  </a:lnTo>
                  <a:lnTo>
                    <a:pt x="238654" y="41275"/>
                  </a:lnTo>
                  <a:lnTo>
                    <a:pt x="237067" y="39158"/>
                  </a:lnTo>
                  <a:lnTo>
                    <a:pt x="234950" y="38100"/>
                  </a:lnTo>
                  <a:lnTo>
                    <a:pt x="233892" y="38100"/>
                  </a:lnTo>
                  <a:lnTo>
                    <a:pt x="228071" y="35454"/>
                  </a:lnTo>
                  <a:lnTo>
                    <a:pt x="225954" y="35454"/>
                  </a:lnTo>
                  <a:lnTo>
                    <a:pt x="224896" y="34396"/>
                  </a:lnTo>
                  <a:lnTo>
                    <a:pt x="224896" y="33867"/>
                  </a:lnTo>
                  <a:lnTo>
                    <a:pt x="225425" y="31221"/>
                  </a:lnTo>
                  <a:lnTo>
                    <a:pt x="223308" y="28575"/>
                  </a:lnTo>
                  <a:lnTo>
                    <a:pt x="219075" y="26458"/>
                  </a:lnTo>
                  <a:lnTo>
                    <a:pt x="218546" y="25929"/>
                  </a:lnTo>
                  <a:lnTo>
                    <a:pt x="217487" y="23813"/>
                  </a:lnTo>
                  <a:lnTo>
                    <a:pt x="216429" y="24342"/>
                  </a:lnTo>
                  <a:lnTo>
                    <a:pt x="214313" y="23813"/>
                  </a:lnTo>
                  <a:lnTo>
                    <a:pt x="210079" y="21167"/>
                  </a:lnTo>
                  <a:lnTo>
                    <a:pt x="192087" y="15875"/>
                  </a:lnTo>
                  <a:lnTo>
                    <a:pt x="192616" y="40217"/>
                  </a:lnTo>
                  <a:lnTo>
                    <a:pt x="192616" y="40746"/>
                  </a:lnTo>
                  <a:lnTo>
                    <a:pt x="192087" y="15875"/>
                  </a:lnTo>
                  <a:lnTo>
                    <a:pt x="171450" y="7408"/>
                  </a:lnTo>
                  <a:lnTo>
                    <a:pt x="170392" y="7408"/>
                  </a:lnTo>
                  <a:lnTo>
                    <a:pt x="167217" y="9525"/>
                  </a:lnTo>
                  <a:lnTo>
                    <a:pt x="166158" y="10054"/>
                  </a:lnTo>
                  <a:lnTo>
                    <a:pt x="166158" y="11642"/>
                  </a:lnTo>
                  <a:lnTo>
                    <a:pt x="165100" y="12700"/>
                  </a:lnTo>
                  <a:lnTo>
                    <a:pt x="161396" y="13229"/>
                  </a:lnTo>
                  <a:lnTo>
                    <a:pt x="160337" y="13229"/>
                  </a:lnTo>
                  <a:lnTo>
                    <a:pt x="156633" y="18521"/>
                  </a:lnTo>
                  <a:lnTo>
                    <a:pt x="155046" y="20638"/>
                  </a:lnTo>
                  <a:lnTo>
                    <a:pt x="153458" y="20638"/>
                  </a:lnTo>
                  <a:lnTo>
                    <a:pt x="152400" y="20638"/>
                  </a:lnTo>
                  <a:lnTo>
                    <a:pt x="150283" y="19050"/>
                  </a:lnTo>
                  <a:lnTo>
                    <a:pt x="149225" y="15875"/>
                  </a:lnTo>
                  <a:lnTo>
                    <a:pt x="148696" y="15346"/>
                  </a:lnTo>
                  <a:lnTo>
                    <a:pt x="148167" y="16933"/>
                  </a:lnTo>
                  <a:lnTo>
                    <a:pt x="147108" y="16933"/>
                  </a:lnTo>
                  <a:lnTo>
                    <a:pt x="146579" y="15875"/>
                  </a:lnTo>
                  <a:lnTo>
                    <a:pt x="145521" y="11113"/>
                  </a:lnTo>
                  <a:lnTo>
                    <a:pt x="144462" y="10054"/>
                  </a:lnTo>
                  <a:lnTo>
                    <a:pt x="144991" y="8996"/>
                  </a:lnTo>
                  <a:lnTo>
                    <a:pt x="146050" y="6879"/>
                  </a:lnTo>
                  <a:lnTo>
                    <a:pt x="145521" y="5292"/>
                  </a:lnTo>
                  <a:lnTo>
                    <a:pt x="143933" y="3175"/>
                  </a:lnTo>
                  <a:lnTo>
                    <a:pt x="141288" y="2646"/>
                  </a:lnTo>
                  <a:lnTo>
                    <a:pt x="134938" y="529"/>
                  </a:lnTo>
                  <a:lnTo>
                    <a:pt x="132821" y="0"/>
                  </a:lnTo>
                  <a:lnTo>
                    <a:pt x="129646" y="2117"/>
                  </a:lnTo>
                  <a:lnTo>
                    <a:pt x="127000" y="3175"/>
                  </a:lnTo>
                  <a:lnTo>
                    <a:pt x="125413" y="3704"/>
                  </a:lnTo>
                  <a:lnTo>
                    <a:pt x="125413" y="5292"/>
                  </a:lnTo>
                  <a:lnTo>
                    <a:pt x="125413" y="5821"/>
                  </a:lnTo>
                  <a:lnTo>
                    <a:pt x="124354" y="7408"/>
                  </a:lnTo>
                  <a:lnTo>
                    <a:pt x="128587" y="7408"/>
                  </a:lnTo>
                  <a:lnTo>
                    <a:pt x="129646" y="7938"/>
                  </a:lnTo>
                  <a:close/>
                  <a:moveTo>
                    <a:pt x="175154" y="48683"/>
                  </a:moveTo>
                  <a:lnTo>
                    <a:pt x="173567" y="49742"/>
                  </a:lnTo>
                  <a:lnTo>
                    <a:pt x="171979" y="51859"/>
                  </a:lnTo>
                  <a:lnTo>
                    <a:pt x="170392" y="55033"/>
                  </a:lnTo>
                  <a:lnTo>
                    <a:pt x="173567" y="55563"/>
                  </a:lnTo>
                  <a:lnTo>
                    <a:pt x="174625" y="55563"/>
                  </a:lnTo>
                  <a:lnTo>
                    <a:pt x="176212" y="53446"/>
                  </a:lnTo>
                  <a:lnTo>
                    <a:pt x="177271" y="52917"/>
                  </a:lnTo>
                  <a:lnTo>
                    <a:pt x="178329" y="50271"/>
                  </a:lnTo>
                  <a:lnTo>
                    <a:pt x="177800" y="49742"/>
                  </a:lnTo>
                  <a:lnTo>
                    <a:pt x="176212" y="48154"/>
                  </a:lnTo>
                  <a:lnTo>
                    <a:pt x="175154" y="48683"/>
                  </a:lnTo>
                  <a:close/>
                  <a:moveTo>
                    <a:pt x="239712" y="296333"/>
                  </a:moveTo>
                  <a:lnTo>
                    <a:pt x="238654" y="297392"/>
                  </a:lnTo>
                  <a:lnTo>
                    <a:pt x="236538" y="297392"/>
                  </a:lnTo>
                  <a:lnTo>
                    <a:pt x="235479" y="297392"/>
                  </a:lnTo>
                  <a:lnTo>
                    <a:pt x="232833" y="298450"/>
                  </a:lnTo>
                  <a:lnTo>
                    <a:pt x="230188" y="298450"/>
                  </a:lnTo>
                  <a:lnTo>
                    <a:pt x="219075" y="294746"/>
                  </a:lnTo>
                  <a:lnTo>
                    <a:pt x="218546" y="294746"/>
                  </a:lnTo>
                  <a:lnTo>
                    <a:pt x="218546" y="297392"/>
                  </a:lnTo>
                  <a:lnTo>
                    <a:pt x="219604" y="301096"/>
                  </a:lnTo>
                  <a:lnTo>
                    <a:pt x="220133" y="301625"/>
                  </a:lnTo>
                  <a:lnTo>
                    <a:pt x="224366" y="306917"/>
                  </a:lnTo>
                  <a:lnTo>
                    <a:pt x="224896" y="308504"/>
                  </a:lnTo>
                  <a:lnTo>
                    <a:pt x="224366" y="309033"/>
                  </a:lnTo>
                  <a:lnTo>
                    <a:pt x="223308" y="308504"/>
                  </a:lnTo>
                  <a:lnTo>
                    <a:pt x="222779" y="307975"/>
                  </a:lnTo>
                  <a:lnTo>
                    <a:pt x="221721" y="308504"/>
                  </a:lnTo>
                  <a:lnTo>
                    <a:pt x="222779" y="309563"/>
                  </a:lnTo>
                  <a:lnTo>
                    <a:pt x="225425" y="314854"/>
                  </a:lnTo>
                  <a:lnTo>
                    <a:pt x="227542" y="315913"/>
                  </a:lnTo>
                  <a:lnTo>
                    <a:pt x="232304" y="318559"/>
                  </a:lnTo>
                  <a:lnTo>
                    <a:pt x="233362" y="318029"/>
                  </a:lnTo>
                  <a:lnTo>
                    <a:pt x="235479" y="314854"/>
                  </a:lnTo>
                  <a:lnTo>
                    <a:pt x="237067" y="313267"/>
                  </a:lnTo>
                  <a:lnTo>
                    <a:pt x="240241" y="312208"/>
                  </a:lnTo>
                  <a:lnTo>
                    <a:pt x="240771" y="311150"/>
                  </a:lnTo>
                  <a:lnTo>
                    <a:pt x="241300" y="308504"/>
                  </a:lnTo>
                  <a:lnTo>
                    <a:pt x="243417" y="302683"/>
                  </a:lnTo>
                  <a:lnTo>
                    <a:pt x="243417" y="300038"/>
                  </a:lnTo>
                  <a:lnTo>
                    <a:pt x="243417" y="296863"/>
                  </a:lnTo>
                  <a:lnTo>
                    <a:pt x="241829" y="295275"/>
                  </a:lnTo>
                  <a:lnTo>
                    <a:pt x="239712" y="296333"/>
                  </a:lnTo>
                  <a:close/>
                </a:path>
              </a:pathLst>
            </a:custGeom>
            <a:solidFill>
              <a:srgbClr val="DADADA"/>
            </a:solidFill>
            <a:ln w="5292" cap="flat">
              <a:noFill/>
              <a:prstDash val="solid"/>
              <a:miter/>
            </a:ln>
          </p:spPr>
          <p:txBody>
            <a:bodyPr rtlCol="0" anchor="ctr"/>
            <a:lstStyle/>
            <a:p>
              <a:endParaRPr lang="en-GB"/>
            </a:p>
          </p:txBody>
        </p:sp>
        <p:sp>
          <p:nvSpPr>
            <p:cNvPr id="80" name="Forme libre 79">
              <a:extLst>
                <a:ext uri="{FF2B5EF4-FFF2-40B4-BE49-F238E27FC236}">
                  <a16:creationId xmlns:a16="http://schemas.microsoft.com/office/drawing/2014/main" id="{2E2C2F4E-781E-C954-E806-FFC5FF3E389A}"/>
                </a:ext>
              </a:extLst>
            </p:cNvPr>
            <p:cNvSpPr/>
            <p:nvPr/>
          </p:nvSpPr>
          <p:spPr>
            <a:xfrm>
              <a:off x="6101820" y="4855633"/>
              <a:ext cx="202141" cy="214841"/>
            </a:xfrm>
            <a:custGeom>
              <a:avLst/>
              <a:gdLst>
                <a:gd name="connsiteX0" fmla="*/ 92075 w 202141"/>
                <a:gd name="connsiteY0" fmla="*/ 198438 h 214841"/>
                <a:gd name="connsiteX1" fmla="*/ 89958 w 202141"/>
                <a:gd name="connsiteY1" fmla="*/ 197379 h 214841"/>
                <a:gd name="connsiteX2" fmla="*/ 89958 w 202141"/>
                <a:gd name="connsiteY2" fmla="*/ 196850 h 214841"/>
                <a:gd name="connsiteX3" fmla="*/ 89958 w 202141"/>
                <a:gd name="connsiteY3" fmla="*/ 195792 h 214841"/>
                <a:gd name="connsiteX4" fmla="*/ 89429 w 202141"/>
                <a:gd name="connsiteY4" fmla="*/ 194734 h 214841"/>
                <a:gd name="connsiteX5" fmla="*/ 87313 w 202141"/>
                <a:gd name="connsiteY5" fmla="*/ 191558 h 214841"/>
                <a:gd name="connsiteX6" fmla="*/ 85196 w 202141"/>
                <a:gd name="connsiteY6" fmla="*/ 189971 h 214841"/>
                <a:gd name="connsiteX7" fmla="*/ 83609 w 202141"/>
                <a:gd name="connsiteY7" fmla="*/ 188384 h 214841"/>
                <a:gd name="connsiteX8" fmla="*/ 84138 w 202141"/>
                <a:gd name="connsiteY8" fmla="*/ 190500 h 214841"/>
                <a:gd name="connsiteX9" fmla="*/ 83079 w 202141"/>
                <a:gd name="connsiteY9" fmla="*/ 191558 h 214841"/>
                <a:gd name="connsiteX10" fmla="*/ 83079 w 202141"/>
                <a:gd name="connsiteY10" fmla="*/ 192617 h 214841"/>
                <a:gd name="connsiteX11" fmla="*/ 82021 w 202141"/>
                <a:gd name="connsiteY11" fmla="*/ 194204 h 214841"/>
                <a:gd name="connsiteX12" fmla="*/ 80433 w 202141"/>
                <a:gd name="connsiteY12" fmla="*/ 193675 h 214841"/>
                <a:gd name="connsiteX13" fmla="*/ 80433 w 202141"/>
                <a:gd name="connsiteY13" fmla="*/ 194734 h 214841"/>
                <a:gd name="connsiteX14" fmla="*/ 81492 w 202141"/>
                <a:gd name="connsiteY14" fmla="*/ 195792 h 214841"/>
                <a:gd name="connsiteX15" fmla="*/ 80963 w 202141"/>
                <a:gd name="connsiteY15" fmla="*/ 197379 h 214841"/>
                <a:gd name="connsiteX16" fmla="*/ 81492 w 202141"/>
                <a:gd name="connsiteY16" fmla="*/ 199496 h 214841"/>
                <a:gd name="connsiteX17" fmla="*/ 81492 w 202141"/>
                <a:gd name="connsiteY17" fmla="*/ 206904 h 214841"/>
                <a:gd name="connsiteX18" fmla="*/ 83609 w 202141"/>
                <a:gd name="connsiteY18" fmla="*/ 212725 h 214841"/>
                <a:gd name="connsiteX19" fmla="*/ 84138 w 202141"/>
                <a:gd name="connsiteY19" fmla="*/ 213783 h 214841"/>
                <a:gd name="connsiteX20" fmla="*/ 85196 w 202141"/>
                <a:gd name="connsiteY20" fmla="*/ 214313 h 214841"/>
                <a:gd name="connsiteX21" fmla="*/ 86254 w 202141"/>
                <a:gd name="connsiteY21" fmla="*/ 214842 h 214841"/>
                <a:gd name="connsiteX22" fmla="*/ 88371 w 202141"/>
                <a:gd name="connsiteY22" fmla="*/ 214313 h 214841"/>
                <a:gd name="connsiteX23" fmla="*/ 91017 w 202141"/>
                <a:gd name="connsiteY23" fmla="*/ 213783 h 214841"/>
                <a:gd name="connsiteX24" fmla="*/ 92604 w 202141"/>
                <a:gd name="connsiteY24" fmla="*/ 212196 h 214841"/>
                <a:gd name="connsiteX25" fmla="*/ 93663 w 202141"/>
                <a:gd name="connsiteY25" fmla="*/ 211138 h 214841"/>
                <a:gd name="connsiteX26" fmla="*/ 94721 w 202141"/>
                <a:gd name="connsiteY26" fmla="*/ 209021 h 214841"/>
                <a:gd name="connsiteX27" fmla="*/ 95250 w 202141"/>
                <a:gd name="connsiteY27" fmla="*/ 206904 h 214841"/>
                <a:gd name="connsiteX28" fmla="*/ 95250 w 202141"/>
                <a:gd name="connsiteY28" fmla="*/ 205317 h 214841"/>
                <a:gd name="connsiteX29" fmla="*/ 92604 w 202141"/>
                <a:gd name="connsiteY29" fmla="*/ 201083 h 214841"/>
                <a:gd name="connsiteX30" fmla="*/ 92075 w 202141"/>
                <a:gd name="connsiteY30" fmla="*/ 198438 h 214841"/>
                <a:gd name="connsiteX31" fmla="*/ 195263 w 202141"/>
                <a:gd name="connsiteY31" fmla="*/ 54504 h 214841"/>
                <a:gd name="connsiteX32" fmla="*/ 194734 w 202141"/>
                <a:gd name="connsiteY32" fmla="*/ 54504 h 214841"/>
                <a:gd name="connsiteX33" fmla="*/ 195263 w 202141"/>
                <a:gd name="connsiteY33" fmla="*/ 53446 h 214841"/>
                <a:gd name="connsiteX34" fmla="*/ 196321 w 202141"/>
                <a:gd name="connsiteY34" fmla="*/ 51859 h 214841"/>
                <a:gd name="connsiteX35" fmla="*/ 196321 w 202141"/>
                <a:gd name="connsiteY35" fmla="*/ 50800 h 214841"/>
                <a:gd name="connsiteX36" fmla="*/ 192617 w 202141"/>
                <a:gd name="connsiteY36" fmla="*/ 47096 h 214841"/>
                <a:gd name="connsiteX37" fmla="*/ 188384 w 202141"/>
                <a:gd name="connsiteY37" fmla="*/ 49742 h 214841"/>
                <a:gd name="connsiteX38" fmla="*/ 186796 w 202141"/>
                <a:gd name="connsiteY38" fmla="*/ 49742 h 214841"/>
                <a:gd name="connsiteX39" fmla="*/ 184150 w 202141"/>
                <a:gd name="connsiteY39" fmla="*/ 49213 h 214841"/>
                <a:gd name="connsiteX40" fmla="*/ 183092 w 202141"/>
                <a:gd name="connsiteY40" fmla="*/ 48683 h 214841"/>
                <a:gd name="connsiteX41" fmla="*/ 182033 w 202141"/>
                <a:gd name="connsiteY41" fmla="*/ 48683 h 214841"/>
                <a:gd name="connsiteX42" fmla="*/ 180446 w 202141"/>
                <a:gd name="connsiteY42" fmla="*/ 49742 h 214841"/>
                <a:gd name="connsiteX43" fmla="*/ 176742 w 202141"/>
                <a:gd name="connsiteY43" fmla="*/ 52388 h 214841"/>
                <a:gd name="connsiteX44" fmla="*/ 174096 w 202141"/>
                <a:gd name="connsiteY44" fmla="*/ 52917 h 214841"/>
                <a:gd name="connsiteX45" fmla="*/ 172509 w 202141"/>
                <a:gd name="connsiteY45" fmla="*/ 54504 h 214841"/>
                <a:gd name="connsiteX46" fmla="*/ 169333 w 202141"/>
                <a:gd name="connsiteY46" fmla="*/ 58208 h 214841"/>
                <a:gd name="connsiteX47" fmla="*/ 167746 w 202141"/>
                <a:gd name="connsiteY47" fmla="*/ 58738 h 214841"/>
                <a:gd name="connsiteX48" fmla="*/ 165629 w 202141"/>
                <a:gd name="connsiteY48" fmla="*/ 59796 h 214841"/>
                <a:gd name="connsiteX49" fmla="*/ 163513 w 202141"/>
                <a:gd name="connsiteY49" fmla="*/ 59796 h 214841"/>
                <a:gd name="connsiteX50" fmla="*/ 162984 w 202141"/>
                <a:gd name="connsiteY50" fmla="*/ 60325 h 214841"/>
                <a:gd name="connsiteX51" fmla="*/ 162454 w 202141"/>
                <a:gd name="connsiteY51" fmla="*/ 60854 h 214841"/>
                <a:gd name="connsiteX52" fmla="*/ 162454 w 202141"/>
                <a:gd name="connsiteY52" fmla="*/ 61384 h 214841"/>
                <a:gd name="connsiteX53" fmla="*/ 163513 w 202141"/>
                <a:gd name="connsiteY53" fmla="*/ 62442 h 214841"/>
                <a:gd name="connsiteX54" fmla="*/ 164571 w 202141"/>
                <a:gd name="connsiteY54" fmla="*/ 62442 h 214841"/>
                <a:gd name="connsiteX55" fmla="*/ 165100 w 202141"/>
                <a:gd name="connsiteY55" fmla="*/ 63500 h 214841"/>
                <a:gd name="connsiteX56" fmla="*/ 165629 w 202141"/>
                <a:gd name="connsiteY56" fmla="*/ 64558 h 214841"/>
                <a:gd name="connsiteX57" fmla="*/ 164571 w 202141"/>
                <a:gd name="connsiteY57" fmla="*/ 66146 h 214841"/>
                <a:gd name="connsiteX58" fmla="*/ 159808 w 202141"/>
                <a:gd name="connsiteY58" fmla="*/ 66675 h 214841"/>
                <a:gd name="connsiteX59" fmla="*/ 155575 w 202141"/>
                <a:gd name="connsiteY59" fmla="*/ 66675 h 214841"/>
                <a:gd name="connsiteX60" fmla="*/ 153988 w 202141"/>
                <a:gd name="connsiteY60" fmla="*/ 65617 h 214841"/>
                <a:gd name="connsiteX61" fmla="*/ 151871 w 202141"/>
                <a:gd name="connsiteY61" fmla="*/ 66675 h 214841"/>
                <a:gd name="connsiteX62" fmla="*/ 150283 w 202141"/>
                <a:gd name="connsiteY62" fmla="*/ 67204 h 214841"/>
                <a:gd name="connsiteX63" fmla="*/ 147638 w 202141"/>
                <a:gd name="connsiteY63" fmla="*/ 66146 h 214841"/>
                <a:gd name="connsiteX64" fmla="*/ 145521 w 202141"/>
                <a:gd name="connsiteY64" fmla="*/ 66146 h 214841"/>
                <a:gd name="connsiteX65" fmla="*/ 143933 w 202141"/>
                <a:gd name="connsiteY65" fmla="*/ 65617 h 214841"/>
                <a:gd name="connsiteX66" fmla="*/ 142875 w 202141"/>
                <a:gd name="connsiteY66" fmla="*/ 64029 h 214841"/>
                <a:gd name="connsiteX67" fmla="*/ 143404 w 202141"/>
                <a:gd name="connsiteY67" fmla="*/ 63500 h 214841"/>
                <a:gd name="connsiteX68" fmla="*/ 142875 w 202141"/>
                <a:gd name="connsiteY68" fmla="*/ 61384 h 214841"/>
                <a:gd name="connsiteX69" fmla="*/ 142875 w 202141"/>
                <a:gd name="connsiteY69" fmla="*/ 58208 h 214841"/>
                <a:gd name="connsiteX70" fmla="*/ 142346 w 202141"/>
                <a:gd name="connsiteY70" fmla="*/ 57679 h 214841"/>
                <a:gd name="connsiteX71" fmla="*/ 141817 w 202141"/>
                <a:gd name="connsiteY71" fmla="*/ 57679 h 214841"/>
                <a:gd name="connsiteX72" fmla="*/ 139171 w 202141"/>
                <a:gd name="connsiteY72" fmla="*/ 58208 h 214841"/>
                <a:gd name="connsiteX73" fmla="*/ 137054 w 202141"/>
                <a:gd name="connsiteY73" fmla="*/ 57679 h 214841"/>
                <a:gd name="connsiteX74" fmla="*/ 135996 w 202141"/>
                <a:gd name="connsiteY74" fmla="*/ 58738 h 214841"/>
                <a:gd name="connsiteX75" fmla="*/ 134938 w 202141"/>
                <a:gd name="connsiteY75" fmla="*/ 58208 h 214841"/>
                <a:gd name="connsiteX76" fmla="*/ 132292 w 202141"/>
                <a:gd name="connsiteY76" fmla="*/ 58738 h 214841"/>
                <a:gd name="connsiteX77" fmla="*/ 131234 w 202141"/>
                <a:gd name="connsiteY77" fmla="*/ 57150 h 214841"/>
                <a:gd name="connsiteX78" fmla="*/ 129646 w 202141"/>
                <a:gd name="connsiteY78" fmla="*/ 56092 h 214841"/>
                <a:gd name="connsiteX79" fmla="*/ 128058 w 202141"/>
                <a:gd name="connsiteY79" fmla="*/ 56092 h 214841"/>
                <a:gd name="connsiteX80" fmla="*/ 128058 w 202141"/>
                <a:gd name="connsiteY80" fmla="*/ 57679 h 214841"/>
                <a:gd name="connsiteX81" fmla="*/ 127000 w 202141"/>
                <a:gd name="connsiteY81" fmla="*/ 57679 h 214841"/>
                <a:gd name="connsiteX82" fmla="*/ 124884 w 202141"/>
                <a:gd name="connsiteY82" fmla="*/ 56621 h 214841"/>
                <a:gd name="connsiteX83" fmla="*/ 124884 w 202141"/>
                <a:gd name="connsiteY83" fmla="*/ 57679 h 214841"/>
                <a:gd name="connsiteX84" fmla="*/ 124354 w 202141"/>
                <a:gd name="connsiteY84" fmla="*/ 58208 h 214841"/>
                <a:gd name="connsiteX85" fmla="*/ 123825 w 202141"/>
                <a:gd name="connsiteY85" fmla="*/ 56621 h 214841"/>
                <a:gd name="connsiteX86" fmla="*/ 122238 w 202141"/>
                <a:gd name="connsiteY86" fmla="*/ 55033 h 214841"/>
                <a:gd name="connsiteX87" fmla="*/ 121179 w 202141"/>
                <a:gd name="connsiteY87" fmla="*/ 55033 h 214841"/>
                <a:gd name="connsiteX88" fmla="*/ 118004 w 202141"/>
                <a:gd name="connsiteY88" fmla="*/ 55033 h 214841"/>
                <a:gd name="connsiteX89" fmla="*/ 118004 w 202141"/>
                <a:gd name="connsiteY89" fmla="*/ 53975 h 214841"/>
                <a:gd name="connsiteX90" fmla="*/ 118533 w 202141"/>
                <a:gd name="connsiteY90" fmla="*/ 52388 h 214841"/>
                <a:gd name="connsiteX91" fmla="*/ 117475 w 202141"/>
                <a:gd name="connsiteY91" fmla="*/ 52388 h 214841"/>
                <a:gd name="connsiteX92" fmla="*/ 116417 w 202141"/>
                <a:gd name="connsiteY92" fmla="*/ 53446 h 214841"/>
                <a:gd name="connsiteX93" fmla="*/ 112183 w 202141"/>
                <a:gd name="connsiteY93" fmla="*/ 50271 h 214841"/>
                <a:gd name="connsiteX94" fmla="*/ 112183 w 202141"/>
                <a:gd name="connsiteY94" fmla="*/ 49213 h 214841"/>
                <a:gd name="connsiteX95" fmla="*/ 111654 w 202141"/>
                <a:gd name="connsiteY95" fmla="*/ 48154 h 214841"/>
                <a:gd name="connsiteX96" fmla="*/ 110596 w 202141"/>
                <a:gd name="connsiteY96" fmla="*/ 47625 h 214841"/>
                <a:gd name="connsiteX97" fmla="*/ 108479 w 202141"/>
                <a:gd name="connsiteY97" fmla="*/ 48154 h 214841"/>
                <a:gd name="connsiteX98" fmla="*/ 107950 w 202141"/>
                <a:gd name="connsiteY98" fmla="*/ 48683 h 214841"/>
                <a:gd name="connsiteX99" fmla="*/ 106363 w 202141"/>
                <a:gd name="connsiteY99" fmla="*/ 46038 h 214841"/>
                <a:gd name="connsiteX100" fmla="*/ 104775 w 202141"/>
                <a:gd name="connsiteY100" fmla="*/ 44979 h 214841"/>
                <a:gd name="connsiteX101" fmla="*/ 104246 w 202141"/>
                <a:gd name="connsiteY101" fmla="*/ 45509 h 214841"/>
                <a:gd name="connsiteX102" fmla="*/ 102658 w 202141"/>
                <a:gd name="connsiteY102" fmla="*/ 44450 h 214841"/>
                <a:gd name="connsiteX103" fmla="*/ 100542 w 202141"/>
                <a:gd name="connsiteY103" fmla="*/ 42333 h 214841"/>
                <a:gd name="connsiteX104" fmla="*/ 97896 w 202141"/>
                <a:gd name="connsiteY104" fmla="*/ 41804 h 214841"/>
                <a:gd name="connsiteX105" fmla="*/ 97367 w 202141"/>
                <a:gd name="connsiteY105" fmla="*/ 39688 h 214841"/>
                <a:gd name="connsiteX106" fmla="*/ 94192 w 202141"/>
                <a:gd name="connsiteY106" fmla="*/ 39158 h 214841"/>
                <a:gd name="connsiteX107" fmla="*/ 93663 w 202141"/>
                <a:gd name="connsiteY107" fmla="*/ 39688 h 214841"/>
                <a:gd name="connsiteX108" fmla="*/ 92604 w 202141"/>
                <a:gd name="connsiteY108" fmla="*/ 39158 h 214841"/>
                <a:gd name="connsiteX109" fmla="*/ 92075 w 202141"/>
                <a:gd name="connsiteY109" fmla="*/ 41275 h 214841"/>
                <a:gd name="connsiteX110" fmla="*/ 91546 w 202141"/>
                <a:gd name="connsiteY110" fmla="*/ 42333 h 214841"/>
                <a:gd name="connsiteX111" fmla="*/ 90488 w 202141"/>
                <a:gd name="connsiteY111" fmla="*/ 41804 h 214841"/>
                <a:gd name="connsiteX112" fmla="*/ 89429 w 202141"/>
                <a:gd name="connsiteY112" fmla="*/ 40746 h 214841"/>
                <a:gd name="connsiteX113" fmla="*/ 86783 w 202141"/>
                <a:gd name="connsiteY113" fmla="*/ 38629 h 214841"/>
                <a:gd name="connsiteX114" fmla="*/ 86254 w 202141"/>
                <a:gd name="connsiteY114" fmla="*/ 38629 h 214841"/>
                <a:gd name="connsiteX115" fmla="*/ 84138 w 202141"/>
                <a:gd name="connsiteY115" fmla="*/ 38100 h 214841"/>
                <a:gd name="connsiteX116" fmla="*/ 84667 w 202141"/>
                <a:gd name="connsiteY116" fmla="*/ 36513 h 214841"/>
                <a:gd name="connsiteX117" fmla="*/ 80963 w 202141"/>
                <a:gd name="connsiteY117" fmla="*/ 34925 h 214841"/>
                <a:gd name="connsiteX118" fmla="*/ 79904 w 202141"/>
                <a:gd name="connsiteY118" fmla="*/ 34925 h 214841"/>
                <a:gd name="connsiteX119" fmla="*/ 77788 w 202141"/>
                <a:gd name="connsiteY119" fmla="*/ 32279 h 214841"/>
                <a:gd name="connsiteX120" fmla="*/ 76729 w 202141"/>
                <a:gd name="connsiteY120" fmla="*/ 31221 h 214841"/>
                <a:gd name="connsiteX121" fmla="*/ 75142 w 202141"/>
                <a:gd name="connsiteY121" fmla="*/ 32279 h 214841"/>
                <a:gd name="connsiteX122" fmla="*/ 74613 w 202141"/>
                <a:gd name="connsiteY122" fmla="*/ 32279 h 214841"/>
                <a:gd name="connsiteX123" fmla="*/ 74083 w 202141"/>
                <a:gd name="connsiteY123" fmla="*/ 30692 h 214841"/>
                <a:gd name="connsiteX124" fmla="*/ 74613 w 202141"/>
                <a:gd name="connsiteY124" fmla="*/ 30163 h 214841"/>
                <a:gd name="connsiteX125" fmla="*/ 74083 w 202141"/>
                <a:gd name="connsiteY125" fmla="*/ 28575 h 214841"/>
                <a:gd name="connsiteX126" fmla="*/ 74083 w 202141"/>
                <a:gd name="connsiteY126" fmla="*/ 26988 h 214841"/>
                <a:gd name="connsiteX127" fmla="*/ 72496 w 202141"/>
                <a:gd name="connsiteY127" fmla="*/ 24871 h 214841"/>
                <a:gd name="connsiteX128" fmla="*/ 71967 w 202141"/>
                <a:gd name="connsiteY128" fmla="*/ 22754 h 214841"/>
                <a:gd name="connsiteX129" fmla="*/ 74613 w 202141"/>
                <a:gd name="connsiteY129" fmla="*/ 22225 h 214841"/>
                <a:gd name="connsiteX130" fmla="*/ 74613 w 202141"/>
                <a:gd name="connsiteY130" fmla="*/ 23283 h 214841"/>
                <a:gd name="connsiteX131" fmla="*/ 75671 w 202141"/>
                <a:gd name="connsiteY131" fmla="*/ 24342 h 214841"/>
                <a:gd name="connsiteX132" fmla="*/ 76729 w 202141"/>
                <a:gd name="connsiteY132" fmla="*/ 23813 h 214841"/>
                <a:gd name="connsiteX133" fmla="*/ 79375 w 202141"/>
                <a:gd name="connsiteY133" fmla="*/ 21696 h 214841"/>
                <a:gd name="connsiteX134" fmla="*/ 78317 w 202141"/>
                <a:gd name="connsiteY134" fmla="*/ 19579 h 214841"/>
                <a:gd name="connsiteX135" fmla="*/ 78846 w 202141"/>
                <a:gd name="connsiteY135" fmla="*/ 17992 h 214841"/>
                <a:gd name="connsiteX136" fmla="*/ 76729 w 202141"/>
                <a:gd name="connsiteY136" fmla="*/ 17463 h 214841"/>
                <a:gd name="connsiteX137" fmla="*/ 76729 w 202141"/>
                <a:gd name="connsiteY137" fmla="*/ 16933 h 214841"/>
                <a:gd name="connsiteX138" fmla="*/ 76200 w 202141"/>
                <a:gd name="connsiteY138" fmla="*/ 16933 h 214841"/>
                <a:gd name="connsiteX139" fmla="*/ 74083 w 202141"/>
                <a:gd name="connsiteY139" fmla="*/ 16404 h 214841"/>
                <a:gd name="connsiteX140" fmla="*/ 73025 w 202141"/>
                <a:gd name="connsiteY140" fmla="*/ 15346 h 214841"/>
                <a:gd name="connsiteX141" fmla="*/ 73025 w 202141"/>
                <a:gd name="connsiteY141" fmla="*/ 11642 h 214841"/>
                <a:gd name="connsiteX142" fmla="*/ 73554 w 202141"/>
                <a:gd name="connsiteY142" fmla="*/ 11113 h 214841"/>
                <a:gd name="connsiteX143" fmla="*/ 74613 w 202141"/>
                <a:gd name="connsiteY143" fmla="*/ 10054 h 214841"/>
                <a:gd name="connsiteX144" fmla="*/ 72496 w 202141"/>
                <a:gd name="connsiteY144" fmla="*/ 7938 h 214841"/>
                <a:gd name="connsiteX145" fmla="*/ 69850 w 202141"/>
                <a:gd name="connsiteY145" fmla="*/ 7408 h 214841"/>
                <a:gd name="connsiteX146" fmla="*/ 67734 w 202141"/>
                <a:gd name="connsiteY146" fmla="*/ 2117 h 214841"/>
                <a:gd name="connsiteX147" fmla="*/ 67734 w 202141"/>
                <a:gd name="connsiteY147" fmla="*/ 0 h 214841"/>
                <a:gd name="connsiteX148" fmla="*/ 66146 w 202141"/>
                <a:gd name="connsiteY148" fmla="*/ 529 h 214841"/>
                <a:gd name="connsiteX149" fmla="*/ 62442 w 202141"/>
                <a:gd name="connsiteY149" fmla="*/ 3175 h 214841"/>
                <a:gd name="connsiteX150" fmla="*/ 61913 w 202141"/>
                <a:gd name="connsiteY150" fmla="*/ 4763 h 214841"/>
                <a:gd name="connsiteX151" fmla="*/ 61384 w 202141"/>
                <a:gd name="connsiteY151" fmla="*/ 6350 h 214841"/>
                <a:gd name="connsiteX152" fmla="*/ 60854 w 202141"/>
                <a:gd name="connsiteY152" fmla="*/ 6879 h 214841"/>
                <a:gd name="connsiteX153" fmla="*/ 60325 w 202141"/>
                <a:gd name="connsiteY153" fmla="*/ 6350 h 214841"/>
                <a:gd name="connsiteX154" fmla="*/ 58208 w 202141"/>
                <a:gd name="connsiteY154" fmla="*/ 5821 h 214841"/>
                <a:gd name="connsiteX155" fmla="*/ 57150 w 202141"/>
                <a:gd name="connsiteY155" fmla="*/ 6350 h 214841"/>
                <a:gd name="connsiteX156" fmla="*/ 56092 w 202141"/>
                <a:gd name="connsiteY156" fmla="*/ 7408 h 214841"/>
                <a:gd name="connsiteX157" fmla="*/ 55563 w 202141"/>
                <a:gd name="connsiteY157" fmla="*/ 6879 h 214841"/>
                <a:gd name="connsiteX158" fmla="*/ 53446 w 202141"/>
                <a:gd name="connsiteY158" fmla="*/ 7938 h 214841"/>
                <a:gd name="connsiteX159" fmla="*/ 43921 w 202141"/>
                <a:gd name="connsiteY159" fmla="*/ 5821 h 214841"/>
                <a:gd name="connsiteX160" fmla="*/ 40746 w 202141"/>
                <a:gd name="connsiteY160" fmla="*/ 6350 h 214841"/>
                <a:gd name="connsiteX161" fmla="*/ 39688 w 202141"/>
                <a:gd name="connsiteY161" fmla="*/ 8996 h 214841"/>
                <a:gd name="connsiteX162" fmla="*/ 40217 w 202141"/>
                <a:gd name="connsiteY162" fmla="*/ 9525 h 214841"/>
                <a:gd name="connsiteX163" fmla="*/ 41275 w 202141"/>
                <a:gd name="connsiteY163" fmla="*/ 9525 h 214841"/>
                <a:gd name="connsiteX164" fmla="*/ 41275 w 202141"/>
                <a:gd name="connsiteY164" fmla="*/ 10583 h 214841"/>
                <a:gd name="connsiteX165" fmla="*/ 40746 w 202141"/>
                <a:gd name="connsiteY165" fmla="*/ 11113 h 214841"/>
                <a:gd name="connsiteX166" fmla="*/ 40746 w 202141"/>
                <a:gd name="connsiteY166" fmla="*/ 11642 h 214841"/>
                <a:gd name="connsiteX167" fmla="*/ 42863 w 202141"/>
                <a:gd name="connsiteY167" fmla="*/ 11642 h 214841"/>
                <a:gd name="connsiteX168" fmla="*/ 42863 w 202141"/>
                <a:gd name="connsiteY168" fmla="*/ 12700 h 214841"/>
                <a:gd name="connsiteX169" fmla="*/ 41275 w 202141"/>
                <a:gd name="connsiteY169" fmla="*/ 13229 h 214841"/>
                <a:gd name="connsiteX170" fmla="*/ 41275 w 202141"/>
                <a:gd name="connsiteY170" fmla="*/ 14817 h 214841"/>
                <a:gd name="connsiteX171" fmla="*/ 42333 w 202141"/>
                <a:gd name="connsiteY171" fmla="*/ 15346 h 214841"/>
                <a:gd name="connsiteX172" fmla="*/ 41804 w 202141"/>
                <a:gd name="connsiteY172" fmla="*/ 16933 h 214841"/>
                <a:gd name="connsiteX173" fmla="*/ 41275 w 202141"/>
                <a:gd name="connsiteY173" fmla="*/ 17463 h 214841"/>
                <a:gd name="connsiteX174" fmla="*/ 41804 w 202141"/>
                <a:gd name="connsiteY174" fmla="*/ 18521 h 214841"/>
                <a:gd name="connsiteX175" fmla="*/ 43392 w 202141"/>
                <a:gd name="connsiteY175" fmla="*/ 19579 h 214841"/>
                <a:gd name="connsiteX176" fmla="*/ 43392 w 202141"/>
                <a:gd name="connsiteY176" fmla="*/ 21167 h 214841"/>
                <a:gd name="connsiteX177" fmla="*/ 46038 w 202141"/>
                <a:gd name="connsiteY177" fmla="*/ 21167 h 214841"/>
                <a:gd name="connsiteX178" fmla="*/ 46038 w 202141"/>
                <a:gd name="connsiteY178" fmla="*/ 22754 h 214841"/>
                <a:gd name="connsiteX179" fmla="*/ 46567 w 202141"/>
                <a:gd name="connsiteY179" fmla="*/ 23813 h 214841"/>
                <a:gd name="connsiteX180" fmla="*/ 48683 w 202141"/>
                <a:gd name="connsiteY180" fmla="*/ 23283 h 214841"/>
                <a:gd name="connsiteX181" fmla="*/ 50800 w 202141"/>
                <a:gd name="connsiteY181" fmla="*/ 24871 h 214841"/>
                <a:gd name="connsiteX182" fmla="*/ 50800 w 202141"/>
                <a:gd name="connsiteY182" fmla="*/ 25400 h 214841"/>
                <a:gd name="connsiteX183" fmla="*/ 49742 w 202141"/>
                <a:gd name="connsiteY183" fmla="*/ 26458 h 214841"/>
                <a:gd name="connsiteX184" fmla="*/ 44979 w 202141"/>
                <a:gd name="connsiteY184" fmla="*/ 28575 h 214841"/>
                <a:gd name="connsiteX185" fmla="*/ 44979 w 202141"/>
                <a:gd name="connsiteY185" fmla="*/ 29634 h 214841"/>
                <a:gd name="connsiteX186" fmla="*/ 45509 w 202141"/>
                <a:gd name="connsiteY186" fmla="*/ 31221 h 214841"/>
                <a:gd name="connsiteX187" fmla="*/ 44979 w 202141"/>
                <a:gd name="connsiteY187" fmla="*/ 34396 h 214841"/>
                <a:gd name="connsiteX188" fmla="*/ 40217 w 202141"/>
                <a:gd name="connsiteY188" fmla="*/ 39688 h 214841"/>
                <a:gd name="connsiteX189" fmla="*/ 40746 w 202141"/>
                <a:gd name="connsiteY189" fmla="*/ 40746 h 214841"/>
                <a:gd name="connsiteX190" fmla="*/ 39688 w 202141"/>
                <a:gd name="connsiteY190" fmla="*/ 41804 h 214841"/>
                <a:gd name="connsiteX191" fmla="*/ 38100 w 202141"/>
                <a:gd name="connsiteY191" fmla="*/ 42333 h 214841"/>
                <a:gd name="connsiteX192" fmla="*/ 37042 w 202141"/>
                <a:gd name="connsiteY192" fmla="*/ 43921 h 214841"/>
                <a:gd name="connsiteX193" fmla="*/ 35454 w 202141"/>
                <a:gd name="connsiteY193" fmla="*/ 48154 h 214841"/>
                <a:gd name="connsiteX194" fmla="*/ 33867 w 202141"/>
                <a:gd name="connsiteY194" fmla="*/ 49742 h 214841"/>
                <a:gd name="connsiteX195" fmla="*/ 30163 w 202141"/>
                <a:gd name="connsiteY195" fmla="*/ 51329 h 214841"/>
                <a:gd name="connsiteX196" fmla="*/ 29634 w 202141"/>
                <a:gd name="connsiteY196" fmla="*/ 52917 h 214841"/>
                <a:gd name="connsiteX197" fmla="*/ 28575 w 202141"/>
                <a:gd name="connsiteY197" fmla="*/ 54504 h 214841"/>
                <a:gd name="connsiteX198" fmla="*/ 26988 w 202141"/>
                <a:gd name="connsiteY198" fmla="*/ 56621 h 214841"/>
                <a:gd name="connsiteX199" fmla="*/ 26458 w 202141"/>
                <a:gd name="connsiteY199" fmla="*/ 57679 h 214841"/>
                <a:gd name="connsiteX200" fmla="*/ 24342 w 202141"/>
                <a:gd name="connsiteY200" fmla="*/ 58738 h 214841"/>
                <a:gd name="connsiteX201" fmla="*/ 22225 w 202141"/>
                <a:gd name="connsiteY201" fmla="*/ 58738 h 214841"/>
                <a:gd name="connsiteX202" fmla="*/ 19579 w 202141"/>
                <a:gd name="connsiteY202" fmla="*/ 59796 h 214841"/>
                <a:gd name="connsiteX203" fmla="*/ 18521 w 202141"/>
                <a:gd name="connsiteY203" fmla="*/ 59267 h 214841"/>
                <a:gd name="connsiteX204" fmla="*/ 17992 w 202141"/>
                <a:gd name="connsiteY204" fmla="*/ 57679 h 214841"/>
                <a:gd name="connsiteX205" fmla="*/ 16933 w 202141"/>
                <a:gd name="connsiteY205" fmla="*/ 57150 h 214841"/>
                <a:gd name="connsiteX206" fmla="*/ 15875 w 202141"/>
                <a:gd name="connsiteY206" fmla="*/ 57150 h 214841"/>
                <a:gd name="connsiteX207" fmla="*/ 14288 w 202141"/>
                <a:gd name="connsiteY207" fmla="*/ 58738 h 214841"/>
                <a:gd name="connsiteX208" fmla="*/ 13759 w 202141"/>
                <a:gd name="connsiteY208" fmla="*/ 60325 h 214841"/>
                <a:gd name="connsiteX209" fmla="*/ 10583 w 202141"/>
                <a:gd name="connsiteY209" fmla="*/ 63500 h 214841"/>
                <a:gd name="connsiteX210" fmla="*/ 10054 w 202141"/>
                <a:gd name="connsiteY210" fmla="*/ 65088 h 214841"/>
                <a:gd name="connsiteX211" fmla="*/ 10054 w 202141"/>
                <a:gd name="connsiteY211" fmla="*/ 66146 h 214841"/>
                <a:gd name="connsiteX212" fmla="*/ 10054 w 202141"/>
                <a:gd name="connsiteY212" fmla="*/ 67204 h 214841"/>
                <a:gd name="connsiteX213" fmla="*/ 13229 w 202141"/>
                <a:gd name="connsiteY213" fmla="*/ 68263 h 214841"/>
                <a:gd name="connsiteX214" fmla="*/ 14817 w 202141"/>
                <a:gd name="connsiteY214" fmla="*/ 68263 h 214841"/>
                <a:gd name="connsiteX215" fmla="*/ 13759 w 202141"/>
                <a:gd name="connsiteY215" fmla="*/ 73025 h 214841"/>
                <a:gd name="connsiteX216" fmla="*/ 15346 w 202141"/>
                <a:gd name="connsiteY216" fmla="*/ 74613 h 214841"/>
                <a:gd name="connsiteX217" fmla="*/ 16404 w 202141"/>
                <a:gd name="connsiteY217" fmla="*/ 74613 h 214841"/>
                <a:gd name="connsiteX218" fmla="*/ 17992 w 202141"/>
                <a:gd name="connsiteY218" fmla="*/ 74613 h 214841"/>
                <a:gd name="connsiteX219" fmla="*/ 18521 w 202141"/>
                <a:gd name="connsiteY219" fmla="*/ 75671 h 214841"/>
                <a:gd name="connsiteX220" fmla="*/ 21167 w 202141"/>
                <a:gd name="connsiteY220" fmla="*/ 82021 h 214841"/>
                <a:gd name="connsiteX221" fmla="*/ 20109 w 202141"/>
                <a:gd name="connsiteY221" fmla="*/ 82550 h 214841"/>
                <a:gd name="connsiteX222" fmla="*/ 21167 w 202141"/>
                <a:gd name="connsiteY222" fmla="*/ 84138 h 214841"/>
                <a:gd name="connsiteX223" fmla="*/ 20109 w 202141"/>
                <a:gd name="connsiteY223" fmla="*/ 84138 h 214841"/>
                <a:gd name="connsiteX224" fmla="*/ 19579 w 202141"/>
                <a:gd name="connsiteY224" fmla="*/ 84667 h 214841"/>
                <a:gd name="connsiteX225" fmla="*/ 17992 w 202141"/>
                <a:gd name="connsiteY225" fmla="*/ 85196 h 214841"/>
                <a:gd name="connsiteX226" fmla="*/ 17463 w 202141"/>
                <a:gd name="connsiteY226" fmla="*/ 84138 h 214841"/>
                <a:gd name="connsiteX227" fmla="*/ 16933 w 202141"/>
                <a:gd name="connsiteY227" fmla="*/ 84138 h 214841"/>
                <a:gd name="connsiteX228" fmla="*/ 14288 w 202141"/>
                <a:gd name="connsiteY228" fmla="*/ 84667 h 214841"/>
                <a:gd name="connsiteX229" fmla="*/ 13759 w 202141"/>
                <a:gd name="connsiteY229" fmla="*/ 85725 h 214841"/>
                <a:gd name="connsiteX230" fmla="*/ 11642 w 202141"/>
                <a:gd name="connsiteY230" fmla="*/ 85196 h 214841"/>
                <a:gd name="connsiteX231" fmla="*/ 11113 w 202141"/>
                <a:gd name="connsiteY231" fmla="*/ 84667 h 214841"/>
                <a:gd name="connsiteX232" fmla="*/ 5821 w 202141"/>
                <a:gd name="connsiteY232" fmla="*/ 84667 h 214841"/>
                <a:gd name="connsiteX233" fmla="*/ 4763 w 202141"/>
                <a:gd name="connsiteY233" fmla="*/ 84667 h 214841"/>
                <a:gd name="connsiteX234" fmla="*/ 4763 w 202141"/>
                <a:gd name="connsiteY234" fmla="*/ 86783 h 214841"/>
                <a:gd name="connsiteX235" fmla="*/ 2117 w 202141"/>
                <a:gd name="connsiteY235" fmla="*/ 87313 h 214841"/>
                <a:gd name="connsiteX236" fmla="*/ 1058 w 202141"/>
                <a:gd name="connsiteY236" fmla="*/ 88371 h 214841"/>
                <a:gd name="connsiteX237" fmla="*/ 0 w 202141"/>
                <a:gd name="connsiteY237" fmla="*/ 88900 h 214841"/>
                <a:gd name="connsiteX238" fmla="*/ 529 w 202141"/>
                <a:gd name="connsiteY238" fmla="*/ 89429 h 214841"/>
                <a:gd name="connsiteX239" fmla="*/ 2646 w 202141"/>
                <a:gd name="connsiteY239" fmla="*/ 92075 h 214841"/>
                <a:gd name="connsiteX240" fmla="*/ 5292 w 202141"/>
                <a:gd name="connsiteY240" fmla="*/ 94192 h 214841"/>
                <a:gd name="connsiteX241" fmla="*/ 7408 w 202141"/>
                <a:gd name="connsiteY241" fmla="*/ 94721 h 214841"/>
                <a:gd name="connsiteX242" fmla="*/ 11113 w 202141"/>
                <a:gd name="connsiteY242" fmla="*/ 95779 h 214841"/>
                <a:gd name="connsiteX243" fmla="*/ 13759 w 202141"/>
                <a:gd name="connsiteY243" fmla="*/ 95779 h 214841"/>
                <a:gd name="connsiteX244" fmla="*/ 15875 w 202141"/>
                <a:gd name="connsiteY244" fmla="*/ 95250 h 214841"/>
                <a:gd name="connsiteX245" fmla="*/ 16404 w 202141"/>
                <a:gd name="connsiteY245" fmla="*/ 95250 h 214841"/>
                <a:gd name="connsiteX246" fmla="*/ 16404 w 202141"/>
                <a:gd name="connsiteY246" fmla="*/ 95779 h 214841"/>
                <a:gd name="connsiteX247" fmla="*/ 14817 w 202141"/>
                <a:gd name="connsiteY247" fmla="*/ 97896 h 214841"/>
                <a:gd name="connsiteX248" fmla="*/ 13229 w 202141"/>
                <a:gd name="connsiteY248" fmla="*/ 98954 h 214841"/>
                <a:gd name="connsiteX249" fmla="*/ 10054 w 202141"/>
                <a:gd name="connsiteY249" fmla="*/ 99484 h 214841"/>
                <a:gd name="connsiteX250" fmla="*/ 6879 w 202141"/>
                <a:gd name="connsiteY250" fmla="*/ 98954 h 214841"/>
                <a:gd name="connsiteX251" fmla="*/ 5821 w 202141"/>
                <a:gd name="connsiteY251" fmla="*/ 99484 h 214841"/>
                <a:gd name="connsiteX252" fmla="*/ 7408 w 202141"/>
                <a:gd name="connsiteY252" fmla="*/ 101600 h 214841"/>
                <a:gd name="connsiteX253" fmla="*/ 14817 w 202141"/>
                <a:gd name="connsiteY253" fmla="*/ 109009 h 214841"/>
                <a:gd name="connsiteX254" fmla="*/ 16933 w 202141"/>
                <a:gd name="connsiteY254" fmla="*/ 110067 h 214841"/>
                <a:gd name="connsiteX255" fmla="*/ 19579 w 202141"/>
                <a:gd name="connsiteY255" fmla="*/ 111125 h 214841"/>
                <a:gd name="connsiteX256" fmla="*/ 20638 w 202141"/>
                <a:gd name="connsiteY256" fmla="*/ 111125 h 214841"/>
                <a:gd name="connsiteX257" fmla="*/ 22754 w 202141"/>
                <a:gd name="connsiteY257" fmla="*/ 110067 h 214841"/>
                <a:gd name="connsiteX258" fmla="*/ 24342 w 202141"/>
                <a:gd name="connsiteY258" fmla="*/ 110067 h 214841"/>
                <a:gd name="connsiteX259" fmla="*/ 26988 w 202141"/>
                <a:gd name="connsiteY259" fmla="*/ 108479 h 214841"/>
                <a:gd name="connsiteX260" fmla="*/ 28046 w 202141"/>
                <a:gd name="connsiteY260" fmla="*/ 107421 h 214841"/>
                <a:gd name="connsiteX261" fmla="*/ 29104 w 202141"/>
                <a:gd name="connsiteY261" fmla="*/ 105833 h 214841"/>
                <a:gd name="connsiteX262" fmla="*/ 29634 w 202141"/>
                <a:gd name="connsiteY262" fmla="*/ 104775 h 214841"/>
                <a:gd name="connsiteX263" fmla="*/ 29104 w 202141"/>
                <a:gd name="connsiteY263" fmla="*/ 104246 h 214841"/>
                <a:gd name="connsiteX264" fmla="*/ 28046 w 202141"/>
                <a:gd name="connsiteY264" fmla="*/ 103188 h 214841"/>
                <a:gd name="connsiteX265" fmla="*/ 28046 w 202141"/>
                <a:gd name="connsiteY265" fmla="*/ 102658 h 214841"/>
                <a:gd name="connsiteX266" fmla="*/ 29104 w 202141"/>
                <a:gd name="connsiteY266" fmla="*/ 101071 h 214841"/>
                <a:gd name="connsiteX267" fmla="*/ 29634 w 202141"/>
                <a:gd name="connsiteY267" fmla="*/ 100542 h 214841"/>
                <a:gd name="connsiteX268" fmla="*/ 32279 w 202141"/>
                <a:gd name="connsiteY268" fmla="*/ 100542 h 214841"/>
                <a:gd name="connsiteX269" fmla="*/ 32279 w 202141"/>
                <a:gd name="connsiteY269" fmla="*/ 102658 h 214841"/>
                <a:gd name="connsiteX270" fmla="*/ 32808 w 202141"/>
                <a:gd name="connsiteY270" fmla="*/ 107421 h 214841"/>
                <a:gd name="connsiteX271" fmla="*/ 33867 w 202141"/>
                <a:gd name="connsiteY271" fmla="*/ 109009 h 214841"/>
                <a:gd name="connsiteX272" fmla="*/ 34925 w 202141"/>
                <a:gd name="connsiteY272" fmla="*/ 110067 h 214841"/>
                <a:gd name="connsiteX273" fmla="*/ 34925 w 202141"/>
                <a:gd name="connsiteY273" fmla="*/ 111125 h 214841"/>
                <a:gd name="connsiteX274" fmla="*/ 33338 w 202141"/>
                <a:gd name="connsiteY274" fmla="*/ 113771 h 214841"/>
                <a:gd name="connsiteX275" fmla="*/ 32808 w 202141"/>
                <a:gd name="connsiteY275" fmla="*/ 115359 h 214841"/>
                <a:gd name="connsiteX276" fmla="*/ 37042 w 202141"/>
                <a:gd name="connsiteY276" fmla="*/ 140229 h 214841"/>
                <a:gd name="connsiteX277" fmla="*/ 40217 w 202141"/>
                <a:gd name="connsiteY277" fmla="*/ 148696 h 214841"/>
                <a:gd name="connsiteX278" fmla="*/ 43921 w 202141"/>
                <a:gd name="connsiteY278" fmla="*/ 155575 h 214841"/>
                <a:gd name="connsiteX279" fmla="*/ 46038 w 202141"/>
                <a:gd name="connsiteY279" fmla="*/ 160867 h 214841"/>
                <a:gd name="connsiteX280" fmla="*/ 49742 w 202141"/>
                <a:gd name="connsiteY280" fmla="*/ 171979 h 214841"/>
                <a:gd name="connsiteX281" fmla="*/ 52388 w 202141"/>
                <a:gd name="connsiteY281" fmla="*/ 176742 h 214841"/>
                <a:gd name="connsiteX282" fmla="*/ 57679 w 202141"/>
                <a:gd name="connsiteY282" fmla="*/ 188384 h 214841"/>
                <a:gd name="connsiteX283" fmla="*/ 58738 w 202141"/>
                <a:gd name="connsiteY283" fmla="*/ 192617 h 214841"/>
                <a:gd name="connsiteX284" fmla="*/ 59796 w 202141"/>
                <a:gd name="connsiteY284" fmla="*/ 194204 h 214841"/>
                <a:gd name="connsiteX285" fmla="*/ 59796 w 202141"/>
                <a:gd name="connsiteY285" fmla="*/ 195263 h 214841"/>
                <a:gd name="connsiteX286" fmla="*/ 64029 w 202141"/>
                <a:gd name="connsiteY286" fmla="*/ 200025 h 214841"/>
                <a:gd name="connsiteX287" fmla="*/ 64558 w 202141"/>
                <a:gd name="connsiteY287" fmla="*/ 200025 h 214841"/>
                <a:gd name="connsiteX288" fmla="*/ 65088 w 202141"/>
                <a:gd name="connsiteY288" fmla="*/ 200025 h 214841"/>
                <a:gd name="connsiteX289" fmla="*/ 66146 w 202141"/>
                <a:gd name="connsiteY289" fmla="*/ 199496 h 214841"/>
                <a:gd name="connsiteX290" fmla="*/ 66675 w 202141"/>
                <a:gd name="connsiteY290" fmla="*/ 199496 h 214841"/>
                <a:gd name="connsiteX291" fmla="*/ 68263 w 202141"/>
                <a:gd name="connsiteY291" fmla="*/ 198438 h 214841"/>
                <a:gd name="connsiteX292" fmla="*/ 69321 w 202141"/>
                <a:gd name="connsiteY292" fmla="*/ 197908 h 214841"/>
                <a:gd name="connsiteX293" fmla="*/ 69850 w 202141"/>
                <a:gd name="connsiteY293" fmla="*/ 196850 h 214841"/>
                <a:gd name="connsiteX294" fmla="*/ 70379 w 202141"/>
                <a:gd name="connsiteY294" fmla="*/ 194734 h 214841"/>
                <a:gd name="connsiteX295" fmla="*/ 70908 w 202141"/>
                <a:gd name="connsiteY295" fmla="*/ 193146 h 214841"/>
                <a:gd name="connsiteX296" fmla="*/ 73554 w 202141"/>
                <a:gd name="connsiteY296" fmla="*/ 192617 h 214841"/>
                <a:gd name="connsiteX297" fmla="*/ 74083 w 202141"/>
                <a:gd name="connsiteY297" fmla="*/ 192617 h 214841"/>
                <a:gd name="connsiteX298" fmla="*/ 76729 w 202141"/>
                <a:gd name="connsiteY298" fmla="*/ 191558 h 214841"/>
                <a:gd name="connsiteX299" fmla="*/ 75142 w 202141"/>
                <a:gd name="connsiteY299" fmla="*/ 190500 h 214841"/>
                <a:gd name="connsiteX300" fmla="*/ 75142 w 202141"/>
                <a:gd name="connsiteY300" fmla="*/ 189971 h 214841"/>
                <a:gd name="connsiteX301" fmla="*/ 76200 w 202141"/>
                <a:gd name="connsiteY301" fmla="*/ 188384 h 214841"/>
                <a:gd name="connsiteX302" fmla="*/ 77259 w 202141"/>
                <a:gd name="connsiteY302" fmla="*/ 185208 h 214841"/>
                <a:gd name="connsiteX303" fmla="*/ 77788 w 202141"/>
                <a:gd name="connsiteY303" fmla="*/ 184679 h 214841"/>
                <a:gd name="connsiteX304" fmla="*/ 80963 w 202141"/>
                <a:gd name="connsiteY304" fmla="*/ 184679 h 214841"/>
                <a:gd name="connsiteX305" fmla="*/ 81492 w 202141"/>
                <a:gd name="connsiteY305" fmla="*/ 184150 h 214841"/>
                <a:gd name="connsiteX306" fmla="*/ 80433 w 202141"/>
                <a:gd name="connsiteY306" fmla="*/ 176213 h 214841"/>
                <a:gd name="connsiteX307" fmla="*/ 80963 w 202141"/>
                <a:gd name="connsiteY307" fmla="*/ 174625 h 214841"/>
                <a:gd name="connsiteX308" fmla="*/ 84667 w 202141"/>
                <a:gd name="connsiteY308" fmla="*/ 164571 h 214841"/>
                <a:gd name="connsiteX309" fmla="*/ 84667 w 202141"/>
                <a:gd name="connsiteY309" fmla="*/ 162984 h 214841"/>
                <a:gd name="connsiteX310" fmla="*/ 83079 w 202141"/>
                <a:gd name="connsiteY310" fmla="*/ 160867 h 214841"/>
                <a:gd name="connsiteX311" fmla="*/ 83609 w 202141"/>
                <a:gd name="connsiteY311" fmla="*/ 159279 h 214841"/>
                <a:gd name="connsiteX312" fmla="*/ 83609 w 202141"/>
                <a:gd name="connsiteY312" fmla="*/ 156634 h 214841"/>
                <a:gd name="connsiteX313" fmla="*/ 83079 w 202141"/>
                <a:gd name="connsiteY313" fmla="*/ 151871 h 214841"/>
                <a:gd name="connsiteX314" fmla="*/ 83079 w 202141"/>
                <a:gd name="connsiteY314" fmla="*/ 150283 h 214841"/>
                <a:gd name="connsiteX315" fmla="*/ 83609 w 202141"/>
                <a:gd name="connsiteY315" fmla="*/ 148696 h 214841"/>
                <a:gd name="connsiteX316" fmla="*/ 84667 w 202141"/>
                <a:gd name="connsiteY316" fmla="*/ 147109 h 214841"/>
                <a:gd name="connsiteX317" fmla="*/ 85725 w 202141"/>
                <a:gd name="connsiteY317" fmla="*/ 146050 h 214841"/>
                <a:gd name="connsiteX318" fmla="*/ 87842 w 202141"/>
                <a:gd name="connsiteY318" fmla="*/ 145521 h 214841"/>
                <a:gd name="connsiteX319" fmla="*/ 89429 w 202141"/>
                <a:gd name="connsiteY319" fmla="*/ 146579 h 214841"/>
                <a:gd name="connsiteX320" fmla="*/ 89958 w 202141"/>
                <a:gd name="connsiteY320" fmla="*/ 145521 h 214841"/>
                <a:gd name="connsiteX321" fmla="*/ 91546 w 202141"/>
                <a:gd name="connsiteY321" fmla="*/ 142875 h 214841"/>
                <a:gd name="connsiteX322" fmla="*/ 92075 w 202141"/>
                <a:gd name="connsiteY322" fmla="*/ 141817 h 214841"/>
                <a:gd name="connsiteX323" fmla="*/ 93663 w 202141"/>
                <a:gd name="connsiteY323" fmla="*/ 142346 h 214841"/>
                <a:gd name="connsiteX324" fmla="*/ 94721 w 202141"/>
                <a:gd name="connsiteY324" fmla="*/ 141817 h 214841"/>
                <a:gd name="connsiteX325" fmla="*/ 96838 w 202141"/>
                <a:gd name="connsiteY325" fmla="*/ 141288 h 214841"/>
                <a:gd name="connsiteX326" fmla="*/ 97896 w 202141"/>
                <a:gd name="connsiteY326" fmla="*/ 139700 h 214841"/>
                <a:gd name="connsiteX327" fmla="*/ 98425 w 202141"/>
                <a:gd name="connsiteY327" fmla="*/ 138113 h 214841"/>
                <a:gd name="connsiteX328" fmla="*/ 98954 w 202141"/>
                <a:gd name="connsiteY328" fmla="*/ 136525 h 214841"/>
                <a:gd name="connsiteX329" fmla="*/ 105833 w 202141"/>
                <a:gd name="connsiteY329" fmla="*/ 132292 h 214841"/>
                <a:gd name="connsiteX330" fmla="*/ 107950 w 202141"/>
                <a:gd name="connsiteY330" fmla="*/ 129646 h 214841"/>
                <a:gd name="connsiteX331" fmla="*/ 110067 w 202141"/>
                <a:gd name="connsiteY331" fmla="*/ 128588 h 214841"/>
                <a:gd name="connsiteX332" fmla="*/ 112183 w 202141"/>
                <a:gd name="connsiteY332" fmla="*/ 127000 h 214841"/>
                <a:gd name="connsiteX333" fmla="*/ 118004 w 202141"/>
                <a:gd name="connsiteY333" fmla="*/ 120121 h 214841"/>
                <a:gd name="connsiteX334" fmla="*/ 119592 w 202141"/>
                <a:gd name="connsiteY334" fmla="*/ 118533 h 214841"/>
                <a:gd name="connsiteX335" fmla="*/ 122238 w 202141"/>
                <a:gd name="connsiteY335" fmla="*/ 118004 h 214841"/>
                <a:gd name="connsiteX336" fmla="*/ 123296 w 202141"/>
                <a:gd name="connsiteY336" fmla="*/ 118004 h 214841"/>
                <a:gd name="connsiteX337" fmla="*/ 124884 w 202141"/>
                <a:gd name="connsiteY337" fmla="*/ 117475 h 214841"/>
                <a:gd name="connsiteX338" fmla="*/ 128588 w 202141"/>
                <a:gd name="connsiteY338" fmla="*/ 114300 h 214841"/>
                <a:gd name="connsiteX339" fmla="*/ 128588 w 202141"/>
                <a:gd name="connsiteY339" fmla="*/ 113771 h 214841"/>
                <a:gd name="connsiteX340" fmla="*/ 130175 w 202141"/>
                <a:gd name="connsiteY340" fmla="*/ 111125 h 214841"/>
                <a:gd name="connsiteX341" fmla="*/ 129646 w 202141"/>
                <a:gd name="connsiteY341" fmla="*/ 109538 h 214841"/>
                <a:gd name="connsiteX342" fmla="*/ 129646 w 202141"/>
                <a:gd name="connsiteY342" fmla="*/ 107421 h 214841"/>
                <a:gd name="connsiteX343" fmla="*/ 130704 w 202141"/>
                <a:gd name="connsiteY343" fmla="*/ 106363 h 214841"/>
                <a:gd name="connsiteX344" fmla="*/ 135467 w 202141"/>
                <a:gd name="connsiteY344" fmla="*/ 104775 h 214841"/>
                <a:gd name="connsiteX345" fmla="*/ 137054 w 202141"/>
                <a:gd name="connsiteY345" fmla="*/ 103717 h 214841"/>
                <a:gd name="connsiteX346" fmla="*/ 138113 w 202141"/>
                <a:gd name="connsiteY346" fmla="*/ 102129 h 214841"/>
                <a:gd name="connsiteX347" fmla="*/ 138642 w 202141"/>
                <a:gd name="connsiteY347" fmla="*/ 102658 h 214841"/>
                <a:gd name="connsiteX348" fmla="*/ 139700 w 202141"/>
                <a:gd name="connsiteY348" fmla="*/ 104246 h 214841"/>
                <a:gd name="connsiteX349" fmla="*/ 139700 w 202141"/>
                <a:gd name="connsiteY349" fmla="*/ 104775 h 214841"/>
                <a:gd name="connsiteX350" fmla="*/ 140229 w 202141"/>
                <a:gd name="connsiteY350" fmla="*/ 104775 h 214841"/>
                <a:gd name="connsiteX351" fmla="*/ 141817 w 202141"/>
                <a:gd name="connsiteY351" fmla="*/ 102129 h 214841"/>
                <a:gd name="connsiteX352" fmla="*/ 142346 w 202141"/>
                <a:gd name="connsiteY352" fmla="*/ 102658 h 214841"/>
                <a:gd name="connsiteX353" fmla="*/ 142875 w 202141"/>
                <a:gd name="connsiteY353" fmla="*/ 104775 h 214841"/>
                <a:gd name="connsiteX354" fmla="*/ 143933 w 202141"/>
                <a:gd name="connsiteY354" fmla="*/ 104775 h 214841"/>
                <a:gd name="connsiteX355" fmla="*/ 144992 w 202141"/>
                <a:gd name="connsiteY355" fmla="*/ 104775 h 214841"/>
                <a:gd name="connsiteX356" fmla="*/ 144463 w 202141"/>
                <a:gd name="connsiteY356" fmla="*/ 104246 h 214841"/>
                <a:gd name="connsiteX357" fmla="*/ 144992 w 202141"/>
                <a:gd name="connsiteY357" fmla="*/ 103188 h 214841"/>
                <a:gd name="connsiteX358" fmla="*/ 144463 w 202141"/>
                <a:gd name="connsiteY358" fmla="*/ 101071 h 214841"/>
                <a:gd name="connsiteX359" fmla="*/ 142346 w 202141"/>
                <a:gd name="connsiteY359" fmla="*/ 91017 h 214841"/>
                <a:gd name="connsiteX360" fmla="*/ 141288 w 202141"/>
                <a:gd name="connsiteY360" fmla="*/ 89429 h 214841"/>
                <a:gd name="connsiteX361" fmla="*/ 141288 w 202141"/>
                <a:gd name="connsiteY361" fmla="*/ 88900 h 214841"/>
                <a:gd name="connsiteX362" fmla="*/ 142875 w 202141"/>
                <a:gd name="connsiteY362" fmla="*/ 86254 h 214841"/>
                <a:gd name="connsiteX363" fmla="*/ 142875 w 202141"/>
                <a:gd name="connsiteY363" fmla="*/ 85196 h 214841"/>
                <a:gd name="connsiteX364" fmla="*/ 142346 w 202141"/>
                <a:gd name="connsiteY364" fmla="*/ 84667 h 214841"/>
                <a:gd name="connsiteX365" fmla="*/ 139171 w 202141"/>
                <a:gd name="connsiteY365" fmla="*/ 83079 h 214841"/>
                <a:gd name="connsiteX366" fmla="*/ 138113 w 202141"/>
                <a:gd name="connsiteY366" fmla="*/ 82021 h 214841"/>
                <a:gd name="connsiteX367" fmla="*/ 139700 w 202141"/>
                <a:gd name="connsiteY367" fmla="*/ 79904 h 214841"/>
                <a:gd name="connsiteX368" fmla="*/ 140759 w 202141"/>
                <a:gd name="connsiteY368" fmla="*/ 78846 h 214841"/>
                <a:gd name="connsiteX369" fmla="*/ 143933 w 202141"/>
                <a:gd name="connsiteY369" fmla="*/ 78317 h 214841"/>
                <a:gd name="connsiteX370" fmla="*/ 143933 w 202141"/>
                <a:gd name="connsiteY370" fmla="*/ 77788 h 214841"/>
                <a:gd name="connsiteX371" fmla="*/ 143404 w 202141"/>
                <a:gd name="connsiteY371" fmla="*/ 77259 h 214841"/>
                <a:gd name="connsiteX372" fmla="*/ 139700 w 202141"/>
                <a:gd name="connsiteY372" fmla="*/ 74083 h 214841"/>
                <a:gd name="connsiteX373" fmla="*/ 138113 w 202141"/>
                <a:gd name="connsiteY373" fmla="*/ 73554 h 214841"/>
                <a:gd name="connsiteX374" fmla="*/ 138113 w 202141"/>
                <a:gd name="connsiteY374" fmla="*/ 73025 h 214841"/>
                <a:gd name="connsiteX375" fmla="*/ 138113 w 202141"/>
                <a:gd name="connsiteY375" fmla="*/ 71967 h 214841"/>
                <a:gd name="connsiteX376" fmla="*/ 140229 w 202141"/>
                <a:gd name="connsiteY376" fmla="*/ 70379 h 214841"/>
                <a:gd name="connsiteX377" fmla="*/ 140759 w 202141"/>
                <a:gd name="connsiteY377" fmla="*/ 69850 h 214841"/>
                <a:gd name="connsiteX378" fmla="*/ 144463 w 202141"/>
                <a:gd name="connsiteY378" fmla="*/ 70908 h 214841"/>
                <a:gd name="connsiteX379" fmla="*/ 146579 w 202141"/>
                <a:gd name="connsiteY379" fmla="*/ 72496 h 214841"/>
                <a:gd name="connsiteX380" fmla="*/ 148167 w 202141"/>
                <a:gd name="connsiteY380" fmla="*/ 72496 h 214841"/>
                <a:gd name="connsiteX381" fmla="*/ 149754 w 202141"/>
                <a:gd name="connsiteY381" fmla="*/ 72496 h 214841"/>
                <a:gd name="connsiteX382" fmla="*/ 150283 w 202141"/>
                <a:gd name="connsiteY382" fmla="*/ 73554 h 214841"/>
                <a:gd name="connsiteX383" fmla="*/ 150283 w 202141"/>
                <a:gd name="connsiteY383" fmla="*/ 77788 h 214841"/>
                <a:gd name="connsiteX384" fmla="*/ 150813 w 202141"/>
                <a:gd name="connsiteY384" fmla="*/ 77788 h 214841"/>
                <a:gd name="connsiteX385" fmla="*/ 153988 w 202141"/>
                <a:gd name="connsiteY385" fmla="*/ 78317 h 214841"/>
                <a:gd name="connsiteX386" fmla="*/ 158750 w 202141"/>
                <a:gd name="connsiteY386" fmla="*/ 78317 h 214841"/>
                <a:gd name="connsiteX387" fmla="*/ 166158 w 202141"/>
                <a:gd name="connsiteY387" fmla="*/ 78846 h 214841"/>
                <a:gd name="connsiteX388" fmla="*/ 166688 w 202141"/>
                <a:gd name="connsiteY388" fmla="*/ 79375 h 214841"/>
                <a:gd name="connsiteX389" fmla="*/ 166688 w 202141"/>
                <a:gd name="connsiteY389" fmla="*/ 82021 h 214841"/>
                <a:gd name="connsiteX390" fmla="*/ 166158 w 202141"/>
                <a:gd name="connsiteY390" fmla="*/ 83609 h 214841"/>
                <a:gd name="connsiteX391" fmla="*/ 163513 w 202141"/>
                <a:gd name="connsiteY391" fmla="*/ 85725 h 214841"/>
                <a:gd name="connsiteX392" fmla="*/ 161925 w 202141"/>
                <a:gd name="connsiteY392" fmla="*/ 86254 h 214841"/>
                <a:gd name="connsiteX393" fmla="*/ 159808 w 202141"/>
                <a:gd name="connsiteY393" fmla="*/ 87313 h 214841"/>
                <a:gd name="connsiteX394" fmla="*/ 159279 w 202141"/>
                <a:gd name="connsiteY394" fmla="*/ 88371 h 214841"/>
                <a:gd name="connsiteX395" fmla="*/ 159279 w 202141"/>
                <a:gd name="connsiteY395" fmla="*/ 91546 h 214841"/>
                <a:gd name="connsiteX396" fmla="*/ 160867 w 202141"/>
                <a:gd name="connsiteY396" fmla="*/ 93134 h 214841"/>
                <a:gd name="connsiteX397" fmla="*/ 162454 w 202141"/>
                <a:gd name="connsiteY397" fmla="*/ 94721 h 214841"/>
                <a:gd name="connsiteX398" fmla="*/ 163513 w 202141"/>
                <a:gd name="connsiteY398" fmla="*/ 93663 h 214841"/>
                <a:gd name="connsiteX399" fmla="*/ 164571 w 202141"/>
                <a:gd name="connsiteY399" fmla="*/ 89429 h 214841"/>
                <a:gd name="connsiteX400" fmla="*/ 166688 w 202141"/>
                <a:gd name="connsiteY400" fmla="*/ 88900 h 214841"/>
                <a:gd name="connsiteX401" fmla="*/ 166688 w 202141"/>
                <a:gd name="connsiteY401" fmla="*/ 91017 h 214841"/>
                <a:gd name="connsiteX402" fmla="*/ 168804 w 202141"/>
                <a:gd name="connsiteY402" fmla="*/ 98954 h 214841"/>
                <a:gd name="connsiteX403" fmla="*/ 168804 w 202141"/>
                <a:gd name="connsiteY403" fmla="*/ 100542 h 214841"/>
                <a:gd name="connsiteX404" fmla="*/ 170921 w 202141"/>
                <a:gd name="connsiteY404" fmla="*/ 101071 h 214841"/>
                <a:gd name="connsiteX405" fmla="*/ 171450 w 202141"/>
                <a:gd name="connsiteY405" fmla="*/ 101600 h 214841"/>
                <a:gd name="connsiteX406" fmla="*/ 172509 w 202141"/>
                <a:gd name="connsiteY406" fmla="*/ 101071 h 214841"/>
                <a:gd name="connsiteX407" fmla="*/ 173038 w 202141"/>
                <a:gd name="connsiteY407" fmla="*/ 100013 h 214841"/>
                <a:gd name="connsiteX408" fmla="*/ 173038 w 202141"/>
                <a:gd name="connsiteY408" fmla="*/ 97896 h 214841"/>
                <a:gd name="connsiteX409" fmla="*/ 172509 w 202141"/>
                <a:gd name="connsiteY409" fmla="*/ 94721 h 214841"/>
                <a:gd name="connsiteX410" fmla="*/ 173567 w 202141"/>
                <a:gd name="connsiteY410" fmla="*/ 94192 h 214841"/>
                <a:gd name="connsiteX411" fmla="*/ 174625 w 202141"/>
                <a:gd name="connsiteY411" fmla="*/ 93663 h 214841"/>
                <a:gd name="connsiteX412" fmla="*/ 175154 w 202141"/>
                <a:gd name="connsiteY412" fmla="*/ 92604 h 214841"/>
                <a:gd name="connsiteX413" fmla="*/ 174625 w 202141"/>
                <a:gd name="connsiteY413" fmla="*/ 87313 h 214841"/>
                <a:gd name="connsiteX414" fmla="*/ 175154 w 202141"/>
                <a:gd name="connsiteY414" fmla="*/ 86254 h 214841"/>
                <a:gd name="connsiteX415" fmla="*/ 178859 w 202141"/>
                <a:gd name="connsiteY415" fmla="*/ 87842 h 214841"/>
                <a:gd name="connsiteX416" fmla="*/ 179917 w 202141"/>
                <a:gd name="connsiteY416" fmla="*/ 87842 h 214841"/>
                <a:gd name="connsiteX417" fmla="*/ 180446 w 202141"/>
                <a:gd name="connsiteY417" fmla="*/ 87313 h 214841"/>
                <a:gd name="connsiteX418" fmla="*/ 184150 w 202141"/>
                <a:gd name="connsiteY418" fmla="*/ 79904 h 214841"/>
                <a:gd name="connsiteX419" fmla="*/ 184150 w 202141"/>
                <a:gd name="connsiteY419" fmla="*/ 78846 h 214841"/>
                <a:gd name="connsiteX420" fmla="*/ 183621 w 202141"/>
                <a:gd name="connsiteY420" fmla="*/ 77788 h 214841"/>
                <a:gd name="connsiteX421" fmla="*/ 183621 w 202141"/>
                <a:gd name="connsiteY421" fmla="*/ 76729 h 214841"/>
                <a:gd name="connsiteX422" fmla="*/ 186796 w 202141"/>
                <a:gd name="connsiteY422" fmla="*/ 73025 h 214841"/>
                <a:gd name="connsiteX423" fmla="*/ 186796 w 202141"/>
                <a:gd name="connsiteY423" fmla="*/ 71967 h 214841"/>
                <a:gd name="connsiteX424" fmla="*/ 186796 w 202141"/>
                <a:gd name="connsiteY424" fmla="*/ 69321 h 214841"/>
                <a:gd name="connsiteX425" fmla="*/ 187325 w 202141"/>
                <a:gd name="connsiteY425" fmla="*/ 68263 h 214841"/>
                <a:gd name="connsiteX426" fmla="*/ 194204 w 202141"/>
                <a:gd name="connsiteY426" fmla="*/ 63500 h 214841"/>
                <a:gd name="connsiteX427" fmla="*/ 195263 w 202141"/>
                <a:gd name="connsiteY427" fmla="*/ 62971 h 214841"/>
                <a:gd name="connsiteX428" fmla="*/ 199496 w 202141"/>
                <a:gd name="connsiteY428" fmla="*/ 64029 h 214841"/>
                <a:gd name="connsiteX429" fmla="*/ 200554 w 202141"/>
                <a:gd name="connsiteY429" fmla="*/ 64029 h 214841"/>
                <a:gd name="connsiteX430" fmla="*/ 200025 w 202141"/>
                <a:gd name="connsiteY430" fmla="*/ 61384 h 214841"/>
                <a:gd name="connsiteX431" fmla="*/ 200025 w 202141"/>
                <a:gd name="connsiteY431" fmla="*/ 60325 h 214841"/>
                <a:gd name="connsiteX432" fmla="*/ 201613 w 202141"/>
                <a:gd name="connsiteY432" fmla="*/ 58738 h 214841"/>
                <a:gd name="connsiteX433" fmla="*/ 202142 w 202141"/>
                <a:gd name="connsiteY433" fmla="*/ 57679 h 214841"/>
                <a:gd name="connsiteX434" fmla="*/ 202142 w 202141"/>
                <a:gd name="connsiteY434" fmla="*/ 56092 h 214841"/>
                <a:gd name="connsiteX435" fmla="*/ 195263 w 202141"/>
                <a:gd name="connsiteY435" fmla="*/ 54504 h 2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202141" h="214841">
                  <a:moveTo>
                    <a:pt x="92075" y="198438"/>
                  </a:moveTo>
                  <a:lnTo>
                    <a:pt x="89958" y="197379"/>
                  </a:lnTo>
                  <a:lnTo>
                    <a:pt x="89958" y="196850"/>
                  </a:lnTo>
                  <a:lnTo>
                    <a:pt x="89958" y="195792"/>
                  </a:lnTo>
                  <a:lnTo>
                    <a:pt x="89429" y="194734"/>
                  </a:lnTo>
                  <a:lnTo>
                    <a:pt x="87313" y="191558"/>
                  </a:lnTo>
                  <a:lnTo>
                    <a:pt x="85196" y="189971"/>
                  </a:lnTo>
                  <a:lnTo>
                    <a:pt x="83609" y="188384"/>
                  </a:lnTo>
                  <a:lnTo>
                    <a:pt x="84138" y="190500"/>
                  </a:lnTo>
                  <a:lnTo>
                    <a:pt x="83079" y="191558"/>
                  </a:lnTo>
                  <a:lnTo>
                    <a:pt x="83079" y="192617"/>
                  </a:lnTo>
                  <a:lnTo>
                    <a:pt x="82021" y="194204"/>
                  </a:lnTo>
                  <a:lnTo>
                    <a:pt x="80433" y="193675"/>
                  </a:lnTo>
                  <a:lnTo>
                    <a:pt x="80433" y="194734"/>
                  </a:lnTo>
                  <a:lnTo>
                    <a:pt x="81492" y="195792"/>
                  </a:lnTo>
                  <a:lnTo>
                    <a:pt x="80963" y="197379"/>
                  </a:lnTo>
                  <a:lnTo>
                    <a:pt x="81492" y="199496"/>
                  </a:lnTo>
                  <a:lnTo>
                    <a:pt x="81492" y="206904"/>
                  </a:lnTo>
                  <a:lnTo>
                    <a:pt x="83609" y="212725"/>
                  </a:lnTo>
                  <a:lnTo>
                    <a:pt x="84138" y="213783"/>
                  </a:lnTo>
                  <a:lnTo>
                    <a:pt x="85196" y="214313"/>
                  </a:lnTo>
                  <a:lnTo>
                    <a:pt x="86254" y="214842"/>
                  </a:lnTo>
                  <a:lnTo>
                    <a:pt x="88371" y="214313"/>
                  </a:lnTo>
                  <a:lnTo>
                    <a:pt x="91017" y="213783"/>
                  </a:lnTo>
                  <a:lnTo>
                    <a:pt x="92604" y="212196"/>
                  </a:lnTo>
                  <a:lnTo>
                    <a:pt x="93663" y="211138"/>
                  </a:lnTo>
                  <a:lnTo>
                    <a:pt x="94721" y="209021"/>
                  </a:lnTo>
                  <a:lnTo>
                    <a:pt x="95250" y="206904"/>
                  </a:lnTo>
                  <a:lnTo>
                    <a:pt x="95250" y="205317"/>
                  </a:lnTo>
                  <a:lnTo>
                    <a:pt x="92604" y="201083"/>
                  </a:lnTo>
                  <a:lnTo>
                    <a:pt x="92075" y="198438"/>
                  </a:lnTo>
                  <a:close/>
                  <a:moveTo>
                    <a:pt x="195263" y="54504"/>
                  </a:moveTo>
                  <a:lnTo>
                    <a:pt x="194734" y="54504"/>
                  </a:lnTo>
                  <a:lnTo>
                    <a:pt x="195263" y="53446"/>
                  </a:lnTo>
                  <a:lnTo>
                    <a:pt x="196321" y="51859"/>
                  </a:lnTo>
                  <a:lnTo>
                    <a:pt x="196321" y="50800"/>
                  </a:lnTo>
                  <a:lnTo>
                    <a:pt x="192617" y="47096"/>
                  </a:lnTo>
                  <a:lnTo>
                    <a:pt x="188384" y="49742"/>
                  </a:lnTo>
                  <a:lnTo>
                    <a:pt x="186796" y="49742"/>
                  </a:lnTo>
                  <a:lnTo>
                    <a:pt x="184150" y="49213"/>
                  </a:lnTo>
                  <a:lnTo>
                    <a:pt x="183092" y="48683"/>
                  </a:lnTo>
                  <a:lnTo>
                    <a:pt x="182033" y="48683"/>
                  </a:lnTo>
                  <a:lnTo>
                    <a:pt x="180446" y="49742"/>
                  </a:lnTo>
                  <a:lnTo>
                    <a:pt x="176742" y="52388"/>
                  </a:lnTo>
                  <a:lnTo>
                    <a:pt x="174096" y="52917"/>
                  </a:lnTo>
                  <a:lnTo>
                    <a:pt x="172509" y="54504"/>
                  </a:lnTo>
                  <a:lnTo>
                    <a:pt x="169333" y="58208"/>
                  </a:lnTo>
                  <a:lnTo>
                    <a:pt x="167746" y="58738"/>
                  </a:lnTo>
                  <a:lnTo>
                    <a:pt x="165629" y="59796"/>
                  </a:lnTo>
                  <a:lnTo>
                    <a:pt x="163513" y="59796"/>
                  </a:lnTo>
                  <a:lnTo>
                    <a:pt x="162984" y="60325"/>
                  </a:lnTo>
                  <a:lnTo>
                    <a:pt x="162454" y="60854"/>
                  </a:lnTo>
                  <a:lnTo>
                    <a:pt x="162454" y="61384"/>
                  </a:lnTo>
                  <a:lnTo>
                    <a:pt x="163513" y="62442"/>
                  </a:lnTo>
                  <a:lnTo>
                    <a:pt x="164571" y="62442"/>
                  </a:lnTo>
                  <a:lnTo>
                    <a:pt x="165100" y="63500"/>
                  </a:lnTo>
                  <a:lnTo>
                    <a:pt x="165629" y="64558"/>
                  </a:lnTo>
                  <a:lnTo>
                    <a:pt x="164571" y="66146"/>
                  </a:lnTo>
                  <a:lnTo>
                    <a:pt x="159808" y="66675"/>
                  </a:lnTo>
                  <a:lnTo>
                    <a:pt x="155575" y="66675"/>
                  </a:lnTo>
                  <a:lnTo>
                    <a:pt x="153988" y="65617"/>
                  </a:lnTo>
                  <a:lnTo>
                    <a:pt x="151871" y="66675"/>
                  </a:lnTo>
                  <a:lnTo>
                    <a:pt x="150283" y="67204"/>
                  </a:lnTo>
                  <a:lnTo>
                    <a:pt x="147638" y="66146"/>
                  </a:lnTo>
                  <a:lnTo>
                    <a:pt x="145521" y="66146"/>
                  </a:lnTo>
                  <a:lnTo>
                    <a:pt x="143933" y="65617"/>
                  </a:lnTo>
                  <a:lnTo>
                    <a:pt x="142875" y="64029"/>
                  </a:lnTo>
                  <a:lnTo>
                    <a:pt x="143404" y="63500"/>
                  </a:lnTo>
                  <a:lnTo>
                    <a:pt x="142875" y="61384"/>
                  </a:lnTo>
                  <a:lnTo>
                    <a:pt x="142875" y="58208"/>
                  </a:lnTo>
                  <a:lnTo>
                    <a:pt x="142346" y="57679"/>
                  </a:lnTo>
                  <a:lnTo>
                    <a:pt x="141817" y="57679"/>
                  </a:lnTo>
                  <a:lnTo>
                    <a:pt x="139171" y="58208"/>
                  </a:lnTo>
                  <a:lnTo>
                    <a:pt x="137054" y="57679"/>
                  </a:lnTo>
                  <a:lnTo>
                    <a:pt x="135996" y="58738"/>
                  </a:lnTo>
                  <a:lnTo>
                    <a:pt x="134938" y="58208"/>
                  </a:lnTo>
                  <a:lnTo>
                    <a:pt x="132292" y="58738"/>
                  </a:lnTo>
                  <a:lnTo>
                    <a:pt x="131234" y="57150"/>
                  </a:lnTo>
                  <a:lnTo>
                    <a:pt x="129646" y="56092"/>
                  </a:lnTo>
                  <a:lnTo>
                    <a:pt x="128058" y="56092"/>
                  </a:lnTo>
                  <a:lnTo>
                    <a:pt x="128058" y="57679"/>
                  </a:lnTo>
                  <a:lnTo>
                    <a:pt x="127000" y="57679"/>
                  </a:lnTo>
                  <a:lnTo>
                    <a:pt x="124884" y="56621"/>
                  </a:lnTo>
                  <a:lnTo>
                    <a:pt x="124884" y="57679"/>
                  </a:lnTo>
                  <a:lnTo>
                    <a:pt x="124354" y="58208"/>
                  </a:lnTo>
                  <a:lnTo>
                    <a:pt x="123825" y="56621"/>
                  </a:lnTo>
                  <a:lnTo>
                    <a:pt x="122238" y="55033"/>
                  </a:lnTo>
                  <a:lnTo>
                    <a:pt x="121179" y="55033"/>
                  </a:lnTo>
                  <a:lnTo>
                    <a:pt x="118004" y="55033"/>
                  </a:lnTo>
                  <a:lnTo>
                    <a:pt x="118004" y="53975"/>
                  </a:lnTo>
                  <a:lnTo>
                    <a:pt x="118533" y="52388"/>
                  </a:lnTo>
                  <a:lnTo>
                    <a:pt x="117475" y="52388"/>
                  </a:lnTo>
                  <a:lnTo>
                    <a:pt x="116417" y="53446"/>
                  </a:lnTo>
                  <a:lnTo>
                    <a:pt x="112183" y="50271"/>
                  </a:lnTo>
                  <a:lnTo>
                    <a:pt x="112183" y="49213"/>
                  </a:lnTo>
                  <a:lnTo>
                    <a:pt x="111654" y="48154"/>
                  </a:lnTo>
                  <a:lnTo>
                    <a:pt x="110596" y="47625"/>
                  </a:lnTo>
                  <a:lnTo>
                    <a:pt x="108479" y="48154"/>
                  </a:lnTo>
                  <a:lnTo>
                    <a:pt x="107950" y="48683"/>
                  </a:lnTo>
                  <a:lnTo>
                    <a:pt x="106363" y="46038"/>
                  </a:lnTo>
                  <a:lnTo>
                    <a:pt x="104775" y="44979"/>
                  </a:lnTo>
                  <a:lnTo>
                    <a:pt x="104246" y="45509"/>
                  </a:lnTo>
                  <a:lnTo>
                    <a:pt x="102658" y="44450"/>
                  </a:lnTo>
                  <a:lnTo>
                    <a:pt x="100542" y="42333"/>
                  </a:lnTo>
                  <a:lnTo>
                    <a:pt x="97896" y="41804"/>
                  </a:lnTo>
                  <a:lnTo>
                    <a:pt x="97367" y="39688"/>
                  </a:lnTo>
                  <a:lnTo>
                    <a:pt x="94192" y="39158"/>
                  </a:lnTo>
                  <a:lnTo>
                    <a:pt x="93663" y="39688"/>
                  </a:lnTo>
                  <a:lnTo>
                    <a:pt x="92604" y="39158"/>
                  </a:lnTo>
                  <a:lnTo>
                    <a:pt x="92075" y="41275"/>
                  </a:lnTo>
                  <a:lnTo>
                    <a:pt x="91546" y="42333"/>
                  </a:lnTo>
                  <a:lnTo>
                    <a:pt x="90488" y="41804"/>
                  </a:lnTo>
                  <a:lnTo>
                    <a:pt x="89429" y="40746"/>
                  </a:lnTo>
                  <a:lnTo>
                    <a:pt x="86783" y="38629"/>
                  </a:lnTo>
                  <a:lnTo>
                    <a:pt x="86254" y="38629"/>
                  </a:lnTo>
                  <a:lnTo>
                    <a:pt x="84138" y="38100"/>
                  </a:lnTo>
                  <a:lnTo>
                    <a:pt x="84667" y="36513"/>
                  </a:lnTo>
                  <a:lnTo>
                    <a:pt x="80963" y="34925"/>
                  </a:lnTo>
                  <a:lnTo>
                    <a:pt x="79904" y="34925"/>
                  </a:lnTo>
                  <a:lnTo>
                    <a:pt x="77788" y="32279"/>
                  </a:lnTo>
                  <a:lnTo>
                    <a:pt x="76729" y="31221"/>
                  </a:lnTo>
                  <a:lnTo>
                    <a:pt x="75142" y="32279"/>
                  </a:lnTo>
                  <a:lnTo>
                    <a:pt x="74613" y="32279"/>
                  </a:lnTo>
                  <a:lnTo>
                    <a:pt x="74083" y="30692"/>
                  </a:lnTo>
                  <a:lnTo>
                    <a:pt x="74613" y="30163"/>
                  </a:lnTo>
                  <a:lnTo>
                    <a:pt x="74083" y="28575"/>
                  </a:lnTo>
                  <a:lnTo>
                    <a:pt x="74083" y="26988"/>
                  </a:lnTo>
                  <a:lnTo>
                    <a:pt x="72496" y="24871"/>
                  </a:lnTo>
                  <a:lnTo>
                    <a:pt x="71967" y="22754"/>
                  </a:lnTo>
                  <a:lnTo>
                    <a:pt x="74613" y="22225"/>
                  </a:lnTo>
                  <a:lnTo>
                    <a:pt x="74613" y="23283"/>
                  </a:lnTo>
                  <a:lnTo>
                    <a:pt x="75671" y="24342"/>
                  </a:lnTo>
                  <a:lnTo>
                    <a:pt x="76729" y="23813"/>
                  </a:lnTo>
                  <a:lnTo>
                    <a:pt x="79375" y="21696"/>
                  </a:lnTo>
                  <a:lnTo>
                    <a:pt x="78317" y="19579"/>
                  </a:lnTo>
                  <a:lnTo>
                    <a:pt x="78846" y="17992"/>
                  </a:lnTo>
                  <a:lnTo>
                    <a:pt x="76729" y="17463"/>
                  </a:lnTo>
                  <a:lnTo>
                    <a:pt x="76729" y="16933"/>
                  </a:lnTo>
                  <a:lnTo>
                    <a:pt x="76200" y="16933"/>
                  </a:lnTo>
                  <a:lnTo>
                    <a:pt x="74083" y="16404"/>
                  </a:lnTo>
                  <a:lnTo>
                    <a:pt x="73025" y="15346"/>
                  </a:lnTo>
                  <a:lnTo>
                    <a:pt x="73025" y="11642"/>
                  </a:lnTo>
                  <a:lnTo>
                    <a:pt x="73554" y="11113"/>
                  </a:lnTo>
                  <a:lnTo>
                    <a:pt x="74613" y="10054"/>
                  </a:lnTo>
                  <a:lnTo>
                    <a:pt x="72496" y="7938"/>
                  </a:lnTo>
                  <a:lnTo>
                    <a:pt x="69850" y="7408"/>
                  </a:lnTo>
                  <a:lnTo>
                    <a:pt x="67734" y="2117"/>
                  </a:lnTo>
                  <a:lnTo>
                    <a:pt x="67734" y="0"/>
                  </a:lnTo>
                  <a:lnTo>
                    <a:pt x="66146" y="529"/>
                  </a:lnTo>
                  <a:lnTo>
                    <a:pt x="62442" y="3175"/>
                  </a:lnTo>
                  <a:lnTo>
                    <a:pt x="61913" y="4763"/>
                  </a:lnTo>
                  <a:lnTo>
                    <a:pt x="61384" y="6350"/>
                  </a:lnTo>
                  <a:lnTo>
                    <a:pt x="60854" y="6879"/>
                  </a:lnTo>
                  <a:lnTo>
                    <a:pt x="60325" y="6350"/>
                  </a:lnTo>
                  <a:lnTo>
                    <a:pt x="58208" y="5821"/>
                  </a:lnTo>
                  <a:lnTo>
                    <a:pt x="57150" y="6350"/>
                  </a:lnTo>
                  <a:lnTo>
                    <a:pt x="56092" y="7408"/>
                  </a:lnTo>
                  <a:lnTo>
                    <a:pt x="55563" y="6879"/>
                  </a:lnTo>
                  <a:lnTo>
                    <a:pt x="53446" y="7938"/>
                  </a:lnTo>
                  <a:lnTo>
                    <a:pt x="43921" y="5821"/>
                  </a:lnTo>
                  <a:lnTo>
                    <a:pt x="40746" y="6350"/>
                  </a:lnTo>
                  <a:lnTo>
                    <a:pt x="39688" y="8996"/>
                  </a:lnTo>
                  <a:lnTo>
                    <a:pt x="40217" y="9525"/>
                  </a:lnTo>
                  <a:lnTo>
                    <a:pt x="41275" y="9525"/>
                  </a:lnTo>
                  <a:lnTo>
                    <a:pt x="41275" y="10583"/>
                  </a:lnTo>
                  <a:lnTo>
                    <a:pt x="40746" y="11113"/>
                  </a:lnTo>
                  <a:lnTo>
                    <a:pt x="40746" y="11642"/>
                  </a:lnTo>
                  <a:lnTo>
                    <a:pt x="42863" y="11642"/>
                  </a:lnTo>
                  <a:lnTo>
                    <a:pt x="42863" y="12700"/>
                  </a:lnTo>
                  <a:lnTo>
                    <a:pt x="41275" y="13229"/>
                  </a:lnTo>
                  <a:lnTo>
                    <a:pt x="41275" y="14817"/>
                  </a:lnTo>
                  <a:lnTo>
                    <a:pt x="42333" y="15346"/>
                  </a:lnTo>
                  <a:lnTo>
                    <a:pt x="41804" y="16933"/>
                  </a:lnTo>
                  <a:lnTo>
                    <a:pt x="41275" y="17463"/>
                  </a:lnTo>
                  <a:lnTo>
                    <a:pt x="41804" y="18521"/>
                  </a:lnTo>
                  <a:lnTo>
                    <a:pt x="43392" y="19579"/>
                  </a:lnTo>
                  <a:lnTo>
                    <a:pt x="43392" y="21167"/>
                  </a:lnTo>
                  <a:lnTo>
                    <a:pt x="46038" y="21167"/>
                  </a:lnTo>
                  <a:lnTo>
                    <a:pt x="46038" y="22754"/>
                  </a:lnTo>
                  <a:lnTo>
                    <a:pt x="46567" y="23813"/>
                  </a:lnTo>
                  <a:lnTo>
                    <a:pt x="48683" y="23283"/>
                  </a:lnTo>
                  <a:lnTo>
                    <a:pt x="50800" y="24871"/>
                  </a:lnTo>
                  <a:lnTo>
                    <a:pt x="50800" y="25400"/>
                  </a:lnTo>
                  <a:lnTo>
                    <a:pt x="49742" y="26458"/>
                  </a:lnTo>
                  <a:lnTo>
                    <a:pt x="44979" y="28575"/>
                  </a:lnTo>
                  <a:lnTo>
                    <a:pt x="44979" y="29634"/>
                  </a:lnTo>
                  <a:lnTo>
                    <a:pt x="45509" y="31221"/>
                  </a:lnTo>
                  <a:lnTo>
                    <a:pt x="44979" y="34396"/>
                  </a:lnTo>
                  <a:lnTo>
                    <a:pt x="40217" y="39688"/>
                  </a:lnTo>
                  <a:lnTo>
                    <a:pt x="40746" y="40746"/>
                  </a:lnTo>
                  <a:lnTo>
                    <a:pt x="39688" y="41804"/>
                  </a:lnTo>
                  <a:lnTo>
                    <a:pt x="38100" y="42333"/>
                  </a:lnTo>
                  <a:lnTo>
                    <a:pt x="37042" y="43921"/>
                  </a:lnTo>
                  <a:lnTo>
                    <a:pt x="35454" y="48154"/>
                  </a:lnTo>
                  <a:lnTo>
                    <a:pt x="33867" y="49742"/>
                  </a:lnTo>
                  <a:lnTo>
                    <a:pt x="30163" y="51329"/>
                  </a:lnTo>
                  <a:lnTo>
                    <a:pt x="29634" y="52917"/>
                  </a:lnTo>
                  <a:lnTo>
                    <a:pt x="28575" y="54504"/>
                  </a:lnTo>
                  <a:lnTo>
                    <a:pt x="26988" y="56621"/>
                  </a:lnTo>
                  <a:lnTo>
                    <a:pt x="26458" y="57679"/>
                  </a:lnTo>
                  <a:lnTo>
                    <a:pt x="24342" y="58738"/>
                  </a:lnTo>
                  <a:lnTo>
                    <a:pt x="22225" y="58738"/>
                  </a:lnTo>
                  <a:lnTo>
                    <a:pt x="19579" y="59796"/>
                  </a:lnTo>
                  <a:lnTo>
                    <a:pt x="18521" y="59267"/>
                  </a:lnTo>
                  <a:lnTo>
                    <a:pt x="17992" y="57679"/>
                  </a:lnTo>
                  <a:lnTo>
                    <a:pt x="16933" y="57150"/>
                  </a:lnTo>
                  <a:lnTo>
                    <a:pt x="15875" y="57150"/>
                  </a:lnTo>
                  <a:lnTo>
                    <a:pt x="14288" y="58738"/>
                  </a:lnTo>
                  <a:lnTo>
                    <a:pt x="13759" y="60325"/>
                  </a:lnTo>
                  <a:lnTo>
                    <a:pt x="10583" y="63500"/>
                  </a:lnTo>
                  <a:lnTo>
                    <a:pt x="10054" y="65088"/>
                  </a:lnTo>
                  <a:lnTo>
                    <a:pt x="10054" y="66146"/>
                  </a:lnTo>
                  <a:lnTo>
                    <a:pt x="10054" y="67204"/>
                  </a:lnTo>
                  <a:lnTo>
                    <a:pt x="13229" y="68263"/>
                  </a:lnTo>
                  <a:lnTo>
                    <a:pt x="14817" y="68263"/>
                  </a:lnTo>
                  <a:lnTo>
                    <a:pt x="13759" y="73025"/>
                  </a:lnTo>
                  <a:lnTo>
                    <a:pt x="15346" y="74613"/>
                  </a:lnTo>
                  <a:lnTo>
                    <a:pt x="16404" y="74613"/>
                  </a:lnTo>
                  <a:lnTo>
                    <a:pt x="17992" y="74613"/>
                  </a:lnTo>
                  <a:lnTo>
                    <a:pt x="18521" y="75671"/>
                  </a:lnTo>
                  <a:lnTo>
                    <a:pt x="21167" y="82021"/>
                  </a:lnTo>
                  <a:lnTo>
                    <a:pt x="20109" y="82550"/>
                  </a:lnTo>
                  <a:lnTo>
                    <a:pt x="21167" y="84138"/>
                  </a:lnTo>
                  <a:lnTo>
                    <a:pt x="20109" y="84138"/>
                  </a:lnTo>
                  <a:lnTo>
                    <a:pt x="19579" y="84667"/>
                  </a:lnTo>
                  <a:lnTo>
                    <a:pt x="17992" y="85196"/>
                  </a:lnTo>
                  <a:lnTo>
                    <a:pt x="17463" y="84138"/>
                  </a:lnTo>
                  <a:lnTo>
                    <a:pt x="16933" y="84138"/>
                  </a:lnTo>
                  <a:lnTo>
                    <a:pt x="14288" y="84667"/>
                  </a:lnTo>
                  <a:lnTo>
                    <a:pt x="13759" y="85725"/>
                  </a:lnTo>
                  <a:lnTo>
                    <a:pt x="11642" y="85196"/>
                  </a:lnTo>
                  <a:lnTo>
                    <a:pt x="11113" y="84667"/>
                  </a:lnTo>
                  <a:lnTo>
                    <a:pt x="5821" y="84667"/>
                  </a:lnTo>
                  <a:lnTo>
                    <a:pt x="4763" y="84667"/>
                  </a:lnTo>
                  <a:lnTo>
                    <a:pt x="4763" y="86783"/>
                  </a:lnTo>
                  <a:lnTo>
                    <a:pt x="2117" y="87313"/>
                  </a:lnTo>
                  <a:lnTo>
                    <a:pt x="1058" y="88371"/>
                  </a:lnTo>
                  <a:lnTo>
                    <a:pt x="0" y="88900"/>
                  </a:lnTo>
                  <a:lnTo>
                    <a:pt x="529" y="89429"/>
                  </a:lnTo>
                  <a:lnTo>
                    <a:pt x="2646" y="92075"/>
                  </a:lnTo>
                  <a:lnTo>
                    <a:pt x="5292" y="94192"/>
                  </a:lnTo>
                  <a:lnTo>
                    <a:pt x="7408" y="94721"/>
                  </a:lnTo>
                  <a:lnTo>
                    <a:pt x="11113" y="95779"/>
                  </a:lnTo>
                  <a:lnTo>
                    <a:pt x="13759" y="95779"/>
                  </a:lnTo>
                  <a:lnTo>
                    <a:pt x="15875" y="95250"/>
                  </a:lnTo>
                  <a:lnTo>
                    <a:pt x="16404" y="95250"/>
                  </a:lnTo>
                  <a:lnTo>
                    <a:pt x="16404" y="95779"/>
                  </a:lnTo>
                  <a:lnTo>
                    <a:pt x="14817" y="97896"/>
                  </a:lnTo>
                  <a:lnTo>
                    <a:pt x="13229" y="98954"/>
                  </a:lnTo>
                  <a:lnTo>
                    <a:pt x="10054" y="99484"/>
                  </a:lnTo>
                  <a:lnTo>
                    <a:pt x="6879" y="98954"/>
                  </a:lnTo>
                  <a:lnTo>
                    <a:pt x="5821" y="99484"/>
                  </a:lnTo>
                  <a:lnTo>
                    <a:pt x="7408" y="101600"/>
                  </a:lnTo>
                  <a:lnTo>
                    <a:pt x="14817" y="109009"/>
                  </a:lnTo>
                  <a:lnTo>
                    <a:pt x="16933" y="110067"/>
                  </a:lnTo>
                  <a:lnTo>
                    <a:pt x="19579" y="111125"/>
                  </a:lnTo>
                  <a:lnTo>
                    <a:pt x="20638" y="111125"/>
                  </a:lnTo>
                  <a:lnTo>
                    <a:pt x="22754" y="110067"/>
                  </a:lnTo>
                  <a:lnTo>
                    <a:pt x="24342" y="110067"/>
                  </a:lnTo>
                  <a:lnTo>
                    <a:pt x="26988" y="108479"/>
                  </a:lnTo>
                  <a:lnTo>
                    <a:pt x="28046" y="107421"/>
                  </a:lnTo>
                  <a:lnTo>
                    <a:pt x="29104" y="105833"/>
                  </a:lnTo>
                  <a:lnTo>
                    <a:pt x="29634" y="104775"/>
                  </a:lnTo>
                  <a:lnTo>
                    <a:pt x="29104" y="104246"/>
                  </a:lnTo>
                  <a:lnTo>
                    <a:pt x="28046" y="103188"/>
                  </a:lnTo>
                  <a:lnTo>
                    <a:pt x="28046" y="102658"/>
                  </a:lnTo>
                  <a:lnTo>
                    <a:pt x="29104" y="101071"/>
                  </a:lnTo>
                  <a:lnTo>
                    <a:pt x="29634" y="100542"/>
                  </a:lnTo>
                  <a:lnTo>
                    <a:pt x="32279" y="100542"/>
                  </a:lnTo>
                  <a:lnTo>
                    <a:pt x="32279" y="102658"/>
                  </a:lnTo>
                  <a:lnTo>
                    <a:pt x="32808" y="107421"/>
                  </a:lnTo>
                  <a:lnTo>
                    <a:pt x="33867" y="109009"/>
                  </a:lnTo>
                  <a:lnTo>
                    <a:pt x="34925" y="110067"/>
                  </a:lnTo>
                  <a:lnTo>
                    <a:pt x="34925" y="111125"/>
                  </a:lnTo>
                  <a:lnTo>
                    <a:pt x="33338" y="113771"/>
                  </a:lnTo>
                  <a:lnTo>
                    <a:pt x="32808" y="115359"/>
                  </a:lnTo>
                  <a:lnTo>
                    <a:pt x="37042" y="140229"/>
                  </a:lnTo>
                  <a:lnTo>
                    <a:pt x="40217" y="148696"/>
                  </a:lnTo>
                  <a:lnTo>
                    <a:pt x="43921" y="155575"/>
                  </a:lnTo>
                  <a:lnTo>
                    <a:pt x="46038" y="160867"/>
                  </a:lnTo>
                  <a:lnTo>
                    <a:pt x="49742" y="171979"/>
                  </a:lnTo>
                  <a:lnTo>
                    <a:pt x="52388" y="176742"/>
                  </a:lnTo>
                  <a:lnTo>
                    <a:pt x="57679" y="188384"/>
                  </a:lnTo>
                  <a:lnTo>
                    <a:pt x="58738" y="192617"/>
                  </a:lnTo>
                  <a:lnTo>
                    <a:pt x="59796" y="194204"/>
                  </a:lnTo>
                  <a:lnTo>
                    <a:pt x="59796" y="195263"/>
                  </a:lnTo>
                  <a:lnTo>
                    <a:pt x="64029" y="200025"/>
                  </a:lnTo>
                  <a:lnTo>
                    <a:pt x="64558" y="200025"/>
                  </a:lnTo>
                  <a:lnTo>
                    <a:pt x="65088" y="200025"/>
                  </a:lnTo>
                  <a:lnTo>
                    <a:pt x="66146" y="199496"/>
                  </a:lnTo>
                  <a:lnTo>
                    <a:pt x="66675" y="199496"/>
                  </a:lnTo>
                  <a:lnTo>
                    <a:pt x="68263" y="198438"/>
                  </a:lnTo>
                  <a:lnTo>
                    <a:pt x="69321" y="197908"/>
                  </a:lnTo>
                  <a:lnTo>
                    <a:pt x="69850" y="196850"/>
                  </a:lnTo>
                  <a:lnTo>
                    <a:pt x="70379" y="194734"/>
                  </a:lnTo>
                  <a:lnTo>
                    <a:pt x="70908" y="193146"/>
                  </a:lnTo>
                  <a:lnTo>
                    <a:pt x="73554" y="192617"/>
                  </a:lnTo>
                  <a:lnTo>
                    <a:pt x="74083" y="192617"/>
                  </a:lnTo>
                  <a:lnTo>
                    <a:pt x="76729" y="191558"/>
                  </a:lnTo>
                  <a:lnTo>
                    <a:pt x="75142" y="190500"/>
                  </a:lnTo>
                  <a:lnTo>
                    <a:pt x="75142" y="189971"/>
                  </a:lnTo>
                  <a:lnTo>
                    <a:pt x="76200" y="188384"/>
                  </a:lnTo>
                  <a:lnTo>
                    <a:pt x="77259" y="185208"/>
                  </a:lnTo>
                  <a:lnTo>
                    <a:pt x="77788" y="184679"/>
                  </a:lnTo>
                  <a:lnTo>
                    <a:pt x="80963" y="184679"/>
                  </a:lnTo>
                  <a:lnTo>
                    <a:pt x="81492" y="184150"/>
                  </a:lnTo>
                  <a:lnTo>
                    <a:pt x="80433" y="176213"/>
                  </a:lnTo>
                  <a:lnTo>
                    <a:pt x="80963" y="174625"/>
                  </a:lnTo>
                  <a:lnTo>
                    <a:pt x="84667" y="164571"/>
                  </a:lnTo>
                  <a:lnTo>
                    <a:pt x="84667" y="162984"/>
                  </a:lnTo>
                  <a:lnTo>
                    <a:pt x="83079" y="160867"/>
                  </a:lnTo>
                  <a:lnTo>
                    <a:pt x="83609" y="159279"/>
                  </a:lnTo>
                  <a:lnTo>
                    <a:pt x="83609" y="156634"/>
                  </a:lnTo>
                  <a:lnTo>
                    <a:pt x="83079" y="151871"/>
                  </a:lnTo>
                  <a:lnTo>
                    <a:pt x="83079" y="150283"/>
                  </a:lnTo>
                  <a:lnTo>
                    <a:pt x="83609" y="148696"/>
                  </a:lnTo>
                  <a:lnTo>
                    <a:pt x="84667" y="147109"/>
                  </a:lnTo>
                  <a:lnTo>
                    <a:pt x="85725" y="146050"/>
                  </a:lnTo>
                  <a:lnTo>
                    <a:pt x="87842" y="145521"/>
                  </a:lnTo>
                  <a:lnTo>
                    <a:pt x="89429" y="146579"/>
                  </a:lnTo>
                  <a:lnTo>
                    <a:pt x="89958" y="145521"/>
                  </a:lnTo>
                  <a:lnTo>
                    <a:pt x="91546" y="142875"/>
                  </a:lnTo>
                  <a:lnTo>
                    <a:pt x="92075" y="141817"/>
                  </a:lnTo>
                  <a:lnTo>
                    <a:pt x="93663" y="142346"/>
                  </a:lnTo>
                  <a:lnTo>
                    <a:pt x="94721" y="141817"/>
                  </a:lnTo>
                  <a:lnTo>
                    <a:pt x="96838" y="141288"/>
                  </a:lnTo>
                  <a:lnTo>
                    <a:pt x="97896" y="139700"/>
                  </a:lnTo>
                  <a:lnTo>
                    <a:pt x="98425" y="138113"/>
                  </a:lnTo>
                  <a:lnTo>
                    <a:pt x="98954" y="136525"/>
                  </a:lnTo>
                  <a:lnTo>
                    <a:pt x="105833" y="132292"/>
                  </a:lnTo>
                  <a:lnTo>
                    <a:pt x="107950" y="129646"/>
                  </a:lnTo>
                  <a:lnTo>
                    <a:pt x="110067" y="128588"/>
                  </a:lnTo>
                  <a:lnTo>
                    <a:pt x="112183" y="127000"/>
                  </a:lnTo>
                  <a:lnTo>
                    <a:pt x="118004" y="120121"/>
                  </a:lnTo>
                  <a:lnTo>
                    <a:pt x="119592" y="118533"/>
                  </a:lnTo>
                  <a:lnTo>
                    <a:pt x="122238" y="118004"/>
                  </a:lnTo>
                  <a:lnTo>
                    <a:pt x="123296" y="118004"/>
                  </a:lnTo>
                  <a:lnTo>
                    <a:pt x="124884" y="117475"/>
                  </a:lnTo>
                  <a:lnTo>
                    <a:pt x="128588" y="114300"/>
                  </a:lnTo>
                  <a:lnTo>
                    <a:pt x="128588" y="113771"/>
                  </a:lnTo>
                  <a:lnTo>
                    <a:pt x="130175" y="111125"/>
                  </a:lnTo>
                  <a:lnTo>
                    <a:pt x="129646" y="109538"/>
                  </a:lnTo>
                  <a:lnTo>
                    <a:pt x="129646" y="107421"/>
                  </a:lnTo>
                  <a:lnTo>
                    <a:pt x="130704" y="106363"/>
                  </a:lnTo>
                  <a:lnTo>
                    <a:pt x="135467" y="104775"/>
                  </a:lnTo>
                  <a:lnTo>
                    <a:pt x="137054" y="103717"/>
                  </a:lnTo>
                  <a:lnTo>
                    <a:pt x="138113" y="102129"/>
                  </a:lnTo>
                  <a:lnTo>
                    <a:pt x="138642" y="102658"/>
                  </a:lnTo>
                  <a:lnTo>
                    <a:pt x="139700" y="104246"/>
                  </a:lnTo>
                  <a:lnTo>
                    <a:pt x="139700" y="104775"/>
                  </a:lnTo>
                  <a:lnTo>
                    <a:pt x="140229" y="104775"/>
                  </a:lnTo>
                  <a:lnTo>
                    <a:pt x="141817" y="102129"/>
                  </a:lnTo>
                  <a:lnTo>
                    <a:pt x="142346" y="102658"/>
                  </a:lnTo>
                  <a:lnTo>
                    <a:pt x="142875" y="104775"/>
                  </a:lnTo>
                  <a:lnTo>
                    <a:pt x="143933" y="104775"/>
                  </a:lnTo>
                  <a:lnTo>
                    <a:pt x="144992" y="104775"/>
                  </a:lnTo>
                  <a:lnTo>
                    <a:pt x="144463" y="104246"/>
                  </a:lnTo>
                  <a:lnTo>
                    <a:pt x="144992" y="103188"/>
                  </a:lnTo>
                  <a:lnTo>
                    <a:pt x="144463" y="101071"/>
                  </a:lnTo>
                  <a:lnTo>
                    <a:pt x="142346" y="91017"/>
                  </a:lnTo>
                  <a:lnTo>
                    <a:pt x="141288" y="89429"/>
                  </a:lnTo>
                  <a:lnTo>
                    <a:pt x="141288" y="88900"/>
                  </a:lnTo>
                  <a:lnTo>
                    <a:pt x="142875" y="86254"/>
                  </a:lnTo>
                  <a:lnTo>
                    <a:pt x="142875" y="85196"/>
                  </a:lnTo>
                  <a:lnTo>
                    <a:pt x="142346" y="84667"/>
                  </a:lnTo>
                  <a:lnTo>
                    <a:pt x="139171" y="83079"/>
                  </a:lnTo>
                  <a:lnTo>
                    <a:pt x="138113" y="82021"/>
                  </a:lnTo>
                  <a:lnTo>
                    <a:pt x="139700" y="79904"/>
                  </a:lnTo>
                  <a:lnTo>
                    <a:pt x="140759" y="78846"/>
                  </a:lnTo>
                  <a:lnTo>
                    <a:pt x="143933" y="78317"/>
                  </a:lnTo>
                  <a:lnTo>
                    <a:pt x="143933" y="77788"/>
                  </a:lnTo>
                  <a:lnTo>
                    <a:pt x="143404" y="77259"/>
                  </a:lnTo>
                  <a:lnTo>
                    <a:pt x="139700" y="74083"/>
                  </a:lnTo>
                  <a:lnTo>
                    <a:pt x="138113" y="73554"/>
                  </a:lnTo>
                  <a:lnTo>
                    <a:pt x="138113" y="73025"/>
                  </a:lnTo>
                  <a:lnTo>
                    <a:pt x="138113" y="71967"/>
                  </a:lnTo>
                  <a:lnTo>
                    <a:pt x="140229" y="70379"/>
                  </a:lnTo>
                  <a:lnTo>
                    <a:pt x="140759" y="69850"/>
                  </a:lnTo>
                  <a:lnTo>
                    <a:pt x="144463" y="70908"/>
                  </a:lnTo>
                  <a:lnTo>
                    <a:pt x="146579" y="72496"/>
                  </a:lnTo>
                  <a:lnTo>
                    <a:pt x="148167" y="72496"/>
                  </a:lnTo>
                  <a:lnTo>
                    <a:pt x="149754" y="72496"/>
                  </a:lnTo>
                  <a:lnTo>
                    <a:pt x="150283" y="73554"/>
                  </a:lnTo>
                  <a:lnTo>
                    <a:pt x="150283" y="77788"/>
                  </a:lnTo>
                  <a:lnTo>
                    <a:pt x="150813" y="77788"/>
                  </a:lnTo>
                  <a:lnTo>
                    <a:pt x="153988" y="78317"/>
                  </a:lnTo>
                  <a:lnTo>
                    <a:pt x="158750" y="78317"/>
                  </a:lnTo>
                  <a:lnTo>
                    <a:pt x="166158" y="78846"/>
                  </a:lnTo>
                  <a:lnTo>
                    <a:pt x="166688" y="79375"/>
                  </a:lnTo>
                  <a:lnTo>
                    <a:pt x="166688" y="82021"/>
                  </a:lnTo>
                  <a:lnTo>
                    <a:pt x="166158" y="83609"/>
                  </a:lnTo>
                  <a:lnTo>
                    <a:pt x="163513" y="85725"/>
                  </a:lnTo>
                  <a:lnTo>
                    <a:pt x="161925" y="86254"/>
                  </a:lnTo>
                  <a:lnTo>
                    <a:pt x="159808" y="87313"/>
                  </a:lnTo>
                  <a:lnTo>
                    <a:pt x="159279" y="88371"/>
                  </a:lnTo>
                  <a:lnTo>
                    <a:pt x="159279" y="91546"/>
                  </a:lnTo>
                  <a:lnTo>
                    <a:pt x="160867" y="93134"/>
                  </a:lnTo>
                  <a:lnTo>
                    <a:pt x="162454" y="94721"/>
                  </a:lnTo>
                  <a:lnTo>
                    <a:pt x="163513" y="93663"/>
                  </a:lnTo>
                  <a:lnTo>
                    <a:pt x="164571" y="89429"/>
                  </a:lnTo>
                  <a:lnTo>
                    <a:pt x="166688" y="88900"/>
                  </a:lnTo>
                  <a:lnTo>
                    <a:pt x="166688" y="91017"/>
                  </a:lnTo>
                  <a:lnTo>
                    <a:pt x="168804" y="98954"/>
                  </a:lnTo>
                  <a:lnTo>
                    <a:pt x="168804" y="100542"/>
                  </a:lnTo>
                  <a:lnTo>
                    <a:pt x="170921" y="101071"/>
                  </a:lnTo>
                  <a:lnTo>
                    <a:pt x="171450" y="101600"/>
                  </a:lnTo>
                  <a:lnTo>
                    <a:pt x="172509" y="101071"/>
                  </a:lnTo>
                  <a:lnTo>
                    <a:pt x="173038" y="100013"/>
                  </a:lnTo>
                  <a:lnTo>
                    <a:pt x="173038" y="97896"/>
                  </a:lnTo>
                  <a:lnTo>
                    <a:pt x="172509" y="94721"/>
                  </a:lnTo>
                  <a:lnTo>
                    <a:pt x="173567" y="94192"/>
                  </a:lnTo>
                  <a:lnTo>
                    <a:pt x="174625" y="93663"/>
                  </a:lnTo>
                  <a:lnTo>
                    <a:pt x="175154" y="92604"/>
                  </a:lnTo>
                  <a:lnTo>
                    <a:pt x="174625" y="87313"/>
                  </a:lnTo>
                  <a:lnTo>
                    <a:pt x="175154" y="86254"/>
                  </a:lnTo>
                  <a:lnTo>
                    <a:pt x="178859" y="87842"/>
                  </a:lnTo>
                  <a:lnTo>
                    <a:pt x="179917" y="87842"/>
                  </a:lnTo>
                  <a:lnTo>
                    <a:pt x="180446" y="87313"/>
                  </a:lnTo>
                  <a:lnTo>
                    <a:pt x="184150" y="79904"/>
                  </a:lnTo>
                  <a:lnTo>
                    <a:pt x="184150" y="78846"/>
                  </a:lnTo>
                  <a:lnTo>
                    <a:pt x="183621" y="77788"/>
                  </a:lnTo>
                  <a:lnTo>
                    <a:pt x="183621" y="76729"/>
                  </a:lnTo>
                  <a:lnTo>
                    <a:pt x="186796" y="73025"/>
                  </a:lnTo>
                  <a:lnTo>
                    <a:pt x="186796" y="71967"/>
                  </a:lnTo>
                  <a:lnTo>
                    <a:pt x="186796" y="69321"/>
                  </a:lnTo>
                  <a:lnTo>
                    <a:pt x="187325" y="68263"/>
                  </a:lnTo>
                  <a:lnTo>
                    <a:pt x="194204" y="63500"/>
                  </a:lnTo>
                  <a:lnTo>
                    <a:pt x="195263" y="62971"/>
                  </a:lnTo>
                  <a:lnTo>
                    <a:pt x="199496" y="64029"/>
                  </a:lnTo>
                  <a:lnTo>
                    <a:pt x="200554" y="64029"/>
                  </a:lnTo>
                  <a:lnTo>
                    <a:pt x="200025" y="61384"/>
                  </a:lnTo>
                  <a:lnTo>
                    <a:pt x="200025" y="60325"/>
                  </a:lnTo>
                  <a:lnTo>
                    <a:pt x="201613" y="58738"/>
                  </a:lnTo>
                  <a:lnTo>
                    <a:pt x="202142" y="57679"/>
                  </a:lnTo>
                  <a:lnTo>
                    <a:pt x="202142" y="56092"/>
                  </a:lnTo>
                  <a:lnTo>
                    <a:pt x="195263" y="54504"/>
                  </a:lnTo>
                  <a:close/>
                </a:path>
              </a:pathLst>
            </a:custGeom>
            <a:solidFill>
              <a:schemeClr val="accent3">
                <a:lumMod val="20000"/>
                <a:lumOff val="80000"/>
              </a:schemeClr>
            </a:solidFill>
            <a:ln w="5292" cap="flat">
              <a:noFill/>
              <a:prstDash val="solid"/>
              <a:miter/>
            </a:ln>
          </p:spPr>
          <p:txBody>
            <a:bodyPr rtlCol="0" anchor="ctr"/>
            <a:lstStyle/>
            <a:p>
              <a:endParaRPr lang="en-GB"/>
            </a:p>
          </p:txBody>
        </p:sp>
        <p:sp>
          <p:nvSpPr>
            <p:cNvPr id="81" name="Forme libre 80">
              <a:extLst>
                <a:ext uri="{FF2B5EF4-FFF2-40B4-BE49-F238E27FC236}">
                  <a16:creationId xmlns:a16="http://schemas.microsoft.com/office/drawing/2014/main" id="{667AA170-8CFB-CF94-B02C-00393281207B}"/>
                </a:ext>
              </a:extLst>
            </p:cNvPr>
            <p:cNvSpPr/>
            <p:nvPr/>
          </p:nvSpPr>
          <p:spPr>
            <a:xfrm>
              <a:off x="6239933" y="4910137"/>
              <a:ext cx="294745" cy="273049"/>
            </a:xfrm>
            <a:custGeom>
              <a:avLst/>
              <a:gdLst>
                <a:gd name="connsiteX0" fmla="*/ 223837 w 294745"/>
                <a:gd name="connsiteY0" fmla="*/ 46037 h 273049"/>
                <a:gd name="connsiteX1" fmla="*/ 224366 w 294745"/>
                <a:gd name="connsiteY1" fmla="*/ 47096 h 273049"/>
                <a:gd name="connsiteX2" fmla="*/ 224896 w 294745"/>
                <a:gd name="connsiteY2" fmla="*/ 47625 h 273049"/>
                <a:gd name="connsiteX3" fmla="*/ 225425 w 294745"/>
                <a:gd name="connsiteY3" fmla="*/ 47096 h 273049"/>
                <a:gd name="connsiteX4" fmla="*/ 225954 w 294745"/>
                <a:gd name="connsiteY4" fmla="*/ 45508 h 273049"/>
                <a:gd name="connsiteX5" fmla="*/ 225954 w 294745"/>
                <a:gd name="connsiteY5" fmla="*/ 44450 h 273049"/>
                <a:gd name="connsiteX6" fmla="*/ 228600 w 294745"/>
                <a:gd name="connsiteY6" fmla="*/ 39158 h 273049"/>
                <a:gd name="connsiteX7" fmla="*/ 229658 w 294745"/>
                <a:gd name="connsiteY7" fmla="*/ 37042 h 273049"/>
                <a:gd name="connsiteX8" fmla="*/ 230188 w 294745"/>
                <a:gd name="connsiteY8" fmla="*/ 32808 h 273049"/>
                <a:gd name="connsiteX9" fmla="*/ 230717 w 294745"/>
                <a:gd name="connsiteY9" fmla="*/ 31750 h 273049"/>
                <a:gd name="connsiteX10" fmla="*/ 231246 w 294745"/>
                <a:gd name="connsiteY10" fmla="*/ 30692 h 273049"/>
                <a:gd name="connsiteX11" fmla="*/ 231775 w 294745"/>
                <a:gd name="connsiteY11" fmla="*/ 28575 h 273049"/>
                <a:gd name="connsiteX12" fmla="*/ 231246 w 294745"/>
                <a:gd name="connsiteY12" fmla="*/ 27516 h 273049"/>
                <a:gd name="connsiteX13" fmla="*/ 231775 w 294745"/>
                <a:gd name="connsiteY13" fmla="*/ 26987 h 273049"/>
                <a:gd name="connsiteX14" fmla="*/ 232833 w 294745"/>
                <a:gd name="connsiteY14" fmla="*/ 25929 h 273049"/>
                <a:gd name="connsiteX15" fmla="*/ 230188 w 294745"/>
                <a:gd name="connsiteY15" fmla="*/ 23813 h 273049"/>
                <a:gd name="connsiteX16" fmla="*/ 228600 w 294745"/>
                <a:gd name="connsiteY16" fmla="*/ 25400 h 273049"/>
                <a:gd name="connsiteX17" fmla="*/ 227012 w 294745"/>
                <a:gd name="connsiteY17" fmla="*/ 25929 h 273049"/>
                <a:gd name="connsiteX18" fmla="*/ 226483 w 294745"/>
                <a:gd name="connsiteY18" fmla="*/ 26458 h 273049"/>
                <a:gd name="connsiteX19" fmla="*/ 220663 w 294745"/>
                <a:gd name="connsiteY19" fmla="*/ 35454 h 273049"/>
                <a:gd name="connsiteX20" fmla="*/ 220133 w 294745"/>
                <a:gd name="connsiteY20" fmla="*/ 37571 h 273049"/>
                <a:gd name="connsiteX21" fmla="*/ 220133 w 294745"/>
                <a:gd name="connsiteY21" fmla="*/ 39158 h 273049"/>
                <a:gd name="connsiteX22" fmla="*/ 221192 w 294745"/>
                <a:gd name="connsiteY22" fmla="*/ 42333 h 273049"/>
                <a:gd name="connsiteX23" fmla="*/ 223837 w 294745"/>
                <a:gd name="connsiteY23" fmla="*/ 46037 h 273049"/>
                <a:gd name="connsiteX24" fmla="*/ 219075 w 294745"/>
                <a:gd name="connsiteY24" fmla="*/ 92075 h 273049"/>
                <a:gd name="connsiteX25" fmla="*/ 219075 w 294745"/>
                <a:gd name="connsiteY25" fmla="*/ 93662 h 273049"/>
                <a:gd name="connsiteX26" fmla="*/ 220133 w 294745"/>
                <a:gd name="connsiteY26" fmla="*/ 97366 h 273049"/>
                <a:gd name="connsiteX27" fmla="*/ 222779 w 294745"/>
                <a:gd name="connsiteY27" fmla="*/ 100012 h 273049"/>
                <a:gd name="connsiteX28" fmla="*/ 223837 w 294745"/>
                <a:gd name="connsiteY28" fmla="*/ 98425 h 273049"/>
                <a:gd name="connsiteX29" fmla="*/ 225425 w 294745"/>
                <a:gd name="connsiteY29" fmla="*/ 98954 h 273049"/>
                <a:gd name="connsiteX30" fmla="*/ 226483 w 294745"/>
                <a:gd name="connsiteY30" fmla="*/ 100012 h 273049"/>
                <a:gd name="connsiteX31" fmla="*/ 229129 w 294745"/>
                <a:gd name="connsiteY31" fmla="*/ 101071 h 273049"/>
                <a:gd name="connsiteX32" fmla="*/ 229658 w 294745"/>
                <a:gd name="connsiteY32" fmla="*/ 101600 h 273049"/>
                <a:gd name="connsiteX33" fmla="*/ 228071 w 294745"/>
                <a:gd name="connsiteY33" fmla="*/ 102129 h 273049"/>
                <a:gd name="connsiteX34" fmla="*/ 227012 w 294745"/>
                <a:gd name="connsiteY34" fmla="*/ 101600 h 273049"/>
                <a:gd name="connsiteX35" fmla="*/ 225954 w 294745"/>
                <a:gd name="connsiteY35" fmla="*/ 101071 h 273049"/>
                <a:gd name="connsiteX36" fmla="*/ 223837 w 294745"/>
                <a:gd name="connsiteY36" fmla="*/ 103188 h 273049"/>
                <a:gd name="connsiteX37" fmla="*/ 224366 w 294745"/>
                <a:gd name="connsiteY37" fmla="*/ 104246 h 273049"/>
                <a:gd name="connsiteX38" fmla="*/ 227542 w 294745"/>
                <a:gd name="connsiteY38" fmla="*/ 106362 h 273049"/>
                <a:gd name="connsiteX39" fmla="*/ 228600 w 294745"/>
                <a:gd name="connsiteY39" fmla="*/ 106362 h 273049"/>
                <a:gd name="connsiteX40" fmla="*/ 229658 w 294745"/>
                <a:gd name="connsiteY40" fmla="*/ 105304 h 273049"/>
                <a:gd name="connsiteX41" fmla="*/ 230717 w 294745"/>
                <a:gd name="connsiteY41" fmla="*/ 104775 h 273049"/>
                <a:gd name="connsiteX42" fmla="*/ 231775 w 294745"/>
                <a:gd name="connsiteY42" fmla="*/ 104775 h 273049"/>
                <a:gd name="connsiteX43" fmla="*/ 234950 w 294745"/>
                <a:gd name="connsiteY43" fmla="*/ 106362 h 273049"/>
                <a:gd name="connsiteX44" fmla="*/ 237067 w 294745"/>
                <a:gd name="connsiteY44" fmla="*/ 109008 h 273049"/>
                <a:gd name="connsiteX45" fmla="*/ 237596 w 294745"/>
                <a:gd name="connsiteY45" fmla="*/ 107950 h 273049"/>
                <a:gd name="connsiteX46" fmla="*/ 236538 w 294745"/>
                <a:gd name="connsiteY46" fmla="*/ 105304 h 273049"/>
                <a:gd name="connsiteX47" fmla="*/ 237067 w 294745"/>
                <a:gd name="connsiteY47" fmla="*/ 104775 h 273049"/>
                <a:gd name="connsiteX48" fmla="*/ 237596 w 294745"/>
                <a:gd name="connsiteY48" fmla="*/ 104775 h 273049"/>
                <a:gd name="connsiteX49" fmla="*/ 241829 w 294745"/>
                <a:gd name="connsiteY49" fmla="*/ 108479 h 273049"/>
                <a:gd name="connsiteX50" fmla="*/ 242358 w 294745"/>
                <a:gd name="connsiteY50" fmla="*/ 109008 h 273049"/>
                <a:gd name="connsiteX51" fmla="*/ 242887 w 294745"/>
                <a:gd name="connsiteY51" fmla="*/ 110596 h 273049"/>
                <a:gd name="connsiteX52" fmla="*/ 246063 w 294745"/>
                <a:gd name="connsiteY52" fmla="*/ 111654 h 273049"/>
                <a:gd name="connsiteX53" fmla="*/ 246592 w 294745"/>
                <a:gd name="connsiteY53" fmla="*/ 111125 h 273049"/>
                <a:gd name="connsiteX54" fmla="*/ 243946 w 294745"/>
                <a:gd name="connsiteY54" fmla="*/ 107421 h 273049"/>
                <a:gd name="connsiteX55" fmla="*/ 244475 w 294745"/>
                <a:gd name="connsiteY55" fmla="*/ 106891 h 273049"/>
                <a:gd name="connsiteX56" fmla="*/ 245533 w 294745"/>
                <a:gd name="connsiteY56" fmla="*/ 106362 h 273049"/>
                <a:gd name="connsiteX57" fmla="*/ 246063 w 294745"/>
                <a:gd name="connsiteY57" fmla="*/ 105833 h 273049"/>
                <a:gd name="connsiteX58" fmla="*/ 246063 w 294745"/>
                <a:gd name="connsiteY58" fmla="*/ 105304 h 273049"/>
                <a:gd name="connsiteX59" fmla="*/ 245533 w 294745"/>
                <a:gd name="connsiteY59" fmla="*/ 105304 h 273049"/>
                <a:gd name="connsiteX60" fmla="*/ 243946 w 294745"/>
                <a:gd name="connsiteY60" fmla="*/ 104246 h 273049"/>
                <a:gd name="connsiteX61" fmla="*/ 242358 w 294745"/>
                <a:gd name="connsiteY61" fmla="*/ 106362 h 273049"/>
                <a:gd name="connsiteX62" fmla="*/ 241300 w 294745"/>
                <a:gd name="connsiteY62" fmla="*/ 105833 h 273049"/>
                <a:gd name="connsiteX63" fmla="*/ 240241 w 294745"/>
                <a:gd name="connsiteY63" fmla="*/ 104775 h 273049"/>
                <a:gd name="connsiteX64" fmla="*/ 239712 w 294745"/>
                <a:gd name="connsiteY64" fmla="*/ 102658 h 273049"/>
                <a:gd name="connsiteX65" fmla="*/ 238654 w 294745"/>
                <a:gd name="connsiteY65" fmla="*/ 102129 h 273049"/>
                <a:gd name="connsiteX66" fmla="*/ 237596 w 294745"/>
                <a:gd name="connsiteY66" fmla="*/ 101600 h 273049"/>
                <a:gd name="connsiteX67" fmla="*/ 237067 w 294745"/>
                <a:gd name="connsiteY67" fmla="*/ 101600 h 273049"/>
                <a:gd name="connsiteX68" fmla="*/ 235479 w 294745"/>
                <a:gd name="connsiteY68" fmla="*/ 103717 h 273049"/>
                <a:gd name="connsiteX69" fmla="*/ 234950 w 294745"/>
                <a:gd name="connsiteY69" fmla="*/ 104775 h 273049"/>
                <a:gd name="connsiteX70" fmla="*/ 233892 w 294745"/>
                <a:gd name="connsiteY70" fmla="*/ 104246 h 273049"/>
                <a:gd name="connsiteX71" fmla="*/ 232833 w 294745"/>
                <a:gd name="connsiteY71" fmla="*/ 103188 h 273049"/>
                <a:gd name="connsiteX72" fmla="*/ 232304 w 294745"/>
                <a:gd name="connsiteY72" fmla="*/ 103188 h 273049"/>
                <a:gd name="connsiteX73" fmla="*/ 230717 w 294745"/>
                <a:gd name="connsiteY73" fmla="*/ 97896 h 273049"/>
                <a:gd name="connsiteX74" fmla="*/ 229129 w 294745"/>
                <a:gd name="connsiteY74" fmla="*/ 94721 h 273049"/>
                <a:gd name="connsiteX75" fmla="*/ 230188 w 294745"/>
                <a:gd name="connsiteY75" fmla="*/ 93662 h 273049"/>
                <a:gd name="connsiteX76" fmla="*/ 230188 w 294745"/>
                <a:gd name="connsiteY76" fmla="*/ 90487 h 273049"/>
                <a:gd name="connsiteX77" fmla="*/ 232304 w 294745"/>
                <a:gd name="connsiteY77" fmla="*/ 89429 h 273049"/>
                <a:gd name="connsiteX78" fmla="*/ 234950 w 294745"/>
                <a:gd name="connsiteY78" fmla="*/ 87313 h 273049"/>
                <a:gd name="connsiteX79" fmla="*/ 235479 w 294745"/>
                <a:gd name="connsiteY79" fmla="*/ 86254 h 273049"/>
                <a:gd name="connsiteX80" fmla="*/ 237067 w 294745"/>
                <a:gd name="connsiteY80" fmla="*/ 82021 h 273049"/>
                <a:gd name="connsiteX81" fmla="*/ 236538 w 294745"/>
                <a:gd name="connsiteY81" fmla="*/ 80962 h 273049"/>
                <a:gd name="connsiteX82" fmla="*/ 234950 w 294745"/>
                <a:gd name="connsiteY82" fmla="*/ 79904 h 273049"/>
                <a:gd name="connsiteX83" fmla="*/ 234421 w 294745"/>
                <a:gd name="connsiteY83" fmla="*/ 77258 h 273049"/>
                <a:gd name="connsiteX84" fmla="*/ 234421 w 294745"/>
                <a:gd name="connsiteY84" fmla="*/ 75671 h 273049"/>
                <a:gd name="connsiteX85" fmla="*/ 235479 w 294745"/>
                <a:gd name="connsiteY85" fmla="*/ 74083 h 273049"/>
                <a:gd name="connsiteX86" fmla="*/ 235479 w 294745"/>
                <a:gd name="connsiteY86" fmla="*/ 73025 h 273049"/>
                <a:gd name="connsiteX87" fmla="*/ 234421 w 294745"/>
                <a:gd name="connsiteY87" fmla="*/ 72496 h 273049"/>
                <a:gd name="connsiteX88" fmla="*/ 233892 w 294745"/>
                <a:gd name="connsiteY88" fmla="*/ 73025 h 273049"/>
                <a:gd name="connsiteX89" fmla="*/ 233362 w 294745"/>
                <a:gd name="connsiteY89" fmla="*/ 73554 h 273049"/>
                <a:gd name="connsiteX90" fmla="*/ 231246 w 294745"/>
                <a:gd name="connsiteY90" fmla="*/ 73554 h 273049"/>
                <a:gd name="connsiteX91" fmla="*/ 227542 w 294745"/>
                <a:gd name="connsiteY91" fmla="*/ 71967 h 273049"/>
                <a:gd name="connsiteX92" fmla="*/ 225954 w 294745"/>
                <a:gd name="connsiteY92" fmla="*/ 71967 h 273049"/>
                <a:gd name="connsiteX93" fmla="*/ 224896 w 294745"/>
                <a:gd name="connsiteY93" fmla="*/ 71967 h 273049"/>
                <a:gd name="connsiteX94" fmla="*/ 224366 w 294745"/>
                <a:gd name="connsiteY94" fmla="*/ 72496 h 273049"/>
                <a:gd name="connsiteX95" fmla="*/ 223308 w 294745"/>
                <a:gd name="connsiteY95" fmla="*/ 75141 h 273049"/>
                <a:gd name="connsiteX96" fmla="*/ 222779 w 294745"/>
                <a:gd name="connsiteY96" fmla="*/ 82021 h 273049"/>
                <a:gd name="connsiteX97" fmla="*/ 222250 w 294745"/>
                <a:gd name="connsiteY97" fmla="*/ 83608 h 273049"/>
                <a:gd name="connsiteX98" fmla="*/ 222250 w 294745"/>
                <a:gd name="connsiteY98" fmla="*/ 85725 h 273049"/>
                <a:gd name="connsiteX99" fmla="*/ 222779 w 294745"/>
                <a:gd name="connsiteY99" fmla="*/ 86783 h 273049"/>
                <a:gd name="connsiteX100" fmla="*/ 222779 w 294745"/>
                <a:gd name="connsiteY100" fmla="*/ 88371 h 273049"/>
                <a:gd name="connsiteX101" fmla="*/ 221721 w 294745"/>
                <a:gd name="connsiteY101" fmla="*/ 89429 h 273049"/>
                <a:gd name="connsiteX102" fmla="*/ 219075 w 294745"/>
                <a:gd name="connsiteY102" fmla="*/ 87313 h 273049"/>
                <a:gd name="connsiteX103" fmla="*/ 218017 w 294745"/>
                <a:gd name="connsiteY103" fmla="*/ 88371 h 273049"/>
                <a:gd name="connsiteX104" fmla="*/ 219075 w 294745"/>
                <a:gd name="connsiteY104" fmla="*/ 89958 h 273049"/>
                <a:gd name="connsiteX105" fmla="*/ 219075 w 294745"/>
                <a:gd name="connsiteY105" fmla="*/ 92075 h 273049"/>
                <a:gd name="connsiteX106" fmla="*/ 226483 w 294745"/>
                <a:gd name="connsiteY106" fmla="*/ 115358 h 273049"/>
                <a:gd name="connsiteX107" fmla="*/ 228071 w 294745"/>
                <a:gd name="connsiteY107" fmla="*/ 116417 h 273049"/>
                <a:gd name="connsiteX108" fmla="*/ 228600 w 294745"/>
                <a:gd name="connsiteY108" fmla="*/ 115358 h 273049"/>
                <a:gd name="connsiteX109" fmla="*/ 229129 w 294745"/>
                <a:gd name="connsiteY109" fmla="*/ 114300 h 273049"/>
                <a:gd name="connsiteX110" fmla="*/ 229658 w 294745"/>
                <a:gd name="connsiteY110" fmla="*/ 112712 h 273049"/>
                <a:gd name="connsiteX111" fmla="*/ 229658 w 294745"/>
                <a:gd name="connsiteY111" fmla="*/ 110067 h 273049"/>
                <a:gd name="connsiteX112" fmla="*/ 228600 w 294745"/>
                <a:gd name="connsiteY112" fmla="*/ 108479 h 273049"/>
                <a:gd name="connsiteX113" fmla="*/ 227542 w 294745"/>
                <a:gd name="connsiteY113" fmla="*/ 107950 h 273049"/>
                <a:gd name="connsiteX114" fmla="*/ 222779 w 294745"/>
                <a:gd name="connsiteY114" fmla="*/ 108479 h 273049"/>
                <a:gd name="connsiteX115" fmla="*/ 224366 w 294745"/>
                <a:gd name="connsiteY115" fmla="*/ 110067 h 273049"/>
                <a:gd name="connsiteX116" fmla="*/ 225425 w 294745"/>
                <a:gd name="connsiteY116" fmla="*/ 113241 h 273049"/>
                <a:gd name="connsiteX117" fmla="*/ 225425 w 294745"/>
                <a:gd name="connsiteY117" fmla="*/ 114300 h 273049"/>
                <a:gd name="connsiteX118" fmla="*/ 226483 w 294745"/>
                <a:gd name="connsiteY118" fmla="*/ 115358 h 273049"/>
                <a:gd name="connsiteX119" fmla="*/ 237596 w 294745"/>
                <a:gd name="connsiteY119" fmla="*/ 121708 h 273049"/>
                <a:gd name="connsiteX120" fmla="*/ 236008 w 294745"/>
                <a:gd name="connsiteY120" fmla="*/ 121179 h 273049"/>
                <a:gd name="connsiteX121" fmla="*/ 234421 w 294745"/>
                <a:gd name="connsiteY121" fmla="*/ 119592 h 273049"/>
                <a:gd name="connsiteX122" fmla="*/ 233362 w 294745"/>
                <a:gd name="connsiteY122" fmla="*/ 128587 h 273049"/>
                <a:gd name="connsiteX123" fmla="*/ 236538 w 294745"/>
                <a:gd name="connsiteY123" fmla="*/ 127529 h 273049"/>
                <a:gd name="connsiteX124" fmla="*/ 239183 w 294745"/>
                <a:gd name="connsiteY124" fmla="*/ 125412 h 273049"/>
                <a:gd name="connsiteX125" fmla="*/ 240241 w 294745"/>
                <a:gd name="connsiteY125" fmla="*/ 123825 h 273049"/>
                <a:gd name="connsiteX126" fmla="*/ 240771 w 294745"/>
                <a:gd name="connsiteY126" fmla="*/ 122766 h 273049"/>
                <a:gd name="connsiteX127" fmla="*/ 240771 w 294745"/>
                <a:gd name="connsiteY127" fmla="*/ 121179 h 273049"/>
                <a:gd name="connsiteX128" fmla="*/ 238654 w 294745"/>
                <a:gd name="connsiteY128" fmla="*/ 121708 h 273049"/>
                <a:gd name="connsiteX129" fmla="*/ 237596 w 294745"/>
                <a:gd name="connsiteY129" fmla="*/ 121708 h 273049"/>
                <a:gd name="connsiteX130" fmla="*/ 254000 w 294745"/>
                <a:gd name="connsiteY130" fmla="*/ 119063 h 273049"/>
                <a:gd name="connsiteX131" fmla="*/ 254529 w 294745"/>
                <a:gd name="connsiteY131" fmla="*/ 120650 h 273049"/>
                <a:gd name="connsiteX132" fmla="*/ 254000 w 294745"/>
                <a:gd name="connsiteY132" fmla="*/ 121708 h 273049"/>
                <a:gd name="connsiteX133" fmla="*/ 254000 w 294745"/>
                <a:gd name="connsiteY133" fmla="*/ 122237 h 273049"/>
                <a:gd name="connsiteX134" fmla="*/ 255058 w 294745"/>
                <a:gd name="connsiteY134" fmla="*/ 122766 h 273049"/>
                <a:gd name="connsiteX135" fmla="*/ 255587 w 294745"/>
                <a:gd name="connsiteY135" fmla="*/ 123296 h 273049"/>
                <a:gd name="connsiteX136" fmla="*/ 257175 w 294745"/>
                <a:gd name="connsiteY136" fmla="*/ 123825 h 273049"/>
                <a:gd name="connsiteX137" fmla="*/ 257704 w 294745"/>
                <a:gd name="connsiteY137" fmla="*/ 123825 h 273049"/>
                <a:gd name="connsiteX138" fmla="*/ 258233 w 294745"/>
                <a:gd name="connsiteY138" fmla="*/ 123296 h 273049"/>
                <a:gd name="connsiteX139" fmla="*/ 257175 w 294745"/>
                <a:gd name="connsiteY139" fmla="*/ 121179 h 273049"/>
                <a:gd name="connsiteX140" fmla="*/ 256646 w 294745"/>
                <a:gd name="connsiteY140" fmla="*/ 115887 h 273049"/>
                <a:gd name="connsiteX141" fmla="*/ 255587 w 294745"/>
                <a:gd name="connsiteY141" fmla="*/ 114829 h 273049"/>
                <a:gd name="connsiteX142" fmla="*/ 254529 w 294745"/>
                <a:gd name="connsiteY142" fmla="*/ 114300 h 273049"/>
                <a:gd name="connsiteX143" fmla="*/ 249767 w 294745"/>
                <a:gd name="connsiteY143" fmla="*/ 115358 h 273049"/>
                <a:gd name="connsiteX144" fmla="*/ 250296 w 294745"/>
                <a:gd name="connsiteY144" fmla="*/ 116417 h 273049"/>
                <a:gd name="connsiteX145" fmla="*/ 254000 w 294745"/>
                <a:gd name="connsiteY145" fmla="*/ 119063 h 273049"/>
                <a:gd name="connsiteX146" fmla="*/ 243417 w 294745"/>
                <a:gd name="connsiteY146" fmla="*/ 127000 h 273049"/>
                <a:gd name="connsiteX147" fmla="*/ 243417 w 294745"/>
                <a:gd name="connsiteY147" fmla="*/ 125942 h 273049"/>
                <a:gd name="connsiteX148" fmla="*/ 242887 w 294745"/>
                <a:gd name="connsiteY148" fmla="*/ 125412 h 273049"/>
                <a:gd name="connsiteX149" fmla="*/ 241829 w 294745"/>
                <a:gd name="connsiteY149" fmla="*/ 125412 h 273049"/>
                <a:gd name="connsiteX150" fmla="*/ 240771 w 294745"/>
                <a:gd name="connsiteY150" fmla="*/ 125942 h 273049"/>
                <a:gd name="connsiteX151" fmla="*/ 239183 w 294745"/>
                <a:gd name="connsiteY151" fmla="*/ 131762 h 273049"/>
                <a:gd name="connsiteX152" fmla="*/ 238654 w 294745"/>
                <a:gd name="connsiteY152" fmla="*/ 132292 h 273049"/>
                <a:gd name="connsiteX153" fmla="*/ 236538 w 294745"/>
                <a:gd name="connsiteY153" fmla="*/ 133350 h 273049"/>
                <a:gd name="connsiteX154" fmla="*/ 236538 w 294745"/>
                <a:gd name="connsiteY154" fmla="*/ 134408 h 273049"/>
                <a:gd name="connsiteX155" fmla="*/ 237067 w 294745"/>
                <a:gd name="connsiteY155" fmla="*/ 135467 h 273049"/>
                <a:gd name="connsiteX156" fmla="*/ 239712 w 294745"/>
                <a:gd name="connsiteY156" fmla="*/ 137583 h 273049"/>
                <a:gd name="connsiteX157" fmla="*/ 240771 w 294745"/>
                <a:gd name="connsiteY157" fmla="*/ 138641 h 273049"/>
                <a:gd name="connsiteX158" fmla="*/ 241300 w 294745"/>
                <a:gd name="connsiteY158" fmla="*/ 138641 h 273049"/>
                <a:gd name="connsiteX159" fmla="*/ 242358 w 294745"/>
                <a:gd name="connsiteY159" fmla="*/ 137054 h 273049"/>
                <a:gd name="connsiteX160" fmla="*/ 240771 w 294745"/>
                <a:gd name="connsiteY160" fmla="*/ 134938 h 273049"/>
                <a:gd name="connsiteX161" fmla="*/ 242358 w 294745"/>
                <a:gd name="connsiteY161" fmla="*/ 129646 h 273049"/>
                <a:gd name="connsiteX162" fmla="*/ 243417 w 294745"/>
                <a:gd name="connsiteY162" fmla="*/ 127000 h 273049"/>
                <a:gd name="connsiteX163" fmla="*/ 245533 w 294745"/>
                <a:gd name="connsiteY163" fmla="*/ 145521 h 273049"/>
                <a:gd name="connsiteX164" fmla="*/ 245533 w 294745"/>
                <a:gd name="connsiteY164" fmla="*/ 143404 h 273049"/>
                <a:gd name="connsiteX165" fmla="*/ 244475 w 294745"/>
                <a:gd name="connsiteY165" fmla="*/ 142346 h 273049"/>
                <a:gd name="connsiteX166" fmla="*/ 242358 w 294745"/>
                <a:gd name="connsiteY166" fmla="*/ 142875 h 273049"/>
                <a:gd name="connsiteX167" fmla="*/ 240241 w 294745"/>
                <a:gd name="connsiteY167" fmla="*/ 143404 h 273049"/>
                <a:gd name="connsiteX168" fmla="*/ 239712 w 294745"/>
                <a:gd name="connsiteY168" fmla="*/ 143933 h 273049"/>
                <a:gd name="connsiteX169" fmla="*/ 239183 w 294745"/>
                <a:gd name="connsiteY169" fmla="*/ 145521 h 273049"/>
                <a:gd name="connsiteX170" fmla="*/ 238654 w 294745"/>
                <a:gd name="connsiteY170" fmla="*/ 145521 h 273049"/>
                <a:gd name="connsiteX171" fmla="*/ 237067 w 294745"/>
                <a:gd name="connsiteY171" fmla="*/ 146050 h 273049"/>
                <a:gd name="connsiteX172" fmla="*/ 236008 w 294745"/>
                <a:gd name="connsiteY172" fmla="*/ 146579 h 273049"/>
                <a:gd name="connsiteX173" fmla="*/ 234950 w 294745"/>
                <a:gd name="connsiteY173" fmla="*/ 147637 h 273049"/>
                <a:gd name="connsiteX174" fmla="*/ 233362 w 294745"/>
                <a:gd name="connsiteY174" fmla="*/ 151342 h 273049"/>
                <a:gd name="connsiteX175" fmla="*/ 232833 w 294745"/>
                <a:gd name="connsiteY175" fmla="*/ 152400 h 273049"/>
                <a:gd name="connsiteX176" fmla="*/ 233362 w 294745"/>
                <a:gd name="connsiteY176" fmla="*/ 152929 h 273049"/>
                <a:gd name="connsiteX177" fmla="*/ 233362 w 294745"/>
                <a:gd name="connsiteY177" fmla="*/ 153458 h 273049"/>
                <a:gd name="connsiteX178" fmla="*/ 234421 w 294745"/>
                <a:gd name="connsiteY178" fmla="*/ 153458 h 273049"/>
                <a:gd name="connsiteX179" fmla="*/ 237596 w 294745"/>
                <a:gd name="connsiteY179" fmla="*/ 148167 h 273049"/>
                <a:gd name="connsiteX180" fmla="*/ 238654 w 294745"/>
                <a:gd name="connsiteY180" fmla="*/ 147108 h 273049"/>
                <a:gd name="connsiteX181" fmla="*/ 239183 w 294745"/>
                <a:gd name="connsiteY181" fmla="*/ 148167 h 273049"/>
                <a:gd name="connsiteX182" fmla="*/ 239183 w 294745"/>
                <a:gd name="connsiteY182" fmla="*/ 149754 h 273049"/>
                <a:gd name="connsiteX183" fmla="*/ 241300 w 294745"/>
                <a:gd name="connsiteY183" fmla="*/ 149754 h 273049"/>
                <a:gd name="connsiteX184" fmla="*/ 242887 w 294745"/>
                <a:gd name="connsiteY184" fmla="*/ 148696 h 273049"/>
                <a:gd name="connsiteX185" fmla="*/ 243417 w 294745"/>
                <a:gd name="connsiteY185" fmla="*/ 147637 h 273049"/>
                <a:gd name="connsiteX186" fmla="*/ 244475 w 294745"/>
                <a:gd name="connsiteY186" fmla="*/ 147108 h 273049"/>
                <a:gd name="connsiteX187" fmla="*/ 246592 w 294745"/>
                <a:gd name="connsiteY187" fmla="*/ 148167 h 273049"/>
                <a:gd name="connsiteX188" fmla="*/ 248179 w 294745"/>
                <a:gd name="connsiteY188" fmla="*/ 149754 h 273049"/>
                <a:gd name="connsiteX189" fmla="*/ 248708 w 294745"/>
                <a:gd name="connsiteY189" fmla="*/ 150813 h 273049"/>
                <a:gd name="connsiteX190" fmla="*/ 247121 w 294745"/>
                <a:gd name="connsiteY190" fmla="*/ 153987 h 273049"/>
                <a:gd name="connsiteX191" fmla="*/ 247121 w 294745"/>
                <a:gd name="connsiteY191" fmla="*/ 155575 h 273049"/>
                <a:gd name="connsiteX192" fmla="*/ 247650 w 294745"/>
                <a:gd name="connsiteY192" fmla="*/ 157162 h 273049"/>
                <a:gd name="connsiteX193" fmla="*/ 249767 w 294745"/>
                <a:gd name="connsiteY193" fmla="*/ 159279 h 273049"/>
                <a:gd name="connsiteX194" fmla="*/ 253471 w 294745"/>
                <a:gd name="connsiteY194" fmla="*/ 161396 h 273049"/>
                <a:gd name="connsiteX195" fmla="*/ 254529 w 294745"/>
                <a:gd name="connsiteY195" fmla="*/ 159279 h 273049"/>
                <a:gd name="connsiteX196" fmla="*/ 256116 w 294745"/>
                <a:gd name="connsiteY196" fmla="*/ 159279 h 273049"/>
                <a:gd name="connsiteX197" fmla="*/ 256116 w 294745"/>
                <a:gd name="connsiteY197" fmla="*/ 160337 h 273049"/>
                <a:gd name="connsiteX198" fmla="*/ 255587 w 294745"/>
                <a:gd name="connsiteY198" fmla="*/ 161396 h 273049"/>
                <a:gd name="connsiteX199" fmla="*/ 256116 w 294745"/>
                <a:gd name="connsiteY199" fmla="*/ 162454 h 273049"/>
                <a:gd name="connsiteX200" fmla="*/ 257175 w 294745"/>
                <a:gd name="connsiteY200" fmla="*/ 163512 h 273049"/>
                <a:gd name="connsiteX201" fmla="*/ 258233 w 294745"/>
                <a:gd name="connsiteY201" fmla="*/ 161396 h 273049"/>
                <a:gd name="connsiteX202" fmla="*/ 258762 w 294745"/>
                <a:gd name="connsiteY202" fmla="*/ 160337 h 273049"/>
                <a:gd name="connsiteX203" fmla="*/ 258233 w 294745"/>
                <a:gd name="connsiteY203" fmla="*/ 158221 h 273049"/>
                <a:gd name="connsiteX204" fmla="*/ 257175 w 294745"/>
                <a:gd name="connsiteY204" fmla="*/ 155575 h 273049"/>
                <a:gd name="connsiteX205" fmla="*/ 258233 w 294745"/>
                <a:gd name="connsiteY205" fmla="*/ 152929 h 273049"/>
                <a:gd name="connsiteX206" fmla="*/ 259292 w 294745"/>
                <a:gd name="connsiteY206" fmla="*/ 151342 h 273049"/>
                <a:gd name="connsiteX207" fmla="*/ 260350 w 294745"/>
                <a:gd name="connsiteY207" fmla="*/ 151342 h 273049"/>
                <a:gd name="connsiteX208" fmla="*/ 261408 w 294745"/>
                <a:gd name="connsiteY208" fmla="*/ 153987 h 273049"/>
                <a:gd name="connsiteX209" fmla="*/ 261408 w 294745"/>
                <a:gd name="connsiteY209" fmla="*/ 155046 h 273049"/>
                <a:gd name="connsiteX210" fmla="*/ 261938 w 294745"/>
                <a:gd name="connsiteY210" fmla="*/ 155575 h 273049"/>
                <a:gd name="connsiteX211" fmla="*/ 264054 w 294745"/>
                <a:gd name="connsiteY211" fmla="*/ 151871 h 273049"/>
                <a:gd name="connsiteX212" fmla="*/ 264583 w 294745"/>
                <a:gd name="connsiteY212" fmla="*/ 150283 h 273049"/>
                <a:gd name="connsiteX213" fmla="*/ 264583 w 294745"/>
                <a:gd name="connsiteY213" fmla="*/ 149225 h 273049"/>
                <a:gd name="connsiteX214" fmla="*/ 264054 w 294745"/>
                <a:gd name="connsiteY214" fmla="*/ 147637 h 273049"/>
                <a:gd name="connsiteX215" fmla="*/ 263525 w 294745"/>
                <a:gd name="connsiteY215" fmla="*/ 145521 h 273049"/>
                <a:gd name="connsiteX216" fmla="*/ 264054 w 294745"/>
                <a:gd name="connsiteY216" fmla="*/ 143933 h 273049"/>
                <a:gd name="connsiteX217" fmla="*/ 263525 w 294745"/>
                <a:gd name="connsiteY217" fmla="*/ 142875 h 273049"/>
                <a:gd name="connsiteX218" fmla="*/ 261938 w 294745"/>
                <a:gd name="connsiteY218" fmla="*/ 143404 h 273049"/>
                <a:gd name="connsiteX219" fmla="*/ 261408 w 294745"/>
                <a:gd name="connsiteY219" fmla="*/ 142346 h 273049"/>
                <a:gd name="connsiteX220" fmla="*/ 262467 w 294745"/>
                <a:gd name="connsiteY220" fmla="*/ 140229 h 273049"/>
                <a:gd name="connsiteX221" fmla="*/ 261938 w 294745"/>
                <a:gd name="connsiteY221" fmla="*/ 139171 h 273049"/>
                <a:gd name="connsiteX222" fmla="*/ 261408 w 294745"/>
                <a:gd name="connsiteY222" fmla="*/ 137583 h 273049"/>
                <a:gd name="connsiteX223" fmla="*/ 258233 w 294745"/>
                <a:gd name="connsiteY223" fmla="*/ 133350 h 273049"/>
                <a:gd name="connsiteX224" fmla="*/ 257704 w 294745"/>
                <a:gd name="connsiteY224" fmla="*/ 134408 h 273049"/>
                <a:gd name="connsiteX225" fmla="*/ 258233 w 294745"/>
                <a:gd name="connsiteY225" fmla="*/ 136525 h 273049"/>
                <a:gd name="connsiteX226" fmla="*/ 258233 w 294745"/>
                <a:gd name="connsiteY226" fmla="*/ 138641 h 273049"/>
                <a:gd name="connsiteX227" fmla="*/ 257704 w 294745"/>
                <a:gd name="connsiteY227" fmla="*/ 139171 h 273049"/>
                <a:gd name="connsiteX228" fmla="*/ 256646 w 294745"/>
                <a:gd name="connsiteY228" fmla="*/ 139171 h 273049"/>
                <a:gd name="connsiteX229" fmla="*/ 256116 w 294745"/>
                <a:gd name="connsiteY229" fmla="*/ 139171 h 273049"/>
                <a:gd name="connsiteX230" fmla="*/ 255058 w 294745"/>
                <a:gd name="connsiteY230" fmla="*/ 140758 h 273049"/>
                <a:gd name="connsiteX231" fmla="*/ 254000 w 294745"/>
                <a:gd name="connsiteY231" fmla="*/ 139171 h 273049"/>
                <a:gd name="connsiteX232" fmla="*/ 252942 w 294745"/>
                <a:gd name="connsiteY232" fmla="*/ 139700 h 273049"/>
                <a:gd name="connsiteX233" fmla="*/ 252413 w 294745"/>
                <a:gd name="connsiteY233" fmla="*/ 142875 h 273049"/>
                <a:gd name="connsiteX234" fmla="*/ 250825 w 294745"/>
                <a:gd name="connsiteY234" fmla="*/ 141817 h 273049"/>
                <a:gd name="connsiteX235" fmla="*/ 249767 w 294745"/>
                <a:gd name="connsiteY235" fmla="*/ 142875 h 273049"/>
                <a:gd name="connsiteX236" fmla="*/ 248708 w 294745"/>
                <a:gd name="connsiteY236" fmla="*/ 144462 h 273049"/>
                <a:gd name="connsiteX237" fmla="*/ 248179 w 294745"/>
                <a:gd name="connsiteY237" fmla="*/ 144991 h 273049"/>
                <a:gd name="connsiteX238" fmla="*/ 246592 w 294745"/>
                <a:gd name="connsiteY238" fmla="*/ 144991 h 273049"/>
                <a:gd name="connsiteX239" fmla="*/ 245533 w 294745"/>
                <a:gd name="connsiteY239" fmla="*/ 145521 h 273049"/>
                <a:gd name="connsiteX240" fmla="*/ 250825 w 294745"/>
                <a:gd name="connsiteY240" fmla="*/ 197908 h 273049"/>
                <a:gd name="connsiteX241" fmla="*/ 254000 w 294745"/>
                <a:gd name="connsiteY241" fmla="*/ 194204 h 273049"/>
                <a:gd name="connsiteX242" fmla="*/ 254000 w 294745"/>
                <a:gd name="connsiteY242" fmla="*/ 193675 h 273049"/>
                <a:gd name="connsiteX243" fmla="*/ 254529 w 294745"/>
                <a:gd name="connsiteY243" fmla="*/ 193146 h 273049"/>
                <a:gd name="connsiteX244" fmla="*/ 254529 w 294745"/>
                <a:gd name="connsiteY244" fmla="*/ 192087 h 273049"/>
                <a:gd name="connsiteX245" fmla="*/ 254529 w 294745"/>
                <a:gd name="connsiteY245" fmla="*/ 190500 h 273049"/>
                <a:gd name="connsiteX246" fmla="*/ 254529 w 294745"/>
                <a:gd name="connsiteY246" fmla="*/ 189971 h 273049"/>
                <a:gd name="connsiteX247" fmla="*/ 253471 w 294745"/>
                <a:gd name="connsiteY247" fmla="*/ 189971 h 273049"/>
                <a:gd name="connsiteX248" fmla="*/ 252942 w 294745"/>
                <a:gd name="connsiteY248" fmla="*/ 191029 h 273049"/>
                <a:gd name="connsiteX249" fmla="*/ 251354 w 294745"/>
                <a:gd name="connsiteY249" fmla="*/ 192087 h 273049"/>
                <a:gd name="connsiteX250" fmla="*/ 250825 w 294745"/>
                <a:gd name="connsiteY250" fmla="*/ 192616 h 273049"/>
                <a:gd name="connsiteX251" fmla="*/ 251354 w 294745"/>
                <a:gd name="connsiteY251" fmla="*/ 193675 h 273049"/>
                <a:gd name="connsiteX252" fmla="*/ 250825 w 294745"/>
                <a:gd name="connsiteY252" fmla="*/ 194733 h 273049"/>
                <a:gd name="connsiteX253" fmla="*/ 248708 w 294745"/>
                <a:gd name="connsiteY253" fmla="*/ 195792 h 273049"/>
                <a:gd name="connsiteX254" fmla="*/ 246592 w 294745"/>
                <a:gd name="connsiteY254" fmla="*/ 195792 h 273049"/>
                <a:gd name="connsiteX255" fmla="*/ 240771 w 294745"/>
                <a:gd name="connsiteY255" fmla="*/ 195792 h 273049"/>
                <a:gd name="connsiteX256" fmla="*/ 239183 w 294745"/>
                <a:gd name="connsiteY256" fmla="*/ 196321 h 273049"/>
                <a:gd name="connsiteX257" fmla="*/ 235479 w 294745"/>
                <a:gd name="connsiteY257" fmla="*/ 195262 h 273049"/>
                <a:gd name="connsiteX258" fmla="*/ 232833 w 294745"/>
                <a:gd name="connsiteY258" fmla="*/ 195262 h 273049"/>
                <a:gd name="connsiteX259" fmla="*/ 231246 w 294745"/>
                <a:gd name="connsiteY259" fmla="*/ 195262 h 273049"/>
                <a:gd name="connsiteX260" fmla="*/ 229129 w 294745"/>
                <a:gd name="connsiteY260" fmla="*/ 193675 h 273049"/>
                <a:gd name="connsiteX261" fmla="*/ 227012 w 294745"/>
                <a:gd name="connsiteY261" fmla="*/ 193146 h 273049"/>
                <a:gd name="connsiteX262" fmla="*/ 225425 w 294745"/>
                <a:gd name="connsiteY262" fmla="*/ 193146 h 273049"/>
                <a:gd name="connsiteX263" fmla="*/ 224366 w 294745"/>
                <a:gd name="connsiteY263" fmla="*/ 195792 h 273049"/>
                <a:gd name="connsiteX264" fmla="*/ 223308 w 294745"/>
                <a:gd name="connsiteY264" fmla="*/ 196850 h 273049"/>
                <a:gd name="connsiteX265" fmla="*/ 221721 w 294745"/>
                <a:gd name="connsiteY265" fmla="*/ 195792 h 273049"/>
                <a:gd name="connsiteX266" fmla="*/ 221192 w 294745"/>
                <a:gd name="connsiteY266" fmla="*/ 196321 h 273049"/>
                <a:gd name="connsiteX267" fmla="*/ 219604 w 294745"/>
                <a:gd name="connsiteY267" fmla="*/ 197379 h 273049"/>
                <a:gd name="connsiteX268" fmla="*/ 218017 w 294745"/>
                <a:gd name="connsiteY268" fmla="*/ 201083 h 273049"/>
                <a:gd name="connsiteX269" fmla="*/ 217487 w 294745"/>
                <a:gd name="connsiteY269" fmla="*/ 204787 h 273049"/>
                <a:gd name="connsiteX270" fmla="*/ 217487 w 294745"/>
                <a:gd name="connsiteY270" fmla="*/ 207433 h 273049"/>
                <a:gd name="connsiteX271" fmla="*/ 215900 w 294745"/>
                <a:gd name="connsiteY271" fmla="*/ 207433 h 273049"/>
                <a:gd name="connsiteX272" fmla="*/ 214842 w 294745"/>
                <a:gd name="connsiteY272" fmla="*/ 209550 h 273049"/>
                <a:gd name="connsiteX273" fmla="*/ 214842 w 294745"/>
                <a:gd name="connsiteY273" fmla="*/ 211137 h 273049"/>
                <a:gd name="connsiteX274" fmla="*/ 214842 w 294745"/>
                <a:gd name="connsiteY274" fmla="*/ 212196 h 273049"/>
                <a:gd name="connsiteX275" fmla="*/ 214842 w 294745"/>
                <a:gd name="connsiteY275" fmla="*/ 214842 h 273049"/>
                <a:gd name="connsiteX276" fmla="*/ 214313 w 294745"/>
                <a:gd name="connsiteY276" fmla="*/ 215900 h 273049"/>
                <a:gd name="connsiteX277" fmla="*/ 213254 w 294745"/>
                <a:gd name="connsiteY277" fmla="*/ 218546 h 273049"/>
                <a:gd name="connsiteX278" fmla="*/ 211667 w 294745"/>
                <a:gd name="connsiteY278" fmla="*/ 220133 h 273049"/>
                <a:gd name="connsiteX279" fmla="*/ 211137 w 294745"/>
                <a:gd name="connsiteY279" fmla="*/ 221192 h 273049"/>
                <a:gd name="connsiteX280" fmla="*/ 211667 w 294745"/>
                <a:gd name="connsiteY280" fmla="*/ 225425 h 273049"/>
                <a:gd name="connsiteX281" fmla="*/ 211667 w 294745"/>
                <a:gd name="connsiteY281" fmla="*/ 226483 h 273049"/>
                <a:gd name="connsiteX282" fmla="*/ 213783 w 294745"/>
                <a:gd name="connsiteY282" fmla="*/ 226483 h 273049"/>
                <a:gd name="connsiteX283" fmla="*/ 214842 w 294745"/>
                <a:gd name="connsiteY283" fmla="*/ 225954 h 273049"/>
                <a:gd name="connsiteX284" fmla="*/ 215900 w 294745"/>
                <a:gd name="connsiteY284" fmla="*/ 225954 h 273049"/>
                <a:gd name="connsiteX285" fmla="*/ 216429 w 294745"/>
                <a:gd name="connsiteY285" fmla="*/ 227542 h 273049"/>
                <a:gd name="connsiteX286" fmla="*/ 216429 w 294745"/>
                <a:gd name="connsiteY286" fmla="*/ 228600 h 273049"/>
                <a:gd name="connsiteX287" fmla="*/ 216958 w 294745"/>
                <a:gd name="connsiteY287" fmla="*/ 230188 h 273049"/>
                <a:gd name="connsiteX288" fmla="*/ 216429 w 294745"/>
                <a:gd name="connsiteY288" fmla="*/ 236008 h 273049"/>
                <a:gd name="connsiteX289" fmla="*/ 215371 w 294745"/>
                <a:gd name="connsiteY289" fmla="*/ 238654 h 273049"/>
                <a:gd name="connsiteX290" fmla="*/ 215900 w 294745"/>
                <a:gd name="connsiteY290" fmla="*/ 240241 h 273049"/>
                <a:gd name="connsiteX291" fmla="*/ 216429 w 294745"/>
                <a:gd name="connsiteY291" fmla="*/ 241300 h 273049"/>
                <a:gd name="connsiteX292" fmla="*/ 218017 w 294745"/>
                <a:gd name="connsiteY292" fmla="*/ 241300 h 273049"/>
                <a:gd name="connsiteX293" fmla="*/ 219604 w 294745"/>
                <a:gd name="connsiteY293" fmla="*/ 240241 h 273049"/>
                <a:gd name="connsiteX294" fmla="*/ 221721 w 294745"/>
                <a:gd name="connsiteY294" fmla="*/ 239712 h 273049"/>
                <a:gd name="connsiteX295" fmla="*/ 221192 w 294745"/>
                <a:gd name="connsiteY295" fmla="*/ 238125 h 273049"/>
                <a:gd name="connsiteX296" fmla="*/ 221192 w 294745"/>
                <a:gd name="connsiteY296" fmla="*/ 237067 h 273049"/>
                <a:gd name="connsiteX297" fmla="*/ 222250 w 294745"/>
                <a:gd name="connsiteY297" fmla="*/ 235479 h 273049"/>
                <a:gd name="connsiteX298" fmla="*/ 222250 w 294745"/>
                <a:gd name="connsiteY298" fmla="*/ 234421 h 273049"/>
                <a:gd name="connsiteX299" fmla="*/ 221192 w 294745"/>
                <a:gd name="connsiteY299" fmla="*/ 231246 h 273049"/>
                <a:gd name="connsiteX300" fmla="*/ 222250 w 294745"/>
                <a:gd name="connsiteY300" fmla="*/ 226483 h 273049"/>
                <a:gd name="connsiteX301" fmla="*/ 221721 w 294745"/>
                <a:gd name="connsiteY301" fmla="*/ 223308 h 273049"/>
                <a:gd name="connsiteX302" fmla="*/ 221192 w 294745"/>
                <a:gd name="connsiteY302" fmla="*/ 222779 h 273049"/>
                <a:gd name="connsiteX303" fmla="*/ 222779 w 294745"/>
                <a:gd name="connsiteY303" fmla="*/ 221192 h 273049"/>
                <a:gd name="connsiteX304" fmla="*/ 224366 w 294745"/>
                <a:gd name="connsiteY304" fmla="*/ 220662 h 273049"/>
                <a:gd name="connsiteX305" fmla="*/ 226483 w 294745"/>
                <a:gd name="connsiteY305" fmla="*/ 220662 h 273049"/>
                <a:gd name="connsiteX306" fmla="*/ 227012 w 294745"/>
                <a:gd name="connsiteY306" fmla="*/ 222250 h 273049"/>
                <a:gd name="connsiteX307" fmla="*/ 226483 w 294745"/>
                <a:gd name="connsiteY307" fmla="*/ 223837 h 273049"/>
                <a:gd name="connsiteX308" fmla="*/ 225954 w 294745"/>
                <a:gd name="connsiteY308" fmla="*/ 225425 h 273049"/>
                <a:gd name="connsiteX309" fmla="*/ 225954 w 294745"/>
                <a:gd name="connsiteY309" fmla="*/ 225954 h 273049"/>
                <a:gd name="connsiteX310" fmla="*/ 226483 w 294745"/>
                <a:gd name="connsiteY310" fmla="*/ 227012 h 273049"/>
                <a:gd name="connsiteX311" fmla="*/ 230717 w 294745"/>
                <a:gd name="connsiteY311" fmla="*/ 230717 h 273049"/>
                <a:gd name="connsiteX312" fmla="*/ 230188 w 294745"/>
                <a:gd name="connsiteY312" fmla="*/ 232304 h 273049"/>
                <a:gd name="connsiteX313" fmla="*/ 229658 w 294745"/>
                <a:gd name="connsiteY313" fmla="*/ 234421 h 273049"/>
                <a:gd name="connsiteX314" fmla="*/ 230188 w 294745"/>
                <a:gd name="connsiteY314" fmla="*/ 234950 h 273049"/>
                <a:gd name="connsiteX315" fmla="*/ 231775 w 294745"/>
                <a:gd name="connsiteY315" fmla="*/ 235479 h 273049"/>
                <a:gd name="connsiteX316" fmla="*/ 232833 w 294745"/>
                <a:gd name="connsiteY316" fmla="*/ 235479 h 273049"/>
                <a:gd name="connsiteX317" fmla="*/ 233892 w 294745"/>
                <a:gd name="connsiteY317" fmla="*/ 233362 h 273049"/>
                <a:gd name="connsiteX318" fmla="*/ 234950 w 294745"/>
                <a:gd name="connsiteY318" fmla="*/ 232304 h 273049"/>
                <a:gd name="connsiteX319" fmla="*/ 237067 w 294745"/>
                <a:gd name="connsiteY319" fmla="*/ 232304 h 273049"/>
                <a:gd name="connsiteX320" fmla="*/ 238654 w 294745"/>
                <a:gd name="connsiteY320" fmla="*/ 232304 h 273049"/>
                <a:gd name="connsiteX321" fmla="*/ 238654 w 294745"/>
                <a:gd name="connsiteY321" fmla="*/ 231246 h 273049"/>
                <a:gd name="connsiteX322" fmla="*/ 238654 w 294745"/>
                <a:gd name="connsiteY322" fmla="*/ 230717 h 273049"/>
                <a:gd name="connsiteX323" fmla="*/ 236538 w 294745"/>
                <a:gd name="connsiteY323" fmla="*/ 229658 h 273049"/>
                <a:gd name="connsiteX324" fmla="*/ 235479 w 294745"/>
                <a:gd name="connsiteY324" fmla="*/ 228071 h 273049"/>
                <a:gd name="connsiteX325" fmla="*/ 234950 w 294745"/>
                <a:gd name="connsiteY325" fmla="*/ 226483 h 273049"/>
                <a:gd name="connsiteX326" fmla="*/ 236008 w 294745"/>
                <a:gd name="connsiteY326" fmla="*/ 223308 h 273049"/>
                <a:gd name="connsiteX327" fmla="*/ 231775 w 294745"/>
                <a:gd name="connsiteY327" fmla="*/ 218016 h 273049"/>
                <a:gd name="connsiteX328" fmla="*/ 229129 w 294745"/>
                <a:gd name="connsiteY328" fmla="*/ 215371 h 273049"/>
                <a:gd name="connsiteX329" fmla="*/ 228600 w 294745"/>
                <a:gd name="connsiteY329" fmla="*/ 214842 h 273049"/>
                <a:gd name="connsiteX330" fmla="*/ 229129 w 294745"/>
                <a:gd name="connsiteY330" fmla="*/ 214842 h 273049"/>
                <a:gd name="connsiteX331" fmla="*/ 230188 w 294745"/>
                <a:gd name="connsiteY331" fmla="*/ 214842 h 273049"/>
                <a:gd name="connsiteX332" fmla="*/ 231246 w 294745"/>
                <a:gd name="connsiteY332" fmla="*/ 214842 h 273049"/>
                <a:gd name="connsiteX333" fmla="*/ 231775 w 294745"/>
                <a:gd name="connsiteY333" fmla="*/ 214842 h 273049"/>
                <a:gd name="connsiteX334" fmla="*/ 232304 w 294745"/>
                <a:gd name="connsiteY334" fmla="*/ 213783 h 273049"/>
                <a:gd name="connsiteX335" fmla="*/ 235479 w 294745"/>
                <a:gd name="connsiteY335" fmla="*/ 212725 h 273049"/>
                <a:gd name="connsiteX336" fmla="*/ 237067 w 294745"/>
                <a:gd name="connsiteY336" fmla="*/ 211137 h 273049"/>
                <a:gd name="connsiteX337" fmla="*/ 238125 w 294745"/>
                <a:gd name="connsiteY337" fmla="*/ 209550 h 273049"/>
                <a:gd name="connsiteX338" fmla="*/ 239183 w 294745"/>
                <a:gd name="connsiteY338" fmla="*/ 208491 h 273049"/>
                <a:gd name="connsiteX339" fmla="*/ 240771 w 294745"/>
                <a:gd name="connsiteY339" fmla="*/ 209021 h 273049"/>
                <a:gd name="connsiteX340" fmla="*/ 242358 w 294745"/>
                <a:gd name="connsiteY340" fmla="*/ 209550 h 273049"/>
                <a:gd name="connsiteX341" fmla="*/ 242358 w 294745"/>
                <a:gd name="connsiteY341" fmla="*/ 207433 h 273049"/>
                <a:gd name="connsiteX342" fmla="*/ 242358 w 294745"/>
                <a:gd name="connsiteY342" fmla="*/ 206904 h 273049"/>
                <a:gd name="connsiteX343" fmla="*/ 240771 w 294745"/>
                <a:gd name="connsiteY343" fmla="*/ 206375 h 273049"/>
                <a:gd name="connsiteX344" fmla="*/ 240241 w 294745"/>
                <a:gd name="connsiteY344" fmla="*/ 206375 h 273049"/>
                <a:gd name="connsiteX345" fmla="*/ 239183 w 294745"/>
                <a:gd name="connsiteY345" fmla="*/ 207433 h 273049"/>
                <a:gd name="connsiteX346" fmla="*/ 234950 w 294745"/>
                <a:gd name="connsiteY346" fmla="*/ 207962 h 273049"/>
                <a:gd name="connsiteX347" fmla="*/ 233892 w 294745"/>
                <a:gd name="connsiteY347" fmla="*/ 209021 h 273049"/>
                <a:gd name="connsiteX348" fmla="*/ 232304 w 294745"/>
                <a:gd name="connsiteY348" fmla="*/ 208491 h 273049"/>
                <a:gd name="connsiteX349" fmla="*/ 231775 w 294745"/>
                <a:gd name="connsiteY349" fmla="*/ 207962 h 273049"/>
                <a:gd name="connsiteX350" fmla="*/ 230188 w 294745"/>
                <a:gd name="connsiteY350" fmla="*/ 207962 h 273049"/>
                <a:gd name="connsiteX351" fmla="*/ 228071 w 294745"/>
                <a:gd name="connsiteY351" fmla="*/ 211137 h 273049"/>
                <a:gd name="connsiteX352" fmla="*/ 227542 w 294745"/>
                <a:gd name="connsiteY352" fmla="*/ 212196 h 273049"/>
                <a:gd name="connsiteX353" fmla="*/ 224896 w 294745"/>
                <a:gd name="connsiteY353" fmla="*/ 212196 h 273049"/>
                <a:gd name="connsiteX354" fmla="*/ 224366 w 294745"/>
                <a:gd name="connsiteY354" fmla="*/ 211667 h 273049"/>
                <a:gd name="connsiteX355" fmla="*/ 223837 w 294745"/>
                <a:gd name="connsiteY355" fmla="*/ 211137 h 273049"/>
                <a:gd name="connsiteX356" fmla="*/ 222779 w 294745"/>
                <a:gd name="connsiteY356" fmla="*/ 209021 h 273049"/>
                <a:gd name="connsiteX357" fmla="*/ 222250 w 294745"/>
                <a:gd name="connsiteY357" fmla="*/ 208491 h 273049"/>
                <a:gd name="connsiteX358" fmla="*/ 221192 w 294745"/>
                <a:gd name="connsiteY358" fmla="*/ 207962 h 273049"/>
                <a:gd name="connsiteX359" fmla="*/ 220133 w 294745"/>
                <a:gd name="connsiteY359" fmla="*/ 207433 h 273049"/>
                <a:gd name="connsiteX360" fmla="*/ 219604 w 294745"/>
                <a:gd name="connsiteY360" fmla="*/ 205846 h 273049"/>
                <a:gd name="connsiteX361" fmla="*/ 219075 w 294745"/>
                <a:gd name="connsiteY361" fmla="*/ 204258 h 273049"/>
                <a:gd name="connsiteX362" fmla="*/ 220133 w 294745"/>
                <a:gd name="connsiteY362" fmla="*/ 202141 h 273049"/>
                <a:gd name="connsiteX363" fmla="*/ 221192 w 294745"/>
                <a:gd name="connsiteY363" fmla="*/ 200025 h 273049"/>
                <a:gd name="connsiteX364" fmla="*/ 222779 w 294745"/>
                <a:gd name="connsiteY364" fmla="*/ 198967 h 273049"/>
                <a:gd name="connsiteX365" fmla="*/ 223837 w 294745"/>
                <a:gd name="connsiteY365" fmla="*/ 198438 h 273049"/>
                <a:gd name="connsiteX366" fmla="*/ 240771 w 294745"/>
                <a:gd name="connsiteY366" fmla="*/ 198438 h 273049"/>
                <a:gd name="connsiteX367" fmla="*/ 242358 w 294745"/>
                <a:gd name="connsiteY367" fmla="*/ 200025 h 273049"/>
                <a:gd name="connsiteX368" fmla="*/ 243946 w 294745"/>
                <a:gd name="connsiteY368" fmla="*/ 200025 h 273049"/>
                <a:gd name="connsiteX369" fmla="*/ 249237 w 294745"/>
                <a:gd name="connsiteY369" fmla="*/ 198967 h 273049"/>
                <a:gd name="connsiteX370" fmla="*/ 250825 w 294745"/>
                <a:gd name="connsiteY370" fmla="*/ 197908 h 273049"/>
                <a:gd name="connsiteX371" fmla="*/ 185208 w 294745"/>
                <a:gd name="connsiteY371" fmla="*/ 166688 h 273049"/>
                <a:gd name="connsiteX372" fmla="*/ 184679 w 294745"/>
                <a:gd name="connsiteY372" fmla="*/ 166688 h 273049"/>
                <a:gd name="connsiteX373" fmla="*/ 184679 w 294745"/>
                <a:gd name="connsiteY373" fmla="*/ 167217 h 273049"/>
                <a:gd name="connsiteX374" fmla="*/ 184679 w 294745"/>
                <a:gd name="connsiteY374" fmla="*/ 167746 h 273049"/>
                <a:gd name="connsiteX375" fmla="*/ 185208 w 294745"/>
                <a:gd name="connsiteY375" fmla="*/ 167746 h 273049"/>
                <a:gd name="connsiteX376" fmla="*/ 185208 w 294745"/>
                <a:gd name="connsiteY376" fmla="*/ 166688 h 273049"/>
                <a:gd name="connsiteX377" fmla="*/ 185208 w 294745"/>
                <a:gd name="connsiteY377" fmla="*/ 166688 h 273049"/>
                <a:gd name="connsiteX378" fmla="*/ 185208 w 294745"/>
                <a:gd name="connsiteY378" fmla="*/ 167746 h 273049"/>
                <a:gd name="connsiteX379" fmla="*/ 185208 w 294745"/>
                <a:gd name="connsiteY379" fmla="*/ 167746 h 273049"/>
                <a:gd name="connsiteX380" fmla="*/ 185208 w 294745"/>
                <a:gd name="connsiteY380" fmla="*/ 167217 h 273049"/>
                <a:gd name="connsiteX381" fmla="*/ 185208 w 294745"/>
                <a:gd name="connsiteY381" fmla="*/ 167746 h 273049"/>
                <a:gd name="connsiteX382" fmla="*/ 179917 w 294745"/>
                <a:gd name="connsiteY382" fmla="*/ 257704 h 273049"/>
                <a:gd name="connsiteX383" fmla="*/ 180446 w 294745"/>
                <a:gd name="connsiteY383" fmla="*/ 256646 h 273049"/>
                <a:gd name="connsiteX384" fmla="*/ 180446 w 294745"/>
                <a:gd name="connsiteY384" fmla="*/ 256116 h 273049"/>
                <a:gd name="connsiteX385" fmla="*/ 178329 w 294745"/>
                <a:gd name="connsiteY385" fmla="*/ 255058 h 273049"/>
                <a:gd name="connsiteX386" fmla="*/ 177271 w 294745"/>
                <a:gd name="connsiteY386" fmla="*/ 255058 h 273049"/>
                <a:gd name="connsiteX387" fmla="*/ 175683 w 294745"/>
                <a:gd name="connsiteY387" fmla="*/ 256116 h 273049"/>
                <a:gd name="connsiteX388" fmla="*/ 172508 w 294745"/>
                <a:gd name="connsiteY388" fmla="*/ 255587 h 273049"/>
                <a:gd name="connsiteX389" fmla="*/ 169862 w 294745"/>
                <a:gd name="connsiteY389" fmla="*/ 254529 h 273049"/>
                <a:gd name="connsiteX390" fmla="*/ 168275 w 294745"/>
                <a:gd name="connsiteY390" fmla="*/ 252942 h 273049"/>
                <a:gd name="connsiteX391" fmla="*/ 168804 w 294745"/>
                <a:gd name="connsiteY391" fmla="*/ 251354 h 273049"/>
                <a:gd name="connsiteX392" fmla="*/ 167217 w 294745"/>
                <a:gd name="connsiteY392" fmla="*/ 249766 h 273049"/>
                <a:gd name="connsiteX393" fmla="*/ 161925 w 294745"/>
                <a:gd name="connsiteY393" fmla="*/ 249237 h 273049"/>
                <a:gd name="connsiteX394" fmla="*/ 160337 w 294745"/>
                <a:gd name="connsiteY394" fmla="*/ 249237 h 273049"/>
                <a:gd name="connsiteX395" fmla="*/ 158221 w 294745"/>
                <a:gd name="connsiteY395" fmla="*/ 248708 h 273049"/>
                <a:gd name="connsiteX396" fmla="*/ 157692 w 294745"/>
                <a:gd name="connsiteY396" fmla="*/ 247121 h 273049"/>
                <a:gd name="connsiteX397" fmla="*/ 156633 w 294745"/>
                <a:gd name="connsiteY397" fmla="*/ 246592 h 273049"/>
                <a:gd name="connsiteX398" fmla="*/ 155575 w 294745"/>
                <a:gd name="connsiteY398" fmla="*/ 246592 h 273049"/>
                <a:gd name="connsiteX399" fmla="*/ 154517 w 294745"/>
                <a:gd name="connsiteY399" fmla="*/ 247121 h 273049"/>
                <a:gd name="connsiteX400" fmla="*/ 153987 w 294745"/>
                <a:gd name="connsiteY400" fmla="*/ 249237 h 273049"/>
                <a:gd name="connsiteX401" fmla="*/ 152929 w 294745"/>
                <a:gd name="connsiteY401" fmla="*/ 249766 h 273049"/>
                <a:gd name="connsiteX402" fmla="*/ 151342 w 294745"/>
                <a:gd name="connsiteY402" fmla="*/ 249766 h 273049"/>
                <a:gd name="connsiteX403" fmla="*/ 147108 w 294745"/>
                <a:gd name="connsiteY403" fmla="*/ 249237 h 273049"/>
                <a:gd name="connsiteX404" fmla="*/ 145521 w 294745"/>
                <a:gd name="connsiteY404" fmla="*/ 249766 h 273049"/>
                <a:gd name="connsiteX405" fmla="*/ 143933 w 294745"/>
                <a:gd name="connsiteY405" fmla="*/ 249237 h 273049"/>
                <a:gd name="connsiteX406" fmla="*/ 141288 w 294745"/>
                <a:gd name="connsiteY406" fmla="*/ 249237 h 273049"/>
                <a:gd name="connsiteX407" fmla="*/ 140758 w 294745"/>
                <a:gd name="connsiteY407" fmla="*/ 247121 h 273049"/>
                <a:gd name="connsiteX408" fmla="*/ 139700 w 294745"/>
                <a:gd name="connsiteY408" fmla="*/ 245533 h 273049"/>
                <a:gd name="connsiteX409" fmla="*/ 138642 w 294745"/>
                <a:gd name="connsiteY409" fmla="*/ 245004 h 273049"/>
                <a:gd name="connsiteX410" fmla="*/ 137054 w 294745"/>
                <a:gd name="connsiteY410" fmla="*/ 245533 h 273049"/>
                <a:gd name="connsiteX411" fmla="*/ 135996 w 294745"/>
                <a:gd name="connsiteY411" fmla="*/ 245533 h 273049"/>
                <a:gd name="connsiteX412" fmla="*/ 134938 w 294745"/>
                <a:gd name="connsiteY412" fmla="*/ 245004 h 273049"/>
                <a:gd name="connsiteX413" fmla="*/ 133879 w 294745"/>
                <a:gd name="connsiteY413" fmla="*/ 245004 h 273049"/>
                <a:gd name="connsiteX414" fmla="*/ 132821 w 294745"/>
                <a:gd name="connsiteY414" fmla="*/ 243946 h 273049"/>
                <a:gd name="connsiteX415" fmla="*/ 131233 w 294745"/>
                <a:gd name="connsiteY415" fmla="*/ 243417 h 273049"/>
                <a:gd name="connsiteX416" fmla="*/ 130175 w 294745"/>
                <a:gd name="connsiteY416" fmla="*/ 242887 h 273049"/>
                <a:gd name="connsiteX417" fmla="*/ 130175 w 294745"/>
                <a:gd name="connsiteY417" fmla="*/ 243946 h 273049"/>
                <a:gd name="connsiteX418" fmla="*/ 129646 w 294745"/>
                <a:gd name="connsiteY418" fmla="*/ 244475 h 273049"/>
                <a:gd name="connsiteX419" fmla="*/ 128058 w 294745"/>
                <a:gd name="connsiteY419" fmla="*/ 244475 h 273049"/>
                <a:gd name="connsiteX420" fmla="*/ 127000 w 294745"/>
                <a:gd name="connsiteY420" fmla="*/ 243417 h 273049"/>
                <a:gd name="connsiteX421" fmla="*/ 125942 w 294745"/>
                <a:gd name="connsiteY421" fmla="*/ 243946 h 273049"/>
                <a:gd name="connsiteX422" fmla="*/ 123825 w 294745"/>
                <a:gd name="connsiteY422" fmla="*/ 243417 h 273049"/>
                <a:gd name="connsiteX423" fmla="*/ 123296 w 294745"/>
                <a:gd name="connsiteY423" fmla="*/ 242887 h 273049"/>
                <a:gd name="connsiteX424" fmla="*/ 122767 w 294745"/>
                <a:gd name="connsiteY424" fmla="*/ 243946 h 273049"/>
                <a:gd name="connsiteX425" fmla="*/ 122237 w 294745"/>
                <a:gd name="connsiteY425" fmla="*/ 244475 h 273049"/>
                <a:gd name="connsiteX426" fmla="*/ 122237 w 294745"/>
                <a:gd name="connsiteY426" fmla="*/ 246063 h 273049"/>
                <a:gd name="connsiteX427" fmla="*/ 121179 w 294745"/>
                <a:gd name="connsiteY427" fmla="*/ 245533 h 273049"/>
                <a:gd name="connsiteX428" fmla="*/ 121179 w 294745"/>
                <a:gd name="connsiteY428" fmla="*/ 246592 h 273049"/>
                <a:gd name="connsiteX429" fmla="*/ 121179 w 294745"/>
                <a:gd name="connsiteY429" fmla="*/ 247650 h 273049"/>
                <a:gd name="connsiteX430" fmla="*/ 120121 w 294745"/>
                <a:gd name="connsiteY430" fmla="*/ 248179 h 273049"/>
                <a:gd name="connsiteX431" fmla="*/ 118004 w 294745"/>
                <a:gd name="connsiteY431" fmla="*/ 248179 h 273049"/>
                <a:gd name="connsiteX432" fmla="*/ 118004 w 294745"/>
                <a:gd name="connsiteY432" fmla="*/ 248708 h 273049"/>
                <a:gd name="connsiteX433" fmla="*/ 122767 w 294745"/>
                <a:gd name="connsiteY433" fmla="*/ 249237 h 273049"/>
                <a:gd name="connsiteX434" fmla="*/ 124354 w 294745"/>
                <a:gd name="connsiteY434" fmla="*/ 249766 h 273049"/>
                <a:gd name="connsiteX435" fmla="*/ 126471 w 294745"/>
                <a:gd name="connsiteY435" fmla="*/ 249766 h 273049"/>
                <a:gd name="connsiteX436" fmla="*/ 127529 w 294745"/>
                <a:gd name="connsiteY436" fmla="*/ 250825 h 273049"/>
                <a:gd name="connsiteX437" fmla="*/ 125942 w 294745"/>
                <a:gd name="connsiteY437" fmla="*/ 251883 h 273049"/>
                <a:gd name="connsiteX438" fmla="*/ 125942 w 294745"/>
                <a:gd name="connsiteY438" fmla="*/ 252412 h 273049"/>
                <a:gd name="connsiteX439" fmla="*/ 127000 w 294745"/>
                <a:gd name="connsiteY439" fmla="*/ 252942 h 273049"/>
                <a:gd name="connsiteX440" fmla="*/ 131762 w 294745"/>
                <a:gd name="connsiteY440" fmla="*/ 252942 h 273049"/>
                <a:gd name="connsiteX441" fmla="*/ 133350 w 294745"/>
                <a:gd name="connsiteY441" fmla="*/ 253471 h 273049"/>
                <a:gd name="connsiteX442" fmla="*/ 135467 w 294745"/>
                <a:gd name="connsiteY442" fmla="*/ 255058 h 273049"/>
                <a:gd name="connsiteX443" fmla="*/ 138642 w 294745"/>
                <a:gd name="connsiteY443" fmla="*/ 255587 h 273049"/>
                <a:gd name="connsiteX444" fmla="*/ 140229 w 294745"/>
                <a:gd name="connsiteY444" fmla="*/ 255058 h 273049"/>
                <a:gd name="connsiteX445" fmla="*/ 141817 w 294745"/>
                <a:gd name="connsiteY445" fmla="*/ 254529 h 273049"/>
                <a:gd name="connsiteX446" fmla="*/ 144462 w 294745"/>
                <a:gd name="connsiteY446" fmla="*/ 254529 h 273049"/>
                <a:gd name="connsiteX447" fmla="*/ 151342 w 294745"/>
                <a:gd name="connsiteY447" fmla="*/ 256646 h 273049"/>
                <a:gd name="connsiteX448" fmla="*/ 153987 w 294745"/>
                <a:gd name="connsiteY448" fmla="*/ 257704 h 273049"/>
                <a:gd name="connsiteX449" fmla="*/ 156633 w 294745"/>
                <a:gd name="connsiteY449" fmla="*/ 258762 h 273049"/>
                <a:gd name="connsiteX450" fmla="*/ 167746 w 294745"/>
                <a:gd name="connsiteY450" fmla="*/ 259821 h 273049"/>
                <a:gd name="connsiteX451" fmla="*/ 168804 w 294745"/>
                <a:gd name="connsiteY451" fmla="*/ 259821 h 273049"/>
                <a:gd name="connsiteX452" fmla="*/ 170921 w 294745"/>
                <a:gd name="connsiteY452" fmla="*/ 258762 h 273049"/>
                <a:gd name="connsiteX453" fmla="*/ 172508 w 294745"/>
                <a:gd name="connsiteY453" fmla="*/ 258762 h 273049"/>
                <a:gd name="connsiteX454" fmla="*/ 177271 w 294745"/>
                <a:gd name="connsiteY454" fmla="*/ 260350 h 273049"/>
                <a:gd name="connsiteX455" fmla="*/ 179387 w 294745"/>
                <a:gd name="connsiteY455" fmla="*/ 261408 h 273049"/>
                <a:gd name="connsiteX456" fmla="*/ 180975 w 294745"/>
                <a:gd name="connsiteY456" fmla="*/ 261938 h 273049"/>
                <a:gd name="connsiteX457" fmla="*/ 179387 w 294745"/>
                <a:gd name="connsiteY457" fmla="*/ 259821 h 273049"/>
                <a:gd name="connsiteX458" fmla="*/ 179917 w 294745"/>
                <a:gd name="connsiteY458" fmla="*/ 257704 h 273049"/>
                <a:gd name="connsiteX459" fmla="*/ 184679 w 294745"/>
                <a:gd name="connsiteY459" fmla="*/ 258233 h 273049"/>
                <a:gd name="connsiteX460" fmla="*/ 183092 w 294745"/>
                <a:gd name="connsiteY460" fmla="*/ 258762 h 273049"/>
                <a:gd name="connsiteX461" fmla="*/ 182033 w 294745"/>
                <a:gd name="connsiteY461" fmla="*/ 258762 h 273049"/>
                <a:gd name="connsiteX462" fmla="*/ 182563 w 294745"/>
                <a:gd name="connsiteY462" fmla="*/ 259821 h 273049"/>
                <a:gd name="connsiteX463" fmla="*/ 185208 w 294745"/>
                <a:gd name="connsiteY463" fmla="*/ 260879 h 273049"/>
                <a:gd name="connsiteX464" fmla="*/ 186267 w 294745"/>
                <a:gd name="connsiteY464" fmla="*/ 261938 h 273049"/>
                <a:gd name="connsiteX465" fmla="*/ 187325 w 294745"/>
                <a:gd name="connsiteY465" fmla="*/ 260350 h 273049"/>
                <a:gd name="connsiteX466" fmla="*/ 189442 w 294745"/>
                <a:gd name="connsiteY466" fmla="*/ 259821 h 273049"/>
                <a:gd name="connsiteX467" fmla="*/ 186267 w 294745"/>
                <a:gd name="connsiteY467" fmla="*/ 258233 h 273049"/>
                <a:gd name="connsiteX468" fmla="*/ 184679 w 294745"/>
                <a:gd name="connsiteY468" fmla="*/ 258233 h 273049"/>
                <a:gd name="connsiteX469" fmla="*/ 213254 w 294745"/>
                <a:gd name="connsiteY469" fmla="*/ 261408 h 273049"/>
                <a:gd name="connsiteX470" fmla="*/ 212725 w 294745"/>
                <a:gd name="connsiteY470" fmla="*/ 260879 h 273049"/>
                <a:gd name="connsiteX471" fmla="*/ 212196 w 294745"/>
                <a:gd name="connsiteY471" fmla="*/ 260879 h 273049"/>
                <a:gd name="connsiteX472" fmla="*/ 212196 w 294745"/>
                <a:gd name="connsiteY472" fmla="*/ 259821 h 273049"/>
                <a:gd name="connsiteX473" fmla="*/ 211667 w 294745"/>
                <a:gd name="connsiteY473" fmla="*/ 259292 h 273049"/>
                <a:gd name="connsiteX474" fmla="*/ 210608 w 294745"/>
                <a:gd name="connsiteY474" fmla="*/ 259292 h 273049"/>
                <a:gd name="connsiteX475" fmla="*/ 210079 w 294745"/>
                <a:gd name="connsiteY475" fmla="*/ 260350 h 273049"/>
                <a:gd name="connsiteX476" fmla="*/ 209550 w 294745"/>
                <a:gd name="connsiteY476" fmla="*/ 260350 h 273049"/>
                <a:gd name="connsiteX477" fmla="*/ 209550 w 294745"/>
                <a:gd name="connsiteY477" fmla="*/ 259292 h 273049"/>
                <a:gd name="connsiteX478" fmla="*/ 209550 w 294745"/>
                <a:gd name="connsiteY478" fmla="*/ 258762 h 273049"/>
                <a:gd name="connsiteX479" fmla="*/ 208491 w 294745"/>
                <a:gd name="connsiteY479" fmla="*/ 258233 h 273049"/>
                <a:gd name="connsiteX480" fmla="*/ 207433 w 294745"/>
                <a:gd name="connsiteY480" fmla="*/ 258762 h 273049"/>
                <a:gd name="connsiteX481" fmla="*/ 206904 w 294745"/>
                <a:gd name="connsiteY481" fmla="*/ 258233 h 273049"/>
                <a:gd name="connsiteX482" fmla="*/ 206375 w 294745"/>
                <a:gd name="connsiteY482" fmla="*/ 257704 h 273049"/>
                <a:gd name="connsiteX483" fmla="*/ 205846 w 294745"/>
                <a:gd name="connsiteY483" fmla="*/ 257704 h 273049"/>
                <a:gd name="connsiteX484" fmla="*/ 204788 w 294745"/>
                <a:gd name="connsiteY484" fmla="*/ 257704 h 273049"/>
                <a:gd name="connsiteX485" fmla="*/ 204258 w 294745"/>
                <a:gd name="connsiteY485" fmla="*/ 258233 h 273049"/>
                <a:gd name="connsiteX486" fmla="*/ 204258 w 294745"/>
                <a:gd name="connsiteY486" fmla="*/ 258762 h 273049"/>
                <a:gd name="connsiteX487" fmla="*/ 204258 w 294745"/>
                <a:gd name="connsiteY487" fmla="*/ 259821 h 273049"/>
                <a:gd name="connsiteX488" fmla="*/ 204788 w 294745"/>
                <a:gd name="connsiteY488" fmla="*/ 259821 h 273049"/>
                <a:gd name="connsiteX489" fmla="*/ 205846 w 294745"/>
                <a:gd name="connsiteY489" fmla="*/ 260350 h 273049"/>
                <a:gd name="connsiteX490" fmla="*/ 206904 w 294745"/>
                <a:gd name="connsiteY490" fmla="*/ 260879 h 273049"/>
                <a:gd name="connsiteX491" fmla="*/ 206375 w 294745"/>
                <a:gd name="connsiteY491" fmla="*/ 261408 h 273049"/>
                <a:gd name="connsiteX492" fmla="*/ 205846 w 294745"/>
                <a:gd name="connsiteY492" fmla="*/ 261408 h 273049"/>
                <a:gd name="connsiteX493" fmla="*/ 205317 w 294745"/>
                <a:gd name="connsiteY493" fmla="*/ 262467 h 273049"/>
                <a:gd name="connsiteX494" fmla="*/ 204258 w 294745"/>
                <a:gd name="connsiteY494" fmla="*/ 262467 h 273049"/>
                <a:gd name="connsiteX495" fmla="*/ 203200 w 294745"/>
                <a:gd name="connsiteY495" fmla="*/ 261408 h 273049"/>
                <a:gd name="connsiteX496" fmla="*/ 203200 w 294745"/>
                <a:gd name="connsiteY496" fmla="*/ 260879 h 273049"/>
                <a:gd name="connsiteX497" fmla="*/ 201612 w 294745"/>
                <a:gd name="connsiteY497" fmla="*/ 260350 h 273049"/>
                <a:gd name="connsiteX498" fmla="*/ 200025 w 294745"/>
                <a:gd name="connsiteY498" fmla="*/ 260350 h 273049"/>
                <a:gd name="connsiteX499" fmla="*/ 198967 w 294745"/>
                <a:gd name="connsiteY499" fmla="*/ 260350 h 273049"/>
                <a:gd name="connsiteX500" fmla="*/ 197379 w 294745"/>
                <a:gd name="connsiteY500" fmla="*/ 261408 h 273049"/>
                <a:gd name="connsiteX501" fmla="*/ 197379 w 294745"/>
                <a:gd name="connsiteY501" fmla="*/ 262467 h 273049"/>
                <a:gd name="connsiteX502" fmla="*/ 196850 w 294745"/>
                <a:gd name="connsiteY502" fmla="*/ 262996 h 273049"/>
                <a:gd name="connsiteX503" fmla="*/ 197379 w 294745"/>
                <a:gd name="connsiteY503" fmla="*/ 264054 h 273049"/>
                <a:gd name="connsiteX504" fmla="*/ 197908 w 294745"/>
                <a:gd name="connsiteY504" fmla="*/ 264583 h 273049"/>
                <a:gd name="connsiteX505" fmla="*/ 199496 w 294745"/>
                <a:gd name="connsiteY505" fmla="*/ 265112 h 273049"/>
                <a:gd name="connsiteX506" fmla="*/ 200554 w 294745"/>
                <a:gd name="connsiteY506" fmla="*/ 264054 h 273049"/>
                <a:gd name="connsiteX507" fmla="*/ 201612 w 294745"/>
                <a:gd name="connsiteY507" fmla="*/ 264583 h 273049"/>
                <a:gd name="connsiteX508" fmla="*/ 205317 w 294745"/>
                <a:gd name="connsiteY508" fmla="*/ 262996 h 273049"/>
                <a:gd name="connsiteX509" fmla="*/ 206375 w 294745"/>
                <a:gd name="connsiteY509" fmla="*/ 262996 h 273049"/>
                <a:gd name="connsiteX510" fmla="*/ 207962 w 294745"/>
                <a:gd name="connsiteY510" fmla="*/ 261408 h 273049"/>
                <a:gd name="connsiteX511" fmla="*/ 207962 w 294745"/>
                <a:gd name="connsiteY511" fmla="*/ 261938 h 273049"/>
                <a:gd name="connsiteX512" fmla="*/ 207962 w 294745"/>
                <a:gd name="connsiteY512" fmla="*/ 262467 h 273049"/>
                <a:gd name="connsiteX513" fmla="*/ 208491 w 294745"/>
                <a:gd name="connsiteY513" fmla="*/ 262996 h 273049"/>
                <a:gd name="connsiteX514" fmla="*/ 211137 w 294745"/>
                <a:gd name="connsiteY514" fmla="*/ 262467 h 273049"/>
                <a:gd name="connsiteX515" fmla="*/ 210608 w 294745"/>
                <a:gd name="connsiteY515" fmla="*/ 262467 h 273049"/>
                <a:gd name="connsiteX516" fmla="*/ 211137 w 294745"/>
                <a:gd name="connsiteY516" fmla="*/ 261938 h 273049"/>
                <a:gd name="connsiteX517" fmla="*/ 212196 w 294745"/>
                <a:gd name="connsiteY517" fmla="*/ 262467 h 273049"/>
                <a:gd name="connsiteX518" fmla="*/ 213254 w 294745"/>
                <a:gd name="connsiteY518" fmla="*/ 262467 h 273049"/>
                <a:gd name="connsiteX519" fmla="*/ 213254 w 294745"/>
                <a:gd name="connsiteY519" fmla="*/ 261408 h 273049"/>
                <a:gd name="connsiteX520" fmla="*/ 267229 w 294745"/>
                <a:gd name="connsiteY520" fmla="*/ 223837 h 273049"/>
                <a:gd name="connsiteX521" fmla="*/ 266700 w 294745"/>
                <a:gd name="connsiteY521" fmla="*/ 223308 h 273049"/>
                <a:gd name="connsiteX522" fmla="*/ 264054 w 294745"/>
                <a:gd name="connsiteY522" fmla="*/ 223308 h 273049"/>
                <a:gd name="connsiteX523" fmla="*/ 262467 w 294745"/>
                <a:gd name="connsiteY523" fmla="*/ 223837 h 273049"/>
                <a:gd name="connsiteX524" fmla="*/ 261938 w 294745"/>
                <a:gd name="connsiteY524" fmla="*/ 224896 h 273049"/>
                <a:gd name="connsiteX525" fmla="*/ 262467 w 294745"/>
                <a:gd name="connsiteY525" fmla="*/ 225954 h 273049"/>
                <a:gd name="connsiteX526" fmla="*/ 265112 w 294745"/>
                <a:gd name="connsiteY526" fmla="*/ 228071 h 273049"/>
                <a:gd name="connsiteX527" fmla="*/ 266171 w 294745"/>
                <a:gd name="connsiteY527" fmla="*/ 228071 h 273049"/>
                <a:gd name="connsiteX528" fmla="*/ 269346 w 294745"/>
                <a:gd name="connsiteY528" fmla="*/ 227012 h 273049"/>
                <a:gd name="connsiteX529" fmla="*/ 269346 w 294745"/>
                <a:gd name="connsiteY529" fmla="*/ 225954 h 273049"/>
                <a:gd name="connsiteX530" fmla="*/ 269346 w 294745"/>
                <a:gd name="connsiteY530" fmla="*/ 225425 h 273049"/>
                <a:gd name="connsiteX531" fmla="*/ 268288 w 294745"/>
                <a:gd name="connsiteY531" fmla="*/ 224896 h 273049"/>
                <a:gd name="connsiteX532" fmla="*/ 267229 w 294745"/>
                <a:gd name="connsiteY532" fmla="*/ 223837 h 273049"/>
                <a:gd name="connsiteX533" fmla="*/ 240241 w 294745"/>
                <a:gd name="connsiteY533" fmla="*/ 258233 h 273049"/>
                <a:gd name="connsiteX534" fmla="*/ 240241 w 294745"/>
                <a:gd name="connsiteY534" fmla="*/ 257704 h 273049"/>
                <a:gd name="connsiteX535" fmla="*/ 239183 w 294745"/>
                <a:gd name="connsiteY535" fmla="*/ 257175 h 273049"/>
                <a:gd name="connsiteX536" fmla="*/ 238654 w 294745"/>
                <a:gd name="connsiteY536" fmla="*/ 257175 h 273049"/>
                <a:gd name="connsiteX537" fmla="*/ 238654 w 294745"/>
                <a:gd name="connsiteY537" fmla="*/ 257704 h 273049"/>
                <a:gd name="connsiteX538" fmla="*/ 239183 w 294745"/>
                <a:gd name="connsiteY538" fmla="*/ 257704 h 273049"/>
                <a:gd name="connsiteX539" fmla="*/ 239183 w 294745"/>
                <a:gd name="connsiteY539" fmla="*/ 258233 h 273049"/>
                <a:gd name="connsiteX540" fmla="*/ 237596 w 294745"/>
                <a:gd name="connsiteY540" fmla="*/ 259292 h 273049"/>
                <a:gd name="connsiteX541" fmla="*/ 236538 w 294745"/>
                <a:gd name="connsiteY541" fmla="*/ 259821 h 273049"/>
                <a:gd name="connsiteX542" fmla="*/ 236538 w 294745"/>
                <a:gd name="connsiteY542" fmla="*/ 260350 h 273049"/>
                <a:gd name="connsiteX543" fmla="*/ 234950 w 294745"/>
                <a:gd name="connsiteY543" fmla="*/ 260879 h 273049"/>
                <a:gd name="connsiteX544" fmla="*/ 233892 w 294745"/>
                <a:gd name="connsiteY544" fmla="*/ 260350 h 273049"/>
                <a:gd name="connsiteX545" fmla="*/ 231246 w 294745"/>
                <a:gd name="connsiteY545" fmla="*/ 260350 h 273049"/>
                <a:gd name="connsiteX546" fmla="*/ 230188 w 294745"/>
                <a:gd name="connsiteY546" fmla="*/ 261408 h 273049"/>
                <a:gd name="connsiteX547" fmla="*/ 229129 w 294745"/>
                <a:gd name="connsiteY547" fmla="*/ 261408 h 273049"/>
                <a:gd name="connsiteX548" fmla="*/ 227542 w 294745"/>
                <a:gd name="connsiteY548" fmla="*/ 260350 h 273049"/>
                <a:gd name="connsiteX549" fmla="*/ 224366 w 294745"/>
                <a:gd name="connsiteY549" fmla="*/ 259292 h 273049"/>
                <a:gd name="connsiteX550" fmla="*/ 222250 w 294745"/>
                <a:gd name="connsiteY550" fmla="*/ 259292 h 273049"/>
                <a:gd name="connsiteX551" fmla="*/ 220133 w 294745"/>
                <a:gd name="connsiteY551" fmla="*/ 259821 h 273049"/>
                <a:gd name="connsiteX552" fmla="*/ 219075 w 294745"/>
                <a:gd name="connsiteY552" fmla="*/ 260350 h 273049"/>
                <a:gd name="connsiteX553" fmla="*/ 219075 w 294745"/>
                <a:gd name="connsiteY553" fmla="*/ 261408 h 273049"/>
                <a:gd name="connsiteX554" fmla="*/ 219604 w 294745"/>
                <a:gd name="connsiteY554" fmla="*/ 262996 h 273049"/>
                <a:gd name="connsiteX555" fmla="*/ 220663 w 294745"/>
                <a:gd name="connsiteY555" fmla="*/ 262996 h 273049"/>
                <a:gd name="connsiteX556" fmla="*/ 223837 w 294745"/>
                <a:gd name="connsiteY556" fmla="*/ 262996 h 273049"/>
                <a:gd name="connsiteX557" fmla="*/ 227012 w 294745"/>
                <a:gd name="connsiteY557" fmla="*/ 264054 h 273049"/>
                <a:gd name="connsiteX558" fmla="*/ 228071 w 294745"/>
                <a:gd name="connsiteY558" fmla="*/ 263525 h 273049"/>
                <a:gd name="connsiteX559" fmla="*/ 229129 w 294745"/>
                <a:gd name="connsiteY559" fmla="*/ 262996 h 273049"/>
                <a:gd name="connsiteX560" fmla="*/ 230188 w 294745"/>
                <a:gd name="connsiteY560" fmla="*/ 262996 h 273049"/>
                <a:gd name="connsiteX561" fmla="*/ 231775 w 294745"/>
                <a:gd name="connsiteY561" fmla="*/ 263525 h 273049"/>
                <a:gd name="connsiteX562" fmla="*/ 233362 w 294745"/>
                <a:gd name="connsiteY562" fmla="*/ 262467 h 273049"/>
                <a:gd name="connsiteX563" fmla="*/ 234421 w 294745"/>
                <a:gd name="connsiteY563" fmla="*/ 262467 h 273049"/>
                <a:gd name="connsiteX564" fmla="*/ 239183 w 294745"/>
                <a:gd name="connsiteY564" fmla="*/ 260350 h 273049"/>
                <a:gd name="connsiteX565" fmla="*/ 238654 w 294745"/>
                <a:gd name="connsiteY565" fmla="*/ 259821 h 273049"/>
                <a:gd name="connsiteX566" fmla="*/ 240771 w 294745"/>
                <a:gd name="connsiteY566" fmla="*/ 258762 h 273049"/>
                <a:gd name="connsiteX567" fmla="*/ 240241 w 294745"/>
                <a:gd name="connsiteY567" fmla="*/ 258233 h 273049"/>
                <a:gd name="connsiteX568" fmla="*/ 256646 w 294745"/>
                <a:gd name="connsiteY568" fmla="*/ 261408 h 273049"/>
                <a:gd name="connsiteX569" fmla="*/ 255058 w 294745"/>
                <a:gd name="connsiteY569" fmla="*/ 261938 h 273049"/>
                <a:gd name="connsiteX570" fmla="*/ 254000 w 294745"/>
                <a:gd name="connsiteY570" fmla="*/ 263525 h 273049"/>
                <a:gd name="connsiteX571" fmla="*/ 251883 w 294745"/>
                <a:gd name="connsiteY571" fmla="*/ 265112 h 273049"/>
                <a:gd name="connsiteX572" fmla="*/ 247650 w 294745"/>
                <a:gd name="connsiteY572" fmla="*/ 267229 h 273049"/>
                <a:gd name="connsiteX573" fmla="*/ 245533 w 294745"/>
                <a:gd name="connsiteY573" fmla="*/ 268817 h 273049"/>
                <a:gd name="connsiteX574" fmla="*/ 245004 w 294745"/>
                <a:gd name="connsiteY574" fmla="*/ 269346 h 273049"/>
                <a:gd name="connsiteX575" fmla="*/ 245004 w 294745"/>
                <a:gd name="connsiteY575" fmla="*/ 271462 h 273049"/>
                <a:gd name="connsiteX576" fmla="*/ 244475 w 294745"/>
                <a:gd name="connsiteY576" fmla="*/ 273050 h 273049"/>
                <a:gd name="connsiteX577" fmla="*/ 246063 w 294745"/>
                <a:gd name="connsiteY577" fmla="*/ 273050 h 273049"/>
                <a:gd name="connsiteX578" fmla="*/ 247650 w 294745"/>
                <a:gd name="connsiteY578" fmla="*/ 271991 h 273049"/>
                <a:gd name="connsiteX579" fmla="*/ 248708 w 294745"/>
                <a:gd name="connsiteY579" fmla="*/ 271991 h 273049"/>
                <a:gd name="connsiteX580" fmla="*/ 254529 w 294745"/>
                <a:gd name="connsiteY580" fmla="*/ 267758 h 273049"/>
                <a:gd name="connsiteX581" fmla="*/ 256116 w 294745"/>
                <a:gd name="connsiteY581" fmla="*/ 266171 h 273049"/>
                <a:gd name="connsiteX582" fmla="*/ 267758 w 294745"/>
                <a:gd name="connsiteY582" fmla="*/ 262467 h 273049"/>
                <a:gd name="connsiteX583" fmla="*/ 269346 w 294745"/>
                <a:gd name="connsiteY583" fmla="*/ 260350 h 273049"/>
                <a:gd name="connsiteX584" fmla="*/ 269346 w 294745"/>
                <a:gd name="connsiteY584" fmla="*/ 259821 h 273049"/>
                <a:gd name="connsiteX585" fmla="*/ 268817 w 294745"/>
                <a:gd name="connsiteY585" fmla="*/ 259821 h 273049"/>
                <a:gd name="connsiteX586" fmla="*/ 256646 w 294745"/>
                <a:gd name="connsiteY586" fmla="*/ 261408 h 273049"/>
                <a:gd name="connsiteX587" fmla="*/ 277813 w 294745"/>
                <a:gd name="connsiteY587" fmla="*/ 207433 h 273049"/>
                <a:gd name="connsiteX588" fmla="*/ 277283 w 294745"/>
                <a:gd name="connsiteY588" fmla="*/ 206904 h 273049"/>
                <a:gd name="connsiteX589" fmla="*/ 276225 w 294745"/>
                <a:gd name="connsiteY589" fmla="*/ 205317 h 273049"/>
                <a:gd name="connsiteX590" fmla="*/ 275167 w 294745"/>
                <a:gd name="connsiteY590" fmla="*/ 203200 h 273049"/>
                <a:gd name="connsiteX591" fmla="*/ 274637 w 294745"/>
                <a:gd name="connsiteY591" fmla="*/ 200554 h 273049"/>
                <a:gd name="connsiteX592" fmla="*/ 274637 w 294745"/>
                <a:gd name="connsiteY592" fmla="*/ 198967 h 273049"/>
                <a:gd name="connsiteX593" fmla="*/ 275696 w 294745"/>
                <a:gd name="connsiteY593" fmla="*/ 198438 h 273049"/>
                <a:gd name="connsiteX594" fmla="*/ 276754 w 294745"/>
                <a:gd name="connsiteY594" fmla="*/ 198967 h 273049"/>
                <a:gd name="connsiteX595" fmla="*/ 278342 w 294745"/>
                <a:gd name="connsiteY595" fmla="*/ 199496 h 273049"/>
                <a:gd name="connsiteX596" fmla="*/ 280458 w 294745"/>
                <a:gd name="connsiteY596" fmla="*/ 199496 h 273049"/>
                <a:gd name="connsiteX597" fmla="*/ 279929 w 294745"/>
                <a:gd name="connsiteY597" fmla="*/ 198438 h 273049"/>
                <a:gd name="connsiteX598" fmla="*/ 278342 w 294745"/>
                <a:gd name="connsiteY598" fmla="*/ 197379 h 273049"/>
                <a:gd name="connsiteX599" fmla="*/ 276754 w 294745"/>
                <a:gd name="connsiteY599" fmla="*/ 196850 h 273049"/>
                <a:gd name="connsiteX600" fmla="*/ 277283 w 294745"/>
                <a:gd name="connsiteY600" fmla="*/ 195792 h 273049"/>
                <a:gd name="connsiteX601" fmla="*/ 279929 w 294745"/>
                <a:gd name="connsiteY601" fmla="*/ 194204 h 273049"/>
                <a:gd name="connsiteX602" fmla="*/ 279400 w 294745"/>
                <a:gd name="connsiteY602" fmla="*/ 192616 h 273049"/>
                <a:gd name="connsiteX603" fmla="*/ 279400 w 294745"/>
                <a:gd name="connsiteY603" fmla="*/ 191558 h 273049"/>
                <a:gd name="connsiteX604" fmla="*/ 279400 w 294745"/>
                <a:gd name="connsiteY604" fmla="*/ 191029 h 273049"/>
                <a:gd name="connsiteX605" fmla="*/ 276754 w 294745"/>
                <a:gd name="connsiteY605" fmla="*/ 192616 h 273049"/>
                <a:gd name="connsiteX606" fmla="*/ 276225 w 294745"/>
                <a:gd name="connsiteY606" fmla="*/ 193146 h 273049"/>
                <a:gd name="connsiteX607" fmla="*/ 275696 w 294745"/>
                <a:gd name="connsiteY607" fmla="*/ 194204 h 273049"/>
                <a:gd name="connsiteX608" fmla="*/ 274108 w 294745"/>
                <a:gd name="connsiteY608" fmla="*/ 195792 h 273049"/>
                <a:gd name="connsiteX609" fmla="*/ 274108 w 294745"/>
                <a:gd name="connsiteY609" fmla="*/ 196321 h 273049"/>
                <a:gd name="connsiteX610" fmla="*/ 273579 w 294745"/>
                <a:gd name="connsiteY610" fmla="*/ 195792 h 273049"/>
                <a:gd name="connsiteX611" fmla="*/ 273050 w 294745"/>
                <a:gd name="connsiteY611" fmla="*/ 194733 h 273049"/>
                <a:gd name="connsiteX612" fmla="*/ 275167 w 294745"/>
                <a:gd name="connsiteY612" fmla="*/ 191029 h 273049"/>
                <a:gd name="connsiteX613" fmla="*/ 275167 w 294745"/>
                <a:gd name="connsiteY613" fmla="*/ 190500 h 273049"/>
                <a:gd name="connsiteX614" fmla="*/ 274637 w 294745"/>
                <a:gd name="connsiteY614" fmla="*/ 188912 h 273049"/>
                <a:gd name="connsiteX615" fmla="*/ 274108 w 294745"/>
                <a:gd name="connsiteY615" fmla="*/ 187854 h 273049"/>
                <a:gd name="connsiteX616" fmla="*/ 272521 w 294745"/>
                <a:gd name="connsiteY616" fmla="*/ 190500 h 273049"/>
                <a:gd name="connsiteX617" fmla="*/ 271462 w 294745"/>
                <a:gd name="connsiteY617" fmla="*/ 193146 h 273049"/>
                <a:gd name="connsiteX618" fmla="*/ 271462 w 294745"/>
                <a:gd name="connsiteY618" fmla="*/ 194204 h 273049"/>
                <a:gd name="connsiteX619" fmla="*/ 271991 w 294745"/>
                <a:gd name="connsiteY619" fmla="*/ 195792 h 273049"/>
                <a:gd name="connsiteX620" fmla="*/ 271462 w 294745"/>
                <a:gd name="connsiteY620" fmla="*/ 197379 h 273049"/>
                <a:gd name="connsiteX621" fmla="*/ 273050 w 294745"/>
                <a:gd name="connsiteY621" fmla="*/ 200554 h 273049"/>
                <a:gd name="connsiteX622" fmla="*/ 273050 w 294745"/>
                <a:gd name="connsiteY622" fmla="*/ 201083 h 273049"/>
                <a:gd name="connsiteX623" fmla="*/ 273050 w 294745"/>
                <a:gd name="connsiteY623" fmla="*/ 202141 h 273049"/>
                <a:gd name="connsiteX624" fmla="*/ 273050 w 294745"/>
                <a:gd name="connsiteY624" fmla="*/ 203200 h 273049"/>
                <a:gd name="connsiteX625" fmla="*/ 274637 w 294745"/>
                <a:gd name="connsiteY625" fmla="*/ 205317 h 273049"/>
                <a:gd name="connsiteX626" fmla="*/ 277283 w 294745"/>
                <a:gd name="connsiteY626" fmla="*/ 208491 h 273049"/>
                <a:gd name="connsiteX627" fmla="*/ 277813 w 294745"/>
                <a:gd name="connsiteY627" fmla="*/ 207433 h 273049"/>
                <a:gd name="connsiteX628" fmla="*/ 294217 w 294745"/>
                <a:gd name="connsiteY628" fmla="*/ 225425 h 273049"/>
                <a:gd name="connsiteX629" fmla="*/ 293158 w 294745"/>
                <a:gd name="connsiteY629" fmla="*/ 223837 h 273049"/>
                <a:gd name="connsiteX630" fmla="*/ 291571 w 294745"/>
                <a:gd name="connsiteY630" fmla="*/ 222779 h 273049"/>
                <a:gd name="connsiteX631" fmla="*/ 287337 w 294745"/>
                <a:gd name="connsiteY631" fmla="*/ 221721 h 273049"/>
                <a:gd name="connsiteX632" fmla="*/ 286279 w 294745"/>
                <a:gd name="connsiteY632" fmla="*/ 221721 h 273049"/>
                <a:gd name="connsiteX633" fmla="*/ 284163 w 294745"/>
                <a:gd name="connsiteY633" fmla="*/ 222779 h 273049"/>
                <a:gd name="connsiteX634" fmla="*/ 283633 w 294745"/>
                <a:gd name="connsiteY634" fmla="*/ 222779 h 273049"/>
                <a:gd name="connsiteX635" fmla="*/ 281517 w 294745"/>
                <a:gd name="connsiteY635" fmla="*/ 221721 h 273049"/>
                <a:gd name="connsiteX636" fmla="*/ 277283 w 294745"/>
                <a:gd name="connsiteY636" fmla="*/ 221721 h 273049"/>
                <a:gd name="connsiteX637" fmla="*/ 276225 w 294745"/>
                <a:gd name="connsiteY637" fmla="*/ 221721 h 273049"/>
                <a:gd name="connsiteX638" fmla="*/ 275696 w 294745"/>
                <a:gd name="connsiteY638" fmla="*/ 222250 h 273049"/>
                <a:gd name="connsiteX639" fmla="*/ 276225 w 294745"/>
                <a:gd name="connsiteY639" fmla="*/ 223837 h 273049"/>
                <a:gd name="connsiteX640" fmla="*/ 277813 w 294745"/>
                <a:gd name="connsiteY640" fmla="*/ 225425 h 273049"/>
                <a:gd name="connsiteX641" fmla="*/ 278871 w 294745"/>
                <a:gd name="connsiteY641" fmla="*/ 225425 h 273049"/>
                <a:gd name="connsiteX642" fmla="*/ 279929 w 294745"/>
                <a:gd name="connsiteY642" fmla="*/ 224366 h 273049"/>
                <a:gd name="connsiteX643" fmla="*/ 281517 w 294745"/>
                <a:gd name="connsiteY643" fmla="*/ 223308 h 273049"/>
                <a:gd name="connsiteX644" fmla="*/ 282575 w 294745"/>
                <a:gd name="connsiteY644" fmla="*/ 224896 h 273049"/>
                <a:gd name="connsiteX645" fmla="*/ 285750 w 294745"/>
                <a:gd name="connsiteY645" fmla="*/ 225954 h 273049"/>
                <a:gd name="connsiteX646" fmla="*/ 286279 w 294745"/>
                <a:gd name="connsiteY646" fmla="*/ 225954 h 273049"/>
                <a:gd name="connsiteX647" fmla="*/ 286279 w 294745"/>
                <a:gd name="connsiteY647" fmla="*/ 224366 h 273049"/>
                <a:gd name="connsiteX648" fmla="*/ 287866 w 294745"/>
                <a:gd name="connsiteY648" fmla="*/ 223837 h 273049"/>
                <a:gd name="connsiteX649" fmla="*/ 288396 w 294745"/>
                <a:gd name="connsiteY649" fmla="*/ 224366 h 273049"/>
                <a:gd name="connsiteX650" fmla="*/ 293158 w 294745"/>
                <a:gd name="connsiteY650" fmla="*/ 228071 h 273049"/>
                <a:gd name="connsiteX651" fmla="*/ 294746 w 294745"/>
                <a:gd name="connsiteY651" fmla="*/ 228071 h 273049"/>
                <a:gd name="connsiteX652" fmla="*/ 294746 w 294745"/>
                <a:gd name="connsiteY652" fmla="*/ 227012 h 273049"/>
                <a:gd name="connsiteX653" fmla="*/ 294217 w 294745"/>
                <a:gd name="connsiteY653" fmla="*/ 225425 h 273049"/>
                <a:gd name="connsiteX654" fmla="*/ 219604 w 294745"/>
                <a:gd name="connsiteY654" fmla="*/ 267758 h 273049"/>
                <a:gd name="connsiteX655" fmla="*/ 219075 w 294745"/>
                <a:gd name="connsiteY655" fmla="*/ 266700 h 273049"/>
                <a:gd name="connsiteX656" fmla="*/ 217487 w 294745"/>
                <a:gd name="connsiteY656" fmla="*/ 266700 h 273049"/>
                <a:gd name="connsiteX657" fmla="*/ 214313 w 294745"/>
                <a:gd name="connsiteY657" fmla="*/ 267229 h 273049"/>
                <a:gd name="connsiteX658" fmla="*/ 212725 w 294745"/>
                <a:gd name="connsiteY658" fmla="*/ 267758 h 273049"/>
                <a:gd name="connsiteX659" fmla="*/ 212725 w 294745"/>
                <a:gd name="connsiteY659" fmla="*/ 268287 h 273049"/>
                <a:gd name="connsiteX660" fmla="*/ 213254 w 294745"/>
                <a:gd name="connsiteY660" fmla="*/ 268817 h 273049"/>
                <a:gd name="connsiteX661" fmla="*/ 215900 w 294745"/>
                <a:gd name="connsiteY661" fmla="*/ 269346 h 273049"/>
                <a:gd name="connsiteX662" fmla="*/ 221721 w 294745"/>
                <a:gd name="connsiteY662" fmla="*/ 273050 h 273049"/>
                <a:gd name="connsiteX663" fmla="*/ 222250 w 294745"/>
                <a:gd name="connsiteY663" fmla="*/ 273050 h 273049"/>
                <a:gd name="connsiteX664" fmla="*/ 223308 w 294745"/>
                <a:gd name="connsiteY664" fmla="*/ 273050 h 273049"/>
                <a:gd name="connsiteX665" fmla="*/ 223837 w 294745"/>
                <a:gd name="connsiteY665" fmla="*/ 271991 h 273049"/>
                <a:gd name="connsiteX666" fmla="*/ 224366 w 294745"/>
                <a:gd name="connsiteY666" fmla="*/ 270933 h 273049"/>
                <a:gd name="connsiteX667" fmla="*/ 223308 w 294745"/>
                <a:gd name="connsiteY667" fmla="*/ 269875 h 273049"/>
                <a:gd name="connsiteX668" fmla="*/ 219604 w 294745"/>
                <a:gd name="connsiteY668" fmla="*/ 267758 h 273049"/>
                <a:gd name="connsiteX669" fmla="*/ 147637 w 294745"/>
                <a:gd name="connsiteY669" fmla="*/ 75141 h 273049"/>
                <a:gd name="connsiteX670" fmla="*/ 149225 w 294745"/>
                <a:gd name="connsiteY670" fmla="*/ 72496 h 273049"/>
                <a:gd name="connsiteX671" fmla="*/ 153458 w 294745"/>
                <a:gd name="connsiteY671" fmla="*/ 71438 h 273049"/>
                <a:gd name="connsiteX672" fmla="*/ 153987 w 294745"/>
                <a:gd name="connsiteY672" fmla="*/ 70379 h 273049"/>
                <a:gd name="connsiteX673" fmla="*/ 153458 w 294745"/>
                <a:gd name="connsiteY673" fmla="*/ 69321 h 273049"/>
                <a:gd name="connsiteX674" fmla="*/ 154517 w 294745"/>
                <a:gd name="connsiteY674" fmla="*/ 66675 h 273049"/>
                <a:gd name="connsiteX675" fmla="*/ 155575 w 294745"/>
                <a:gd name="connsiteY675" fmla="*/ 65087 h 273049"/>
                <a:gd name="connsiteX676" fmla="*/ 157692 w 294745"/>
                <a:gd name="connsiteY676" fmla="*/ 63500 h 273049"/>
                <a:gd name="connsiteX677" fmla="*/ 155575 w 294745"/>
                <a:gd name="connsiteY677" fmla="*/ 61383 h 273049"/>
                <a:gd name="connsiteX678" fmla="*/ 153458 w 294745"/>
                <a:gd name="connsiteY678" fmla="*/ 61912 h 273049"/>
                <a:gd name="connsiteX679" fmla="*/ 151871 w 294745"/>
                <a:gd name="connsiteY679" fmla="*/ 61912 h 273049"/>
                <a:gd name="connsiteX680" fmla="*/ 150813 w 294745"/>
                <a:gd name="connsiteY680" fmla="*/ 62971 h 273049"/>
                <a:gd name="connsiteX681" fmla="*/ 149225 w 294745"/>
                <a:gd name="connsiteY681" fmla="*/ 61912 h 273049"/>
                <a:gd name="connsiteX682" fmla="*/ 148167 w 294745"/>
                <a:gd name="connsiteY682" fmla="*/ 61912 h 273049"/>
                <a:gd name="connsiteX683" fmla="*/ 147637 w 294745"/>
                <a:gd name="connsiteY683" fmla="*/ 63500 h 273049"/>
                <a:gd name="connsiteX684" fmla="*/ 147637 w 294745"/>
                <a:gd name="connsiteY684" fmla="*/ 64029 h 273049"/>
                <a:gd name="connsiteX685" fmla="*/ 146050 w 294745"/>
                <a:gd name="connsiteY685" fmla="*/ 63500 h 273049"/>
                <a:gd name="connsiteX686" fmla="*/ 143933 w 294745"/>
                <a:gd name="connsiteY686" fmla="*/ 65616 h 273049"/>
                <a:gd name="connsiteX687" fmla="*/ 142346 w 294745"/>
                <a:gd name="connsiteY687" fmla="*/ 66146 h 273049"/>
                <a:gd name="connsiteX688" fmla="*/ 141817 w 294745"/>
                <a:gd name="connsiteY688" fmla="*/ 67204 h 273049"/>
                <a:gd name="connsiteX689" fmla="*/ 141817 w 294745"/>
                <a:gd name="connsiteY689" fmla="*/ 68262 h 273049"/>
                <a:gd name="connsiteX690" fmla="*/ 142346 w 294745"/>
                <a:gd name="connsiteY690" fmla="*/ 72496 h 273049"/>
                <a:gd name="connsiteX691" fmla="*/ 147637 w 294745"/>
                <a:gd name="connsiteY691" fmla="*/ 75141 h 273049"/>
                <a:gd name="connsiteX692" fmla="*/ 196850 w 294745"/>
                <a:gd name="connsiteY692" fmla="*/ 210608 h 273049"/>
                <a:gd name="connsiteX693" fmla="*/ 200025 w 294745"/>
                <a:gd name="connsiteY693" fmla="*/ 207433 h 273049"/>
                <a:gd name="connsiteX694" fmla="*/ 201083 w 294745"/>
                <a:gd name="connsiteY694" fmla="*/ 207962 h 273049"/>
                <a:gd name="connsiteX695" fmla="*/ 202142 w 294745"/>
                <a:gd name="connsiteY695" fmla="*/ 207962 h 273049"/>
                <a:gd name="connsiteX696" fmla="*/ 202671 w 294745"/>
                <a:gd name="connsiteY696" fmla="*/ 205317 h 273049"/>
                <a:gd name="connsiteX697" fmla="*/ 201612 w 294745"/>
                <a:gd name="connsiteY697" fmla="*/ 202141 h 273049"/>
                <a:gd name="connsiteX698" fmla="*/ 202142 w 294745"/>
                <a:gd name="connsiteY698" fmla="*/ 200025 h 273049"/>
                <a:gd name="connsiteX699" fmla="*/ 203200 w 294745"/>
                <a:gd name="connsiteY699" fmla="*/ 196850 h 273049"/>
                <a:gd name="connsiteX700" fmla="*/ 204258 w 294745"/>
                <a:gd name="connsiteY700" fmla="*/ 195262 h 273049"/>
                <a:gd name="connsiteX701" fmla="*/ 205317 w 294745"/>
                <a:gd name="connsiteY701" fmla="*/ 195262 h 273049"/>
                <a:gd name="connsiteX702" fmla="*/ 207962 w 294745"/>
                <a:gd name="connsiteY702" fmla="*/ 195792 h 273049"/>
                <a:gd name="connsiteX703" fmla="*/ 210079 w 294745"/>
                <a:gd name="connsiteY703" fmla="*/ 195792 h 273049"/>
                <a:gd name="connsiteX704" fmla="*/ 211667 w 294745"/>
                <a:gd name="connsiteY704" fmla="*/ 195262 h 273049"/>
                <a:gd name="connsiteX705" fmla="*/ 210079 w 294745"/>
                <a:gd name="connsiteY705" fmla="*/ 193146 h 273049"/>
                <a:gd name="connsiteX706" fmla="*/ 207962 w 294745"/>
                <a:gd name="connsiteY706" fmla="*/ 191558 h 273049"/>
                <a:gd name="connsiteX707" fmla="*/ 205846 w 294745"/>
                <a:gd name="connsiteY707" fmla="*/ 189971 h 273049"/>
                <a:gd name="connsiteX708" fmla="*/ 204788 w 294745"/>
                <a:gd name="connsiteY708" fmla="*/ 188912 h 273049"/>
                <a:gd name="connsiteX709" fmla="*/ 204258 w 294745"/>
                <a:gd name="connsiteY709" fmla="*/ 187854 h 273049"/>
                <a:gd name="connsiteX710" fmla="*/ 205317 w 294745"/>
                <a:gd name="connsiteY710" fmla="*/ 185737 h 273049"/>
                <a:gd name="connsiteX711" fmla="*/ 205317 w 294745"/>
                <a:gd name="connsiteY711" fmla="*/ 185208 h 273049"/>
                <a:gd name="connsiteX712" fmla="*/ 202142 w 294745"/>
                <a:gd name="connsiteY712" fmla="*/ 180446 h 273049"/>
                <a:gd name="connsiteX713" fmla="*/ 201083 w 294745"/>
                <a:gd name="connsiteY713" fmla="*/ 179917 h 273049"/>
                <a:gd name="connsiteX714" fmla="*/ 200554 w 294745"/>
                <a:gd name="connsiteY714" fmla="*/ 179387 h 273049"/>
                <a:gd name="connsiteX715" fmla="*/ 201083 w 294745"/>
                <a:gd name="connsiteY715" fmla="*/ 178858 h 273049"/>
                <a:gd name="connsiteX716" fmla="*/ 200554 w 294745"/>
                <a:gd name="connsiteY716" fmla="*/ 177800 h 273049"/>
                <a:gd name="connsiteX717" fmla="*/ 200025 w 294745"/>
                <a:gd name="connsiteY717" fmla="*/ 176741 h 273049"/>
                <a:gd name="connsiteX718" fmla="*/ 203729 w 294745"/>
                <a:gd name="connsiteY718" fmla="*/ 176741 h 273049"/>
                <a:gd name="connsiteX719" fmla="*/ 204258 w 294745"/>
                <a:gd name="connsiteY719" fmla="*/ 176212 h 273049"/>
                <a:gd name="connsiteX720" fmla="*/ 203200 w 294745"/>
                <a:gd name="connsiteY720" fmla="*/ 174096 h 273049"/>
                <a:gd name="connsiteX721" fmla="*/ 203200 w 294745"/>
                <a:gd name="connsiteY721" fmla="*/ 173567 h 273049"/>
                <a:gd name="connsiteX722" fmla="*/ 202671 w 294745"/>
                <a:gd name="connsiteY722" fmla="*/ 173567 h 273049"/>
                <a:gd name="connsiteX723" fmla="*/ 200554 w 294745"/>
                <a:gd name="connsiteY723" fmla="*/ 172508 h 273049"/>
                <a:gd name="connsiteX724" fmla="*/ 203200 w 294745"/>
                <a:gd name="connsiteY724" fmla="*/ 173567 h 273049"/>
                <a:gd name="connsiteX725" fmla="*/ 203729 w 294745"/>
                <a:gd name="connsiteY725" fmla="*/ 173567 h 273049"/>
                <a:gd name="connsiteX726" fmla="*/ 203729 w 294745"/>
                <a:gd name="connsiteY726" fmla="*/ 173037 h 273049"/>
                <a:gd name="connsiteX727" fmla="*/ 207433 w 294745"/>
                <a:gd name="connsiteY727" fmla="*/ 172508 h 273049"/>
                <a:gd name="connsiteX728" fmla="*/ 209021 w 294745"/>
                <a:gd name="connsiteY728" fmla="*/ 171979 h 273049"/>
                <a:gd name="connsiteX729" fmla="*/ 209550 w 294745"/>
                <a:gd name="connsiteY729" fmla="*/ 170921 h 273049"/>
                <a:gd name="connsiteX730" fmla="*/ 206904 w 294745"/>
                <a:gd name="connsiteY730" fmla="*/ 168804 h 273049"/>
                <a:gd name="connsiteX731" fmla="*/ 206375 w 294745"/>
                <a:gd name="connsiteY731" fmla="*/ 167746 h 273049"/>
                <a:gd name="connsiteX732" fmla="*/ 207433 w 294745"/>
                <a:gd name="connsiteY732" fmla="*/ 167217 h 273049"/>
                <a:gd name="connsiteX733" fmla="*/ 209550 w 294745"/>
                <a:gd name="connsiteY733" fmla="*/ 167217 h 273049"/>
                <a:gd name="connsiteX734" fmla="*/ 211137 w 294745"/>
                <a:gd name="connsiteY734" fmla="*/ 167217 h 273049"/>
                <a:gd name="connsiteX735" fmla="*/ 212725 w 294745"/>
                <a:gd name="connsiteY735" fmla="*/ 166688 h 273049"/>
                <a:gd name="connsiteX736" fmla="*/ 213254 w 294745"/>
                <a:gd name="connsiteY736" fmla="*/ 166158 h 273049"/>
                <a:gd name="connsiteX737" fmla="*/ 213783 w 294745"/>
                <a:gd name="connsiteY737" fmla="*/ 165629 h 273049"/>
                <a:gd name="connsiteX738" fmla="*/ 213783 w 294745"/>
                <a:gd name="connsiteY738" fmla="*/ 164571 h 273049"/>
                <a:gd name="connsiteX739" fmla="*/ 209021 w 294745"/>
                <a:gd name="connsiteY739" fmla="*/ 162454 h 273049"/>
                <a:gd name="connsiteX740" fmla="*/ 208491 w 294745"/>
                <a:gd name="connsiteY740" fmla="*/ 161925 h 273049"/>
                <a:gd name="connsiteX741" fmla="*/ 207433 w 294745"/>
                <a:gd name="connsiteY741" fmla="*/ 162454 h 273049"/>
                <a:gd name="connsiteX742" fmla="*/ 204788 w 294745"/>
                <a:gd name="connsiteY742" fmla="*/ 162454 h 273049"/>
                <a:gd name="connsiteX743" fmla="*/ 206375 w 294745"/>
                <a:gd name="connsiteY743" fmla="*/ 160866 h 273049"/>
                <a:gd name="connsiteX744" fmla="*/ 205846 w 294745"/>
                <a:gd name="connsiteY744" fmla="*/ 160337 h 273049"/>
                <a:gd name="connsiteX745" fmla="*/ 202142 w 294745"/>
                <a:gd name="connsiteY745" fmla="*/ 161396 h 273049"/>
                <a:gd name="connsiteX746" fmla="*/ 202142 w 294745"/>
                <a:gd name="connsiteY746" fmla="*/ 160337 h 273049"/>
                <a:gd name="connsiteX747" fmla="*/ 203729 w 294745"/>
                <a:gd name="connsiteY747" fmla="*/ 158221 h 273049"/>
                <a:gd name="connsiteX748" fmla="*/ 203200 w 294745"/>
                <a:gd name="connsiteY748" fmla="*/ 157162 h 273049"/>
                <a:gd name="connsiteX749" fmla="*/ 201083 w 294745"/>
                <a:gd name="connsiteY749" fmla="*/ 155575 h 273049"/>
                <a:gd name="connsiteX750" fmla="*/ 200025 w 294745"/>
                <a:gd name="connsiteY750" fmla="*/ 153987 h 273049"/>
                <a:gd name="connsiteX751" fmla="*/ 198967 w 294745"/>
                <a:gd name="connsiteY751" fmla="*/ 155046 h 273049"/>
                <a:gd name="connsiteX752" fmla="*/ 197908 w 294745"/>
                <a:gd name="connsiteY752" fmla="*/ 155046 h 273049"/>
                <a:gd name="connsiteX753" fmla="*/ 196850 w 294745"/>
                <a:gd name="connsiteY753" fmla="*/ 153458 h 273049"/>
                <a:gd name="connsiteX754" fmla="*/ 195262 w 294745"/>
                <a:gd name="connsiteY754" fmla="*/ 157162 h 273049"/>
                <a:gd name="connsiteX755" fmla="*/ 193675 w 294745"/>
                <a:gd name="connsiteY755" fmla="*/ 158750 h 273049"/>
                <a:gd name="connsiteX756" fmla="*/ 192616 w 294745"/>
                <a:gd name="connsiteY756" fmla="*/ 160337 h 273049"/>
                <a:gd name="connsiteX757" fmla="*/ 191558 w 294745"/>
                <a:gd name="connsiteY757" fmla="*/ 161396 h 273049"/>
                <a:gd name="connsiteX758" fmla="*/ 191029 w 294745"/>
                <a:gd name="connsiteY758" fmla="*/ 163512 h 273049"/>
                <a:gd name="connsiteX759" fmla="*/ 189442 w 294745"/>
                <a:gd name="connsiteY759" fmla="*/ 163512 h 273049"/>
                <a:gd name="connsiteX760" fmla="*/ 187854 w 294745"/>
                <a:gd name="connsiteY760" fmla="*/ 163512 h 273049"/>
                <a:gd name="connsiteX761" fmla="*/ 187325 w 294745"/>
                <a:gd name="connsiteY761" fmla="*/ 164571 h 273049"/>
                <a:gd name="connsiteX762" fmla="*/ 188913 w 294745"/>
                <a:gd name="connsiteY762" fmla="*/ 165629 h 273049"/>
                <a:gd name="connsiteX763" fmla="*/ 188913 w 294745"/>
                <a:gd name="connsiteY763" fmla="*/ 166688 h 273049"/>
                <a:gd name="connsiteX764" fmla="*/ 188383 w 294745"/>
                <a:gd name="connsiteY764" fmla="*/ 167217 h 273049"/>
                <a:gd name="connsiteX765" fmla="*/ 186796 w 294745"/>
                <a:gd name="connsiteY765" fmla="*/ 167746 h 273049"/>
                <a:gd name="connsiteX766" fmla="*/ 186267 w 294745"/>
                <a:gd name="connsiteY766" fmla="*/ 167217 h 273049"/>
                <a:gd name="connsiteX767" fmla="*/ 185737 w 294745"/>
                <a:gd name="connsiteY767" fmla="*/ 167217 h 273049"/>
                <a:gd name="connsiteX768" fmla="*/ 185737 w 294745"/>
                <a:gd name="connsiteY768" fmla="*/ 167746 h 273049"/>
                <a:gd name="connsiteX769" fmla="*/ 182033 w 294745"/>
                <a:gd name="connsiteY769" fmla="*/ 173567 h 273049"/>
                <a:gd name="connsiteX770" fmla="*/ 179387 w 294745"/>
                <a:gd name="connsiteY770" fmla="*/ 170391 h 273049"/>
                <a:gd name="connsiteX771" fmla="*/ 177800 w 294745"/>
                <a:gd name="connsiteY771" fmla="*/ 171979 h 273049"/>
                <a:gd name="connsiteX772" fmla="*/ 177271 w 294745"/>
                <a:gd name="connsiteY772" fmla="*/ 173037 h 273049"/>
                <a:gd name="connsiteX773" fmla="*/ 174625 w 294745"/>
                <a:gd name="connsiteY773" fmla="*/ 175683 h 273049"/>
                <a:gd name="connsiteX774" fmla="*/ 173567 w 294745"/>
                <a:gd name="connsiteY774" fmla="*/ 176212 h 273049"/>
                <a:gd name="connsiteX775" fmla="*/ 173038 w 294745"/>
                <a:gd name="connsiteY775" fmla="*/ 177271 h 273049"/>
                <a:gd name="connsiteX776" fmla="*/ 169862 w 294745"/>
                <a:gd name="connsiteY776" fmla="*/ 180975 h 273049"/>
                <a:gd name="connsiteX777" fmla="*/ 162983 w 294745"/>
                <a:gd name="connsiteY777" fmla="*/ 183092 h 273049"/>
                <a:gd name="connsiteX778" fmla="*/ 160866 w 294745"/>
                <a:gd name="connsiteY778" fmla="*/ 183621 h 273049"/>
                <a:gd name="connsiteX779" fmla="*/ 159279 w 294745"/>
                <a:gd name="connsiteY779" fmla="*/ 187854 h 273049"/>
                <a:gd name="connsiteX780" fmla="*/ 158221 w 294745"/>
                <a:gd name="connsiteY780" fmla="*/ 189442 h 273049"/>
                <a:gd name="connsiteX781" fmla="*/ 157692 w 294745"/>
                <a:gd name="connsiteY781" fmla="*/ 191029 h 273049"/>
                <a:gd name="connsiteX782" fmla="*/ 158750 w 294745"/>
                <a:gd name="connsiteY782" fmla="*/ 192616 h 273049"/>
                <a:gd name="connsiteX783" fmla="*/ 158221 w 294745"/>
                <a:gd name="connsiteY783" fmla="*/ 193146 h 273049"/>
                <a:gd name="connsiteX784" fmla="*/ 157692 w 294745"/>
                <a:gd name="connsiteY784" fmla="*/ 193146 h 273049"/>
                <a:gd name="connsiteX785" fmla="*/ 156633 w 294745"/>
                <a:gd name="connsiteY785" fmla="*/ 193146 h 273049"/>
                <a:gd name="connsiteX786" fmla="*/ 154517 w 294745"/>
                <a:gd name="connsiteY786" fmla="*/ 191558 h 273049"/>
                <a:gd name="connsiteX787" fmla="*/ 152929 w 294745"/>
                <a:gd name="connsiteY787" fmla="*/ 191029 h 273049"/>
                <a:gd name="connsiteX788" fmla="*/ 150283 w 294745"/>
                <a:gd name="connsiteY788" fmla="*/ 191029 h 273049"/>
                <a:gd name="connsiteX789" fmla="*/ 149225 w 294745"/>
                <a:gd name="connsiteY789" fmla="*/ 190500 h 273049"/>
                <a:gd name="connsiteX790" fmla="*/ 148167 w 294745"/>
                <a:gd name="connsiteY790" fmla="*/ 189442 h 273049"/>
                <a:gd name="connsiteX791" fmla="*/ 147637 w 294745"/>
                <a:gd name="connsiteY791" fmla="*/ 188912 h 273049"/>
                <a:gd name="connsiteX792" fmla="*/ 148696 w 294745"/>
                <a:gd name="connsiteY792" fmla="*/ 191558 h 273049"/>
                <a:gd name="connsiteX793" fmla="*/ 149225 w 294745"/>
                <a:gd name="connsiteY793" fmla="*/ 192616 h 273049"/>
                <a:gd name="connsiteX794" fmla="*/ 148167 w 294745"/>
                <a:gd name="connsiteY794" fmla="*/ 191558 h 273049"/>
                <a:gd name="connsiteX795" fmla="*/ 147637 w 294745"/>
                <a:gd name="connsiteY795" fmla="*/ 188912 h 273049"/>
                <a:gd name="connsiteX796" fmla="*/ 147108 w 294745"/>
                <a:gd name="connsiteY796" fmla="*/ 188912 h 273049"/>
                <a:gd name="connsiteX797" fmla="*/ 146579 w 294745"/>
                <a:gd name="connsiteY797" fmla="*/ 188912 h 273049"/>
                <a:gd name="connsiteX798" fmla="*/ 145521 w 294745"/>
                <a:gd name="connsiteY798" fmla="*/ 191029 h 273049"/>
                <a:gd name="connsiteX799" fmla="*/ 143933 w 294745"/>
                <a:gd name="connsiteY799" fmla="*/ 193146 h 273049"/>
                <a:gd name="connsiteX800" fmla="*/ 143404 w 294745"/>
                <a:gd name="connsiteY800" fmla="*/ 194204 h 273049"/>
                <a:gd name="connsiteX801" fmla="*/ 142875 w 294745"/>
                <a:gd name="connsiteY801" fmla="*/ 196321 h 273049"/>
                <a:gd name="connsiteX802" fmla="*/ 143404 w 294745"/>
                <a:gd name="connsiteY802" fmla="*/ 197908 h 273049"/>
                <a:gd name="connsiteX803" fmla="*/ 143404 w 294745"/>
                <a:gd name="connsiteY803" fmla="*/ 199496 h 273049"/>
                <a:gd name="connsiteX804" fmla="*/ 144462 w 294745"/>
                <a:gd name="connsiteY804" fmla="*/ 200554 h 273049"/>
                <a:gd name="connsiteX805" fmla="*/ 145521 w 294745"/>
                <a:gd name="connsiteY805" fmla="*/ 202141 h 273049"/>
                <a:gd name="connsiteX806" fmla="*/ 144991 w 294745"/>
                <a:gd name="connsiteY806" fmla="*/ 204258 h 273049"/>
                <a:gd name="connsiteX807" fmla="*/ 145521 w 294745"/>
                <a:gd name="connsiteY807" fmla="*/ 205317 h 273049"/>
                <a:gd name="connsiteX808" fmla="*/ 147108 w 294745"/>
                <a:gd name="connsiteY808" fmla="*/ 206375 h 273049"/>
                <a:gd name="connsiteX809" fmla="*/ 145521 w 294745"/>
                <a:gd name="connsiteY809" fmla="*/ 207962 h 273049"/>
                <a:gd name="connsiteX810" fmla="*/ 146050 w 294745"/>
                <a:gd name="connsiteY810" fmla="*/ 207962 h 273049"/>
                <a:gd name="connsiteX811" fmla="*/ 148696 w 294745"/>
                <a:gd name="connsiteY811" fmla="*/ 209550 h 273049"/>
                <a:gd name="connsiteX812" fmla="*/ 149754 w 294745"/>
                <a:gd name="connsiteY812" fmla="*/ 210608 h 273049"/>
                <a:gd name="connsiteX813" fmla="*/ 150813 w 294745"/>
                <a:gd name="connsiteY813" fmla="*/ 213254 h 273049"/>
                <a:gd name="connsiteX814" fmla="*/ 151871 w 294745"/>
                <a:gd name="connsiteY814" fmla="*/ 223308 h 273049"/>
                <a:gd name="connsiteX815" fmla="*/ 152929 w 294745"/>
                <a:gd name="connsiteY815" fmla="*/ 223308 h 273049"/>
                <a:gd name="connsiteX816" fmla="*/ 153987 w 294745"/>
                <a:gd name="connsiteY816" fmla="*/ 222250 h 273049"/>
                <a:gd name="connsiteX817" fmla="*/ 155575 w 294745"/>
                <a:gd name="connsiteY817" fmla="*/ 222250 h 273049"/>
                <a:gd name="connsiteX818" fmla="*/ 156633 w 294745"/>
                <a:gd name="connsiteY818" fmla="*/ 223308 h 273049"/>
                <a:gd name="connsiteX819" fmla="*/ 161396 w 294745"/>
                <a:gd name="connsiteY819" fmla="*/ 222250 h 273049"/>
                <a:gd name="connsiteX820" fmla="*/ 161925 w 294745"/>
                <a:gd name="connsiteY820" fmla="*/ 221192 h 273049"/>
                <a:gd name="connsiteX821" fmla="*/ 162983 w 294745"/>
                <a:gd name="connsiteY821" fmla="*/ 224366 h 273049"/>
                <a:gd name="connsiteX822" fmla="*/ 162983 w 294745"/>
                <a:gd name="connsiteY822" fmla="*/ 224896 h 273049"/>
                <a:gd name="connsiteX823" fmla="*/ 162983 w 294745"/>
                <a:gd name="connsiteY823" fmla="*/ 227012 h 273049"/>
                <a:gd name="connsiteX824" fmla="*/ 164571 w 294745"/>
                <a:gd name="connsiteY824" fmla="*/ 226483 h 273049"/>
                <a:gd name="connsiteX825" fmla="*/ 165100 w 294745"/>
                <a:gd name="connsiteY825" fmla="*/ 225954 h 273049"/>
                <a:gd name="connsiteX826" fmla="*/ 166688 w 294745"/>
                <a:gd name="connsiteY826" fmla="*/ 224896 h 273049"/>
                <a:gd name="connsiteX827" fmla="*/ 167746 w 294745"/>
                <a:gd name="connsiteY827" fmla="*/ 225954 h 273049"/>
                <a:gd name="connsiteX828" fmla="*/ 169333 w 294745"/>
                <a:gd name="connsiteY828" fmla="*/ 225425 h 273049"/>
                <a:gd name="connsiteX829" fmla="*/ 169333 w 294745"/>
                <a:gd name="connsiteY829" fmla="*/ 224896 h 273049"/>
                <a:gd name="connsiteX830" fmla="*/ 170392 w 294745"/>
                <a:gd name="connsiteY830" fmla="*/ 222250 h 273049"/>
                <a:gd name="connsiteX831" fmla="*/ 171450 w 294745"/>
                <a:gd name="connsiteY831" fmla="*/ 222779 h 273049"/>
                <a:gd name="connsiteX832" fmla="*/ 173038 w 294745"/>
                <a:gd name="connsiteY832" fmla="*/ 223837 h 273049"/>
                <a:gd name="connsiteX833" fmla="*/ 174096 w 294745"/>
                <a:gd name="connsiteY833" fmla="*/ 224366 h 273049"/>
                <a:gd name="connsiteX834" fmla="*/ 175154 w 294745"/>
                <a:gd name="connsiteY834" fmla="*/ 224896 h 273049"/>
                <a:gd name="connsiteX835" fmla="*/ 176212 w 294745"/>
                <a:gd name="connsiteY835" fmla="*/ 226483 h 273049"/>
                <a:gd name="connsiteX836" fmla="*/ 177271 w 294745"/>
                <a:gd name="connsiteY836" fmla="*/ 226483 h 273049"/>
                <a:gd name="connsiteX837" fmla="*/ 178858 w 294745"/>
                <a:gd name="connsiteY837" fmla="*/ 224896 h 273049"/>
                <a:gd name="connsiteX838" fmla="*/ 179387 w 294745"/>
                <a:gd name="connsiteY838" fmla="*/ 224896 h 273049"/>
                <a:gd name="connsiteX839" fmla="*/ 180446 w 294745"/>
                <a:gd name="connsiteY839" fmla="*/ 225425 h 273049"/>
                <a:gd name="connsiteX840" fmla="*/ 181504 w 294745"/>
                <a:gd name="connsiteY840" fmla="*/ 226483 h 273049"/>
                <a:gd name="connsiteX841" fmla="*/ 182563 w 294745"/>
                <a:gd name="connsiteY841" fmla="*/ 229129 h 273049"/>
                <a:gd name="connsiteX842" fmla="*/ 182033 w 294745"/>
                <a:gd name="connsiteY842" fmla="*/ 230188 h 273049"/>
                <a:gd name="connsiteX843" fmla="*/ 183092 w 294745"/>
                <a:gd name="connsiteY843" fmla="*/ 231246 h 273049"/>
                <a:gd name="connsiteX844" fmla="*/ 183621 w 294745"/>
                <a:gd name="connsiteY844" fmla="*/ 230717 h 273049"/>
                <a:gd name="connsiteX845" fmla="*/ 189442 w 294745"/>
                <a:gd name="connsiteY845" fmla="*/ 228071 h 273049"/>
                <a:gd name="connsiteX846" fmla="*/ 191029 w 294745"/>
                <a:gd name="connsiteY846" fmla="*/ 225954 h 273049"/>
                <a:gd name="connsiteX847" fmla="*/ 192087 w 294745"/>
                <a:gd name="connsiteY847" fmla="*/ 223837 h 273049"/>
                <a:gd name="connsiteX848" fmla="*/ 194204 w 294745"/>
                <a:gd name="connsiteY848" fmla="*/ 221721 h 273049"/>
                <a:gd name="connsiteX849" fmla="*/ 194204 w 294745"/>
                <a:gd name="connsiteY849" fmla="*/ 221192 h 273049"/>
                <a:gd name="connsiteX850" fmla="*/ 194204 w 294745"/>
                <a:gd name="connsiteY850" fmla="*/ 220662 h 273049"/>
                <a:gd name="connsiteX851" fmla="*/ 193146 w 294745"/>
                <a:gd name="connsiteY851" fmla="*/ 218546 h 273049"/>
                <a:gd name="connsiteX852" fmla="*/ 195262 w 294745"/>
                <a:gd name="connsiteY852" fmla="*/ 218546 h 273049"/>
                <a:gd name="connsiteX853" fmla="*/ 194733 w 294745"/>
                <a:gd name="connsiteY853" fmla="*/ 217487 h 273049"/>
                <a:gd name="connsiteX854" fmla="*/ 194204 w 294745"/>
                <a:gd name="connsiteY854" fmla="*/ 215900 h 273049"/>
                <a:gd name="connsiteX855" fmla="*/ 193146 w 294745"/>
                <a:gd name="connsiteY855" fmla="*/ 215371 h 273049"/>
                <a:gd name="connsiteX856" fmla="*/ 195262 w 294745"/>
                <a:gd name="connsiteY856" fmla="*/ 213254 h 273049"/>
                <a:gd name="connsiteX857" fmla="*/ 196850 w 294745"/>
                <a:gd name="connsiteY857" fmla="*/ 210608 h 273049"/>
                <a:gd name="connsiteX858" fmla="*/ 119063 w 294745"/>
                <a:gd name="connsiteY858" fmla="*/ 239712 h 273049"/>
                <a:gd name="connsiteX859" fmla="*/ 120121 w 294745"/>
                <a:gd name="connsiteY859" fmla="*/ 241300 h 273049"/>
                <a:gd name="connsiteX860" fmla="*/ 121179 w 294745"/>
                <a:gd name="connsiteY860" fmla="*/ 242358 h 273049"/>
                <a:gd name="connsiteX861" fmla="*/ 121708 w 294745"/>
                <a:gd name="connsiteY861" fmla="*/ 241829 h 273049"/>
                <a:gd name="connsiteX862" fmla="*/ 121708 w 294745"/>
                <a:gd name="connsiteY862" fmla="*/ 241300 h 273049"/>
                <a:gd name="connsiteX863" fmla="*/ 122237 w 294745"/>
                <a:gd name="connsiteY863" fmla="*/ 238125 h 273049"/>
                <a:gd name="connsiteX864" fmla="*/ 122237 w 294745"/>
                <a:gd name="connsiteY864" fmla="*/ 234950 h 273049"/>
                <a:gd name="connsiteX865" fmla="*/ 122237 w 294745"/>
                <a:gd name="connsiteY865" fmla="*/ 233891 h 273049"/>
                <a:gd name="connsiteX866" fmla="*/ 121708 w 294745"/>
                <a:gd name="connsiteY866" fmla="*/ 230717 h 273049"/>
                <a:gd name="connsiteX867" fmla="*/ 121708 w 294745"/>
                <a:gd name="connsiteY867" fmla="*/ 229658 h 273049"/>
                <a:gd name="connsiteX868" fmla="*/ 123296 w 294745"/>
                <a:gd name="connsiteY868" fmla="*/ 223308 h 273049"/>
                <a:gd name="connsiteX869" fmla="*/ 121179 w 294745"/>
                <a:gd name="connsiteY869" fmla="*/ 221192 h 273049"/>
                <a:gd name="connsiteX870" fmla="*/ 120650 w 294745"/>
                <a:gd name="connsiteY870" fmla="*/ 220133 h 273049"/>
                <a:gd name="connsiteX871" fmla="*/ 119592 w 294745"/>
                <a:gd name="connsiteY871" fmla="*/ 219075 h 273049"/>
                <a:gd name="connsiteX872" fmla="*/ 116946 w 294745"/>
                <a:gd name="connsiteY872" fmla="*/ 218016 h 273049"/>
                <a:gd name="connsiteX873" fmla="*/ 114300 w 294745"/>
                <a:gd name="connsiteY873" fmla="*/ 219604 h 273049"/>
                <a:gd name="connsiteX874" fmla="*/ 114300 w 294745"/>
                <a:gd name="connsiteY874" fmla="*/ 219075 h 273049"/>
                <a:gd name="connsiteX875" fmla="*/ 115358 w 294745"/>
                <a:gd name="connsiteY875" fmla="*/ 215900 h 273049"/>
                <a:gd name="connsiteX876" fmla="*/ 113771 w 294745"/>
                <a:gd name="connsiteY876" fmla="*/ 215900 h 273049"/>
                <a:gd name="connsiteX877" fmla="*/ 113241 w 294745"/>
                <a:gd name="connsiteY877" fmla="*/ 215371 h 273049"/>
                <a:gd name="connsiteX878" fmla="*/ 112183 w 294745"/>
                <a:gd name="connsiteY878" fmla="*/ 214313 h 273049"/>
                <a:gd name="connsiteX879" fmla="*/ 112183 w 294745"/>
                <a:gd name="connsiteY879" fmla="*/ 212725 h 273049"/>
                <a:gd name="connsiteX880" fmla="*/ 112183 w 294745"/>
                <a:gd name="connsiteY880" fmla="*/ 210608 h 273049"/>
                <a:gd name="connsiteX881" fmla="*/ 111654 w 294745"/>
                <a:gd name="connsiteY881" fmla="*/ 209550 h 273049"/>
                <a:gd name="connsiteX882" fmla="*/ 110596 w 294745"/>
                <a:gd name="connsiteY882" fmla="*/ 209021 h 273049"/>
                <a:gd name="connsiteX883" fmla="*/ 107950 w 294745"/>
                <a:gd name="connsiteY883" fmla="*/ 209021 h 273049"/>
                <a:gd name="connsiteX884" fmla="*/ 105304 w 294745"/>
                <a:gd name="connsiteY884" fmla="*/ 207433 h 273049"/>
                <a:gd name="connsiteX885" fmla="*/ 105304 w 294745"/>
                <a:gd name="connsiteY885" fmla="*/ 206904 h 273049"/>
                <a:gd name="connsiteX886" fmla="*/ 104775 w 294745"/>
                <a:gd name="connsiteY886" fmla="*/ 205846 h 273049"/>
                <a:gd name="connsiteX887" fmla="*/ 105833 w 294745"/>
                <a:gd name="connsiteY887" fmla="*/ 204787 h 273049"/>
                <a:gd name="connsiteX888" fmla="*/ 106362 w 294745"/>
                <a:gd name="connsiteY888" fmla="*/ 203200 h 273049"/>
                <a:gd name="connsiteX889" fmla="*/ 107421 w 294745"/>
                <a:gd name="connsiteY889" fmla="*/ 202141 h 273049"/>
                <a:gd name="connsiteX890" fmla="*/ 107950 w 294745"/>
                <a:gd name="connsiteY890" fmla="*/ 201083 h 273049"/>
                <a:gd name="connsiteX891" fmla="*/ 106362 w 294745"/>
                <a:gd name="connsiteY891" fmla="*/ 198967 h 273049"/>
                <a:gd name="connsiteX892" fmla="*/ 104775 w 294745"/>
                <a:gd name="connsiteY892" fmla="*/ 197908 h 273049"/>
                <a:gd name="connsiteX893" fmla="*/ 103188 w 294745"/>
                <a:gd name="connsiteY893" fmla="*/ 197379 h 273049"/>
                <a:gd name="connsiteX894" fmla="*/ 101071 w 294745"/>
                <a:gd name="connsiteY894" fmla="*/ 197379 h 273049"/>
                <a:gd name="connsiteX895" fmla="*/ 99483 w 294745"/>
                <a:gd name="connsiteY895" fmla="*/ 196850 h 273049"/>
                <a:gd name="connsiteX896" fmla="*/ 97896 w 294745"/>
                <a:gd name="connsiteY896" fmla="*/ 195792 h 273049"/>
                <a:gd name="connsiteX897" fmla="*/ 96837 w 294745"/>
                <a:gd name="connsiteY897" fmla="*/ 194733 h 273049"/>
                <a:gd name="connsiteX898" fmla="*/ 96308 w 294745"/>
                <a:gd name="connsiteY898" fmla="*/ 192616 h 273049"/>
                <a:gd name="connsiteX899" fmla="*/ 95250 w 294745"/>
                <a:gd name="connsiteY899" fmla="*/ 191029 h 273049"/>
                <a:gd name="connsiteX900" fmla="*/ 93663 w 294745"/>
                <a:gd name="connsiteY900" fmla="*/ 190500 h 273049"/>
                <a:gd name="connsiteX901" fmla="*/ 92604 w 294745"/>
                <a:gd name="connsiteY901" fmla="*/ 190500 h 273049"/>
                <a:gd name="connsiteX902" fmla="*/ 91017 w 294745"/>
                <a:gd name="connsiteY902" fmla="*/ 189442 h 273049"/>
                <a:gd name="connsiteX903" fmla="*/ 89429 w 294745"/>
                <a:gd name="connsiteY903" fmla="*/ 186796 h 273049"/>
                <a:gd name="connsiteX904" fmla="*/ 87842 w 294745"/>
                <a:gd name="connsiteY904" fmla="*/ 186266 h 273049"/>
                <a:gd name="connsiteX905" fmla="*/ 87842 w 294745"/>
                <a:gd name="connsiteY905" fmla="*/ 186796 h 273049"/>
                <a:gd name="connsiteX906" fmla="*/ 88371 w 294745"/>
                <a:gd name="connsiteY906" fmla="*/ 187325 h 273049"/>
                <a:gd name="connsiteX907" fmla="*/ 88371 w 294745"/>
                <a:gd name="connsiteY907" fmla="*/ 188383 h 273049"/>
                <a:gd name="connsiteX908" fmla="*/ 87313 w 294745"/>
                <a:gd name="connsiteY908" fmla="*/ 188383 h 273049"/>
                <a:gd name="connsiteX909" fmla="*/ 85196 w 294745"/>
                <a:gd name="connsiteY909" fmla="*/ 186796 h 273049"/>
                <a:gd name="connsiteX910" fmla="*/ 83079 w 294745"/>
                <a:gd name="connsiteY910" fmla="*/ 183621 h 273049"/>
                <a:gd name="connsiteX911" fmla="*/ 81491 w 294745"/>
                <a:gd name="connsiteY911" fmla="*/ 183621 h 273049"/>
                <a:gd name="connsiteX912" fmla="*/ 81491 w 294745"/>
                <a:gd name="connsiteY912" fmla="*/ 180975 h 273049"/>
                <a:gd name="connsiteX913" fmla="*/ 80962 w 294745"/>
                <a:gd name="connsiteY913" fmla="*/ 180446 h 273049"/>
                <a:gd name="connsiteX914" fmla="*/ 75142 w 294745"/>
                <a:gd name="connsiteY914" fmla="*/ 177271 h 273049"/>
                <a:gd name="connsiteX915" fmla="*/ 69321 w 294745"/>
                <a:gd name="connsiteY915" fmla="*/ 173037 h 273049"/>
                <a:gd name="connsiteX916" fmla="*/ 69850 w 294745"/>
                <a:gd name="connsiteY916" fmla="*/ 171450 h 273049"/>
                <a:gd name="connsiteX917" fmla="*/ 69850 w 294745"/>
                <a:gd name="connsiteY917" fmla="*/ 170921 h 273049"/>
                <a:gd name="connsiteX918" fmla="*/ 68262 w 294745"/>
                <a:gd name="connsiteY918" fmla="*/ 169862 h 273049"/>
                <a:gd name="connsiteX919" fmla="*/ 65087 w 294745"/>
                <a:gd name="connsiteY919" fmla="*/ 166158 h 273049"/>
                <a:gd name="connsiteX920" fmla="*/ 64029 w 294745"/>
                <a:gd name="connsiteY920" fmla="*/ 165629 h 273049"/>
                <a:gd name="connsiteX921" fmla="*/ 62971 w 294745"/>
                <a:gd name="connsiteY921" fmla="*/ 165629 h 273049"/>
                <a:gd name="connsiteX922" fmla="*/ 59796 w 294745"/>
                <a:gd name="connsiteY922" fmla="*/ 166158 h 273049"/>
                <a:gd name="connsiteX923" fmla="*/ 56092 w 294745"/>
                <a:gd name="connsiteY923" fmla="*/ 165629 h 273049"/>
                <a:gd name="connsiteX924" fmla="*/ 55033 w 294745"/>
                <a:gd name="connsiteY924" fmla="*/ 165100 h 273049"/>
                <a:gd name="connsiteX925" fmla="*/ 52917 w 294745"/>
                <a:gd name="connsiteY925" fmla="*/ 163512 h 273049"/>
                <a:gd name="connsiteX926" fmla="*/ 51858 w 294745"/>
                <a:gd name="connsiteY926" fmla="*/ 162983 h 273049"/>
                <a:gd name="connsiteX927" fmla="*/ 50800 w 294745"/>
                <a:gd name="connsiteY927" fmla="*/ 162454 h 273049"/>
                <a:gd name="connsiteX928" fmla="*/ 49741 w 294745"/>
                <a:gd name="connsiteY928" fmla="*/ 162983 h 273049"/>
                <a:gd name="connsiteX929" fmla="*/ 49212 w 294745"/>
                <a:gd name="connsiteY929" fmla="*/ 162983 h 273049"/>
                <a:gd name="connsiteX930" fmla="*/ 49212 w 294745"/>
                <a:gd name="connsiteY930" fmla="*/ 164042 h 273049"/>
                <a:gd name="connsiteX931" fmla="*/ 49212 w 294745"/>
                <a:gd name="connsiteY931" fmla="*/ 165100 h 273049"/>
                <a:gd name="connsiteX932" fmla="*/ 49741 w 294745"/>
                <a:gd name="connsiteY932" fmla="*/ 166688 h 273049"/>
                <a:gd name="connsiteX933" fmla="*/ 51858 w 294745"/>
                <a:gd name="connsiteY933" fmla="*/ 169862 h 273049"/>
                <a:gd name="connsiteX934" fmla="*/ 57150 w 294745"/>
                <a:gd name="connsiteY934" fmla="*/ 176212 h 273049"/>
                <a:gd name="connsiteX935" fmla="*/ 59796 w 294745"/>
                <a:gd name="connsiteY935" fmla="*/ 175683 h 273049"/>
                <a:gd name="connsiteX936" fmla="*/ 64558 w 294745"/>
                <a:gd name="connsiteY936" fmla="*/ 180975 h 273049"/>
                <a:gd name="connsiteX937" fmla="*/ 65087 w 294745"/>
                <a:gd name="connsiteY937" fmla="*/ 182033 h 273049"/>
                <a:gd name="connsiteX938" fmla="*/ 65087 w 294745"/>
                <a:gd name="connsiteY938" fmla="*/ 184679 h 273049"/>
                <a:gd name="connsiteX939" fmla="*/ 65616 w 294745"/>
                <a:gd name="connsiteY939" fmla="*/ 185737 h 273049"/>
                <a:gd name="connsiteX940" fmla="*/ 70379 w 294745"/>
                <a:gd name="connsiteY940" fmla="*/ 187854 h 273049"/>
                <a:gd name="connsiteX941" fmla="*/ 72496 w 294745"/>
                <a:gd name="connsiteY941" fmla="*/ 189442 h 273049"/>
                <a:gd name="connsiteX942" fmla="*/ 73025 w 294745"/>
                <a:gd name="connsiteY942" fmla="*/ 189971 h 273049"/>
                <a:gd name="connsiteX943" fmla="*/ 73554 w 294745"/>
                <a:gd name="connsiteY943" fmla="*/ 191029 h 273049"/>
                <a:gd name="connsiteX944" fmla="*/ 73025 w 294745"/>
                <a:gd name="connsiteY944" fmla="*/ 191558 h 273049"/>
                <a:gd name="connsiteX945" fmla="*/ 76200 w 294745"/>
                <a:gd name="connsiteY945" fmla="*/ 199496 h 273049"/>
                <a:gd name="connsiteX946" fmla="*/ 78317 w 294745"/>
                <a:gd name="connsiteY946" fmla="*/ 200554 h 273049"/>
                <a:gd name="connsiteX947" fmla="*/ 80433 w 294745"/>
                <a:gd name="connsiteY947" fmla="*/ 202141 h 273049"/>
                <a:gd name="connsiteX948" fmla="*/ 86783 w 294745"/>
                <a:gd name="connsiteY948" fmla="*/ 212196 h 273049"/>
                <a:gd name="connsiteX949" fmla="*/ 87842 w 294745"/>
                <a:gd name="connsiteY949" fmla="*/ 215371 h 273049"/>
                <a:gd name="connsiteX950" fmla="*/ 87842 w 294745"/>
                <a:gd name="connsiteY950" fmla="*/ 215900 h 273049"/>
                <a:gd name="connsiteX951" fmla="*/ 87842 w 294745"/>
                <a:gd name="connsiteY951" fmla="*/ 217487 h 273049"/>
                <a:gd name="connsiteX952" fmla="*/ 91546 w 294745"/>
                <a:gd name="connsiteY952" fmla="*/ 222250 h 273049"/>
                <a:gd name="connsiteX953" fmla="*/ 93663 w 294745"/>
                <a:gd name="connsiteY953" fmla="*/ 223837 h 273049"/>
                <a:gd name="connsiteX954" fmla="*/ 96837 w 294745"/>
                <a:gd name="connsiteY954" fmla="*/ 225954 h 273049"/>
                <a:gd name="connsiteX955" fmla="*/ 97366 w 294745"/>
                <a:gd name="connsiteY955" fmla="*/ 227012 h 273049"/>
                <a:gd name="connsiteX956" fmla="*/ 97896 w 294745"/>
                <a:gd name="connsiteY956" fmla="*/ 228600 h 273049"/>
                <a:gd name="connsiteX957" fmla="*/ 99483 w 294745"/>
                <a:gd name="connsiteY957" fmla="*/ 230188 h 273049"/>
                <a:gd name="connsiteX958" fmla="*/ 106362 w 294745"/>
                <a:gd name="connsiteY958" fmla="*/ 236008 h 273049"/>
                <a:gd name="connsiteX959" fmla="*/ 113771 w 294745"/>
                <a:gd name="connsiteY959" fmla="*/ 242887 h 273049"/>
                <a:gd name="connsiteX960" fmla="*/ 114300 w 294745"/>
                <a:gd name="connsiteY960" fmla="*/ 242358 h 273049"/>
                <a:gd name="connsiteX961" fmla="*/ 113241 w 294745"/>
                <a:gd name="connsiteY961" fmla="*/ 240241 h 273049"/>
                <a:gd name="connsiteX962" fmla="*/ 113771 w 294745"/>
                <a:gd name="connsiteY962" fmla="*/ 239712 h 273049"/>
                <a:gd name="connsiteX963" fmla="*/ 116946 w 294745"/>
                <a:gd name="connsiteY963" fmla="*/ 241829 h 273049"/>
                <a:gd name="connsiteX964" fmla="*/ 117475 w 294745"/>
                <a:gd name="connsiteY964" fmla="*/ 241300 h 273049"/>
                <a:gd name="connsiteX965" fmla="*/ 118004 w 294745"/>
                <a:gd name="connsiteY965" fmla="*/ 239183 h 273049"/>
                <a:gd name="connsiteX966" fmla="*/ 119063 w 294745"/>
                <a:gd name="connsiteY966" fmla="*/ 239712 h 273049"/>
                <a:gd name="connsiteX967" fmla="*/ 49741 w 294745"/>
                <a:gd name="connsiteY967" fmla="*/ 91016 h 273049"/>
                <a:gd name="connsiteX968" fmla="*/ 50271 w 294745"/>
                <a:gd name="connsiteY968" fmla="*/ 92075 h 273049"/>
                <a:gd name="connsiteX969" fmla="*/ 51858 w 294745"/>
                <a:gd name="connsiteY969" fmla="*/ 90487 h 273049"/>
                <a:gd name="connsiteX970" fmla="*/ 52917 w 294745"/>
                <a:gd name="connsiteY970" fmla="*/ 88900 h 273049"/>
                <a:gd name="connsiteX971" fmla="*/ 58208 w 294745"/>
                <a:gd name="connsiteY971" fmla="*/ 86254 h 273049"/>
                <a:gd name="connsiteX972" fmla="*/ 59267 w 294745"/>
                <a:gd name="connsiteY972" fmla="*/ 85196 h 273049"/>
                <a:gd name="connsiteX973" fmla="*/ 59796 w 294745"/>
                <a:gd name="connsiteY973" fmla="*/ 83608 h 273049"/>
                <a:gd name="connsiteX974" fmla="*/ 60325 w 294745"/>
                <a:gd name="connsiteY974" fmla="*/ 80433 h 273049"/>
                <a:gd name="connsiteX975" fmla="*/ 60854 w 294745"/>
                <a:gd name="connsiteY975" fmla="*/ 80433 h 273049"/>
                <a:gd name="connsiteX976" fmla="*/ 61913 w 294745"/>
                <a:gd name="connsiteY976" fmla="*/ 80962 h 273049"/>
                <a:gd name="connsiteX977" fmla="*/ 62971 w 294745"/>
                <a:gd name="connsiteY977" fmla="*/ 83079 h 273049"/>
                <a:gd name="connsiteX978" fmla="*/ 64029 w 294745"/>
                <a:gd name="connsiteY978" fmla="*/ 86254 h 273049"/>
                <a:gd name="connsiteX979" fmla="*/ 64558 w 294745"/>
                <a:gd name="connsiteY979" fmla="*/ 86254 h 273049"/>
                <a:gd name="connsiteX980" fmla="*/ 65616 w 294745"/>
                <a:gd name="connsiteY980" fmla="*/ 86783 h 273049"/>
                <a:gd name="connsiteX981" fmla="*/ 66146 w 294745"/>
                <a:gd name="connsiteY981" fmla="*/ 87313 h 273049"/>
                <a:gd name="connsiteX982" fmla="*/ 66675 w 294745"/>
                <a:gd name="connsiteY982" fmla="*/ 96837 h 273049"/>
                <a:gd name="connsiteX983" fmla="*/ 67733 w 294745"/>
                <a:gd name="connsiteY983" fmla="*/ 99483 h 273049"/>
                <a:gd name="connsiteX984" fmla="*/ 70379 w 294745"/>
                <a:gd name="connsiteY984" fmla="*/ 106362 h 273049"/>
                <a:gd name="connsiteX985" fmla="*/ 71967 w 294745"/>
                <a:gd name="connsiteY985" fmla="*/ 110067 h 273049"/>
                <a:gd name="connsiteX986" fmla="*/ 73025 w 294745"/>
                <a:gd name="connsiteY986" fmla="*/ 112712 h 273049"/>
                <a:gd name="connsiteX987" fmla="*/ 73554 w 294745"/>
                <a:gd name="connsiteY987" fmla="*/ 117475 h 273049"/>
                <a:gd name="connsiteX988" fmla="*/ 72496 w 294745"/>
                <a:gd name="connsiteY988" fmla="*/ 119063 h 273049"/>
                <a:gd name="connsiteX989" fmla="*/ 72496 w 294745"/>
                <a:gd name="connsiteY989" fmla="*/ 120121 h 273049"/>
                <a:gd name="connsiteX990" fmla="*/ 73025 w 294745"/>
                <a:gd name="connsiteY990" fmla="*/ 120650 h 273049"/>
                <a:gd name="connsiteX991" fmla="*/ 74612 w 294745"/>
                <a:gd name="connsiteY991" fmla="*/ 120650 h 273049"/>
                <a:gd name="connsiteX992" fmla="*/ 73554 w 294745"/>
                <a:gd name="connsiteY992" fmla="*/ 121708 h 273049"/>
                <a:gd name="connsiteX993" fmla="*/ 73554 w 294745"/>
                <a:gd name="connsiteY993" fmla="*/ 124354 h 273049"/>
                <a:gd name="connsiteX994" fmla="*/ 73025 w 294745"/>
                <a:gd name="connsiteY994" fmla="*/ 125942 h 273049"/>
                <a:gd name="connsiteX995" fmla="*/ 71438 w 294745"/>
                <a:gd name="connsiteY995" fmla="*/ 128058 h 273049"/>
                <a:gd name="connsiteX996" fmla="*/ 71438 w 294745"/>
                <a:gd name="connsiteY996" fmla="*/ 130704 h 273049"/>
                <a:gd name="connsiteX997" fmla="*/ 73025 w 294745"/>
                <a:gd name="connsiteY997" fmla="*/ 131233 h 273049"/>
                <a:gd name="connsiteX998" fmla="*/ 70379 w 294745"/>
                <a:gd name="connsiteY998" fmla="*/ 139171 h 273049"/>
                <a:gd name="connsiteX999" fmla="*/ 69850 w 294745"/>
                <a:gd name="connsiteY999" fmla="*/ 141817 h 273049"/>
                <a:gd name="connsiteX1000" fmla="*/ 69850 w 294745"/>
                <a:gd name="connsiteY1000" fmla="*/ 143404 h 273049"/>
                <a:gd name="connsiteX1001" fmla="*/ 70908 w 294745"/>
                <a:gd name="connsiteY1001" fmla="*/ 144462 h 273049"/>
                <a:gd name="connsiteX1002" fmla="*/ 71438 w 294745"/>
                <a:gd name="connsiteY1002" fmla="*/ 144462 h 273049"/>
                <a:gd name="connsiteX1003" fmla="*/ 72496 w 294745"/>
                <a:gd name="connsiteY1003" fmla="*/ 143933 h 273049"/>
                <a:gd name="connsiteX1004" fmla="*/ 74083 w 294745"/>
                <a:gd name="connsiteY1004" fmla="*/ 144991 h 273049"/>
                <a:gd name="connsiteX1005" fmla="*/ 74612 w 294745"/>
                <a:gd name="connsiteY1005" fmla="*/ 145521 h 273049"/>
                <a:gd name="connsiteX1006" fmla="*/ 75671 w 294745"/>
                <a:gd name="connsiteY1006" fmla="*/ 146579 h 273049"/>
                <a:gd name="connsiteX1007" fmla="*/ 76200 w 294745"/>
                <a:gd name="connsiteY1007" fmla="*/ 148167 h 273049"/>
                <a:gd name="connsiteX1008" fmla="*/ 77788 w 294745"/>
                <a:gd name="connsiteY1008" fmla="*/ 150813 h 273049"/>
                <a:gd name="connsiteX1009" fmla="*/ 78846 w 294745"/>
                <a:gd name="connsiteY1009" fmla="*/ 150283 h 273049"/>
                <a:gd name="connsiteX1010" fmla="*/ 79375 w 294745"/>
                <a:gd name="connsiteY1010" fmla="*/ 150813 h 273049"/>
                <a:gd name="connsiteX1011" fmla="*/ 79904 w 294745"/>
                <a:gd name="connsiteY1011" fmla="*/ 152400 h 273049"/>
                <a:gd name="connsiteX1012" fmla="*/ 79904 w 294745"/>
                <a:gd name="connsiteY1012" fmla="*/ 152929 h 273049"/>
                <a:gd name="connsiteX1013" fmla="*/ 79904 w 294745"/>
                <a:gd name="connsiteY1013" fmla="*/ 155046 h 273049"/>
                <a:gd name="connsiteX1014" fmla="*/ 81491 w 294745"/>
                <a:gd name="connsiteY1014" fmla="*/ 156104 h 273049"/>
                <a:gd name="connsiteX1015" fmla="*/ 82550 w 294745"/>
                <a:gd name="connsiteY1015" fmla="*/ 156104 h 273049"/>
                <a:gd name="connsiteX1016" fmla="*/ 83608 w 294745"/>
                <a:gd name="connsiteY1016" fmla="*/ 155575 h 273049"/>
                <a:gd name="connsiteX1017" fmla="*/ 84137 w 294745"/>
                <a:gd name="connsiteY1017" fmla="*/ 156104 h 273049"/>
                <a:gd name="connsiteX1018" fmla="*/ 83608 w 294745"/>
                <a:gd name="connsiteY1018" fmla="*/ 157162 h 273049"/>
                <a:gd name="connsiteX1019" fmla="*/ 84667 w 294745"/>
                <a:gd name="connsiteY1019" fmla="*/ 156633 h 273049"/>
                <a:gd name="connsiteX1020" fmla="*/ 86783 w 294745"/>
                <a:gd name="connsiteY1020" fmla="*/ 156633 h 273049"/>
                <a:gd name="connsiteX1021" fmla="*/ 87313 w 294745"/>
                <a:gd name="connsiteY1021" fmla="*/ 157692 h 273049"/>
                <a:gd name="connsiteX1022" fmla="*/ 83608 w 294745"/>
                <a:gd name="connsiteY1022" fmla="*/ 157162 h 273049"/>
                <a:gd name="connsiteX1023" fmla="*/ 83608 w 294745"/>
                <a:gd name="connsiteY1023" fmla="*/ 158221 h 273049"/>
                <a:gd name="connsiteX1024" fmla="*/ 85196 w 294745"/>
                <a:gd name="connsiteY1024" fmla="*/ 166688 h 273049"/>
                <a:gd name="connsiteX1025" fmla="*/ 86254 w 294745"/>
                <a:gd name="connsiteY1025" fmla="*/ 168275 h 273049"/>
                <a:gd name="connsiteX1026" fmla="*/ 86783 w 294745"/>
                <a:gd name="connsiteY1026" fmla="*/ 169862 h 273049"/>
                <a:gd name="connsiteX1027" fmla="*/ 86254 w 294745"/>
                <a:gd name="connsiteY1027" fmla="*/ 171979 h 273049"/>
                <a:gd name="connsiteX1028" fmla="*/ 87313 w 294745"/>
                <a:gd name="connsiteY1028" fmla="*/ 174096 h 273049"/>
                <a:gd name="connsiteX1029" fmla="*/ 89958 w 294745"/>
                <a:gd name="connsiteY1029" fmla="*/ 176741 h 273049"/>
                <a:gd name="connsiteX1030" fmla="*/ 91017 w 294745"/>
                <a:gd name="connsiteY1030" fmla="*/ 178858 h 273049"/>
                <a:gd name="connsiteX1031" fmla="*/ 91546 w 294745"/>
                <a:gd name="connsiteY1031" fmla="*/ 182033 h 273049"/>
                <a:gd name="connsiteX1032" fmla="*/ 92075 w 294745"/>
                <a:gd name="connsiteY1032" fmla="*/ 182563 h 273049"/>
                <a:gd name="connsiteX1033" fmla="*/ 104246 w 294745"/>
                <a:gd name="connsiteY1033" fmla="*/ 189971 h 273049"/>
                <a:gd name="connsiteX1034" fmla="*/ 105833 w 294745"/>
                <a:gd name="connsiteY1034" fmla="*/ 191558 h 273049"/>
                <a:gd name="connsiteX1035" fmla="*/ 106362 w 294745"/>
                <a:gd name="connsiteY1035" fmla="*/ 191558 h 273049"/>
                <a:gd name="connsiteX1036" fmla="*/ 107421 w 294745"/>
                <a:gd name="connsiteY1036" fmla="*/ 191029 h 273049"/>
                <a:gd name="connsiteX1037" fmla="*/ 111125 w 294745"/>
                <a:gd name="connsiteY1037" fmla="*/ 191558 h 273049"/>
                <a:gd name="connsiteX1038" fmla="*/ 109008 w 294745"/>
                <a:gd name="connsiteY1038" fmla="*/ 186266 h 273049"/>
                <a:gd name="connsiteX1039" fmla="*/ 107950 w 294745"/>
                <a:gd name="connsiteY1039" fmla="*/ 184679 h 273049"/>
                <a:gd name="connsiteX1040" fmla="*/ 106362 w 294745"/>
                <a:gd name="connsiteY1040" fmla="*/ 183092 h 273049"/>
                <a:gd name="connsiteX1041" fmla="*/ 105833 w 294745"/>
                <a:gd name="connsiteY1041" fmla="*/ 182033 h 273049"/>
                <a:gd name="connsiteX1042" fmla="*/ 105304 w 294745"/>
                <a:gd name="connsiteY1042" fmla="*/ 180446 h 273049"/>
                <a:gd name="connsiteX1043" fmla="*/ 105833 w 294745"/>
                <a:gd name="connsiteY1043" fmla="*/ 178329 h 273049"/>
                <a:gd name="connsiteX1044" fmla="*/ 105304 w 294745"/>
                <a:gd name="connsiteY1044" fmla="*/ 175154 h 273049"/>
                <a:gd name="connsiteX1045" fmla="*/ 105833 w 294745"/>
                <a:gd name="connsiteY1045" fmla="*/ 169862 h 273049"/>
                <a:gd name="connsiteX1046" fmla="*/ 105833 w 294745"/>
                <a:gd name="connsiteY1046" fmla="*/ 167746 h 273049"/>
                <a:gd name="connsiteX1047" fmla="*/ 98425 w 294745"/>
                <a:gd name="connsiteY1047" fmla="*/ 158750 h 273049"/>
                <a:gd name="connsiteX1048" fmla="*/ 96837 w 294745"/>
                <a:gd name="connsiteY1048" fmla="*/ 158750 h 273049"/>
                <a:gd name="connsiteX1049" fmla="*/ 94192 w 294745"/>
                <a:gd name="connsiteY1049" fmla="*/ 156633 h 273049"/>
                <a:gd name="connsiteX1050" fmla="*/ 93133 w 294745"/>
                <a:gd name="connsiteY1050" fmla="*/ 154516 h 273049"/>
                <a:gd name="connsiteX1051" fmla="*/ 92075 w 294745"/>
                <a:gd name="connsiteY1051" fmla="*/ 153987 h 273049"/>
                <a:gd name="connsiteX1052" fmla="*/ 91017 w 294745"/>
                <a:gd name="connsiteY1052" fmla="*/ 153987 h 273049"/>
                <a:gd name="connsiteX1053" fmla="*/ 89429 w 294745"/>
                <a:gd name="connsiteY1053" fmla="*/ 153987 h 273049"/>
                <a:gd name="connsiteX1054" fmla="*/ 86783 w 294745"/>
                <a:gd name="connsiteY1054" fmla="*/ 152929 h 273049"/>
                <a:gd name="connsiteX1055" fmla="*/ 86254 w 294745"/>
                <a:gd name="connsiteY1055" fmla="*/ 152400 h 273049"/>
                <a:gd name="connsiteX1056" fmla="*/ 84667 w 294745"/>
                <a:gd name="connsiteY1056" fmla="*/ 149754 h 273049"/>
                <a:gd name="connsiteX1057" fmla="*/ 84667 w 294745"/>
                <a:gd name="connsiteY1057" fmla="*/ 147637 h 273049"/>
                <a:gd name="connsiteX1058" fmla="*/ 84667 w 294745"/>
                <a:gd name="connsiteY1058" fmla="*/ 146579 h 273049"/>
                <a:gd name="connsiteX1059" fmla="*/ 84137 w 294745"/>
                <a:gd name="connsiteY1059" fmla="*/ 143404 h 273049"/>
                <a:gd name="connsiteX1060" fmla="*/ 83608 w 294745"/>
                <a:gd name="connsiteY1060" fmla="*/ 142346 h 273049"/>
                <a:gd name="connsiteX1061" fmla="*/ 82550 w 294745"/>
                <a:gd name="connsiteY1061" fmla="*/ 142346 h 273049"/>
                <a:gd name="connsiteX1062" fmla="*/ 82021 w 294745"/>
                <a:gd name="connsiteY1062" fmla="*/ 141817 h 273049"/>
                <a:gd name="connsiteX1063" fmla="*/ 81491 w 294745"/>
                <a:gd name="connsiteY1063" fmla="*/ 140758 h 273049"/>
                <a:gd name="connsiteX1064" fmla="*/ 82021 w 294745"/>
                <a:gd name="connsiteY1064" fmla="*/ 139171 h 273049"/>
                <a:gd name="connsiteX1065" fmla="*/ 82021 w 294745"/>
                <a:gd name="connsiteY1065" fmla="*/ 138641 h 273049"/>
                <a:gd name="connsiteX1066" fmla="*/ 81491 w 294745"/>
                <a:gd name="connsiteY1066" fmla="*/ 137054 h 273049"/>
                <a:gd name="connsiteX1067" fmla="*/ 80433 w 294745"/>
                <a:gd name="connsiteY1067" fmla="*/ 137054 h 273049"/>
                <a:gd name="connsiteX1068" fmla="*/ 79375 w 294745"/>
                <a:gd name="connsiteY1068" fmla="*/ 137583 h 273049"/>
                <a:gd name="connsiteX1069" fmla="*/ 77788 w 294745"/>
                <a:gd name="connsiteY1069" fmla="*/ 137583 h 273049"/>
                <a:gd name="connsiteX1070" fmla="*/ 76729 w 294745"/>
                <a:gd name="connsiteY1070" fmla="*/ 137054 h 273049"/>
                <a:gd name="connsiteX1071" fmla="*/ 76200 w 294745"/>
                <a:gd name="connsiteY1071" fmla="*/ 136525 h 273049"/>
                <a:gd name="connsiteX1072" fmla="*/ 76200 w 294745"/>
                <a:gd name="connsiteY1072" fmla="*/ 132821 h 273049"/>
                <a:gd name="connsiteX1073" fmla="*/ 76729 w 294745"/>
                <a:gd name="connsiteY1073" fmla="*/ 128587 h 273049"/>
                <a:gd name="connsiteX1074" fmla="*/ 82021 w 294745"/>
                <a:gd name="connsiteY1074" fmla="*/ 117475 h 273049"/>
                <a:gd name="connsiteX1075" fmla="*/ 81491 w 294745"/>
                <a:gd name="connsiteY1075" fmla="*/ 114300 h 273049"/>
                <a:gd name="connsiteX1076" fmla="*/ 82550 w 294745"/>
                <a:gd name="connsiteY1076" fmla="*/ 112183 h 273049"/>
                <a:gd name="connsiteX1077" fmla="*/ 82550 w 294745"/>
                <a:gd name="connsiteY1077" fmla="*/ 111125 h 273049"/>
                <a:gd name="connsiteX1078" fmla="*/ 82021 w 294745"/>
                <a:gd name="connsiteY1078" fmla="*/ 109008 h 273049"/>
                <a:gd name="connsiteX1079" fmla="*/ 82550 w 294745"/>
                <a:gd name="connsiteY1079" fmla="*/ 108479 h 273049"/>
                <a:gd name="connsiteX1080" fmla="*/ 84137 w 294745"/>
                <a:gd name="connsiteY1080" fmla="*/ 107421 h 273049"/>
                <a:gd name="connsiteX1081" fmla="*/ 85725 w 294745"/>
                <a:gd name="connsiteY1081" fmla="*/ 107421 h 273049"/>
                <a:gd name="connsiteX1082" fmla="*/ 86254 w 294745"/>
                <a:gd name="connsiteY1082" fmla="*/ 107950 h 273049"/>
                <a:gd name="connsiteX1083" fmla="*/ 88900 w 294745"/>
                <a:gd name="connsiteY1083" fmla="*/ 107950 h 273049"/>
                <a:gd name="connsiteX1084" fmla="*/ 88900 w 294745"/>
                <a:gd name="connsiteY1084" fmla="*/ 108479 h 273049"/>
                <a:gd name="connsiteX1085" fmla="*/ 88371 w 294745"/>
                <a:gd name="connsiteY1085" fmla="*/ 112183 h 273049"/>
                <a:gd name="connsiteX1086" fmla="*/ 88371 w 294745"/>
                <a:gd name="connsiteY1086" fmla="*/ 113241 h 273049"/>
                <a:gd name="connsiteX1087" fmla="*/ 89429 w 294745"/>
                <a:gd name="connsiteY1087" fmla="*/ 113241 h 273049"/>
                <a:gd name="connsiteX1088" fmla="*/ 90487 w 294745"/>
                <a:gd name="connsiteY1088" fmla="*/ 113771 h 273049"/>
                <a:gd name="connsiteX1089" fmla="*/ 91546 w 294745"/>
                <a:gd name="connsiteY1089" fmla="*/ 114300 h 273049"/>
                <a:gd name="connsiteX1090" fmla="*/ 93663 w 294745"/>
                <a:gd name="connsiteY1090" fmla="*/ 113241 h 273049"/>
                <a:gd name="connsiteX1091" fmla="*/ 94192 w 294745"/>
                <a:gd name="connsiteY1091" fmla="*/ 113241 h 273049"/>
                <a:gd name="connsiteX1092" fmla="*/ 95779 w 294745"/>
                <a:gd name="connsiteY1092" fmla="*/ 113771 h 273049"/>
                <a:gd name="connsiteX1093" fmla="*/ 98425 w 294745"/>
                <a:gd name="connsiteY1093" fmla="*/ 116417 h 273049"/>
                <a:gd name="connsiteX1094" fmla="*/ 100012 w 294745"/>
                <a:gd name="connsiteY1094" fmla="*/ 116946 h 273049"/>
                <a:gd name="connsiteX1095" fmla="*/ 100542 w 294745"/>
                <a:gd name="connsiteY1095" fmla="*/ 117475 h 273049"/>
                <a:gd name="connsiteX1096" fmla="*/ 101071 w 294745"/>
                <a:gd name="connsiteY1096" fmla="*/ 117475 h 273049"/>
                <a:gd name="connsiteX1097" fmla="*/ 103188 w 294745"/>
                <a:gd name="connsiteY1097" fmla="*/ 122237 h 273049"/>
                <a:gd name="connsiteX1098" fmla="*/ 103717 w 294745"/>
                <a:gd name="connsiteY1098" fmla="*/ 125412 h 273049"/>
                <a:gd name="connsiteX1099" fmla="*/ 104775 w 294745"/>
                <a:gd name="connsiteY1099" fmla="*/ 125412 h 273049"/>
                <a:gd name="connsiteX1100" fmla="*/ 105833 w 294745"/>
                <a:gd name="connsiteY1100" fmla="*/ 124883 h 273049"/>
                <a:gd name="connsiteX1101" fmla="*/ 106892 w 294745"/>
                <a:gd name="connsiteY1101" fmla="*/ 124354 h 273049"/>
                <a:gd name="connsiteX1102" fmla="*/ 107421 w 294745"/>
                <a:gd name="connsiteY1102" fmla="*/ 125942 h 273049"/>
                <a:gd name="connsiteX1103" fmla="*/ 107950 w 294745"/>
                <a:gd name="connsiteY1103" fmla="*/ 126471 h 273049"/>
                <a:gd name="connsiteX1104" fmla="*/ 107421 w 294745"/>
                <a:gd name="connsiteY1104" fmla="*/ 127529 h 273049"/>
                <a:gd name="connsiteX1105" fmla="*/ 106892 w 294745"/>
                <a:gd name="connsiteY1105" fmla="*/ 128058 h 273049"/>
                <a:gd name="connsiteX1106" fmla="*/ 107421 w 294745"/>
                <a:gd name="connsiteY1106" fmla="*/ 128587 h 273049"/>
                <a:gd name="connsiteX1107" fmla="*/ 108479 w 294745"/>
                <a:gd name="connsiteY1107" fmla="*/ 128587 h 273049"/>
                <a:gd name="connsiteX1108" fmla="*/ 109008 w 294745"/>
                <a:gd name="connsiteY1108" fmla="*/ 128587 h 273049"/>
                <a:gd name="connsiteX1109" fmla="*/ 110067 w 294745"/>
                <a:gd name="connsiteY1109" fmla="*/ 128058 h 273049"/>
                <a:gd name="connsiteX1110" fmla="*/ 111125 w 294745"/>
                <a:gd name="connsiteY1110" fmla="*/ 128587 h 273049"/>
                <a:gd name="connsiteX1111" fmla="*/ 112183 w 294745"/>
                <a:gd name="connsiteY1111" fmla="*/ 129116 h 273049"/>
                <a:gd name="connsiteX1112" fmla="*/ 112712 w 294745"/>
                <a:gd name="connsiteY1112" fmla="*/ 129646 h 273049"/>
                <a:gd name="connsiteX1113" fmla="*/ 113241 w 294745"/>
                <a:gd name="connsiteY1113" fmla="*/ 129646 h 273049"/>
                <a:gd name="connsiteX1114" fmla="*/ 115358 w 294745"/>
                <a:gd name="connsiteY1114" fmla="*/ 130704 h 273049"/>
                <a:gd name="connsiteX1115" fmla="*/ 116946 w 294745"/>
                <a:gd name="connsiteY1115" fmla="*/ 131762 h 273049"/>
                <a:gd name="connsiteX1116" fmla="*/ 116946 w 294745"/>
                <a:gd name="connsiteY1116" fmla="*/ 132821 h 273049"/>
                <a:gd name="connsiteX1117" fmla="*/ 116417 w 294745"/>
                <a:gd name="connsiteY1117" fmla="*/ 133879 h 273049"/>
                <a:gd name="connsiteX1118" fmla="*/ 115887 w 294745"/>
                <a:gd name="connsiteY1118" fmla="*/ 135467 h 273049"/>
                <a:gd name="connsiteX1119" fmla="*/ 115358 w 294745"/>
                <a:gd name="connsiteY1119" fmla="*/ 142346 h 273049"/>
                <a:gd name="connsiteX1120" fmla="*/ 116417 w 294745"/>
                <a:gd name="connsiteY1120" fmla="*/ 142346 h 273049"/>
                <a:gd name="connsiteX1121" fmla="*/ 116946 w 294745"/>
                <a:gd name="connsiteY1121" fmla="*/ 142346 h 273049"/>
                <a:gd name="connsiteX1122" fmla="*/ 118533 w 294745"/>
                <a:gd name="connsiteY1122" fmla="*/ 141287 h 273049"/>
                <a:gd name="connsiteX1123" fmla="*/ 120650 w 294745"/>
                <a:gd name="connsiteY1123" fmla="*/ 138641 h 273049"/>
                <a:gd name="connsiteX1124" fmla="*/ 121708 w 294745"/>
                <a:gd name="connsiteY1124" fmla="*/ 138112 h 273049"/>
                <a:gd name="connsiteX1125" fmla="*/ 123296 w 294745"/>
                <a:gd name="connsiteY1125" fmla="*/ 137583 h 273049"/>
                <a:gd name="connsiteX1126" fmla="*/ 124883 w 294745"/>
                <a:gd name="connsiteY1126" fmla="*/ 136525 h 273049"/>
                <a:gd name="connsiteX1127" fmla="*/ 125413 w 294745"/>
                <a:gd name="connsiteY1127" fmla="*/ 134938 h 273049"/>
                <a:gd name="connsiteX1128" fmla="*/ 126471 w 294745"/>
                <a:gd name="connsiteY1128" fmla="*/ 135467 h 273049"/>
                <a:gd name="connsiteX1129" fmla="*/ 127000 w 294745"/>
                <a:gd name="connsiteY1129" fmla="*/ 134938 h 273049"/>
                <a:gd name="connsiteX1130" fmla="*/ 128587 w 294745"/>
                <a:gd name="connsiteY1130" fmla="*/ 133879 h 273049"/>
                <a:gd name="connsiteX1131" fmla="*/ 129116 w 294745"/>
                <a:gd name="connsiteY1131" fmla="*/ 131233 h 273049"/>
                <a:gd name="connsiteX1132" fmla="*/ 128587 w 294745"/>
                <a:gd name="connsiteY1132" fmla="*/ 128587 h 273049"/>
                <a:gd name="connsiteX1133" fmla="*/ 129116 w 294745"/>
                <a:gd name="connsiteY1133" fmla="*/ 127529 h 273049"/>
                <a:gd name="connsiteX1134" fmla="*/ 131233 w 294745"/>
                <a:gd name="connsiteY1134" fmla="*/ 128587 h 273049"/>
                <a:gd name="connsiteX1135" fmla="*/ 132821 w 294745"/>
                <a:gd name="connsiteY1135" fmla="*/ 129646 h 273049"/>
                <a:gd name="connsiteX1136" fmla="*/ 133879 w 294745"/>
                <a:gd name="connsiteY1136" fmla="*/ 129116 h 273049"/>
                <a:gd name="connsiteX1137" fmla="*/ 135467 w 294745"/>
                <a:gd name="connsiteY1137" fmla="*/ 128058 h 273049"/>
                <a:gd name="connsiteX1138" fmla="*/ 137054 w 294745"/>
                <a:gd name="connsiteY1138" fmla="*/ 126471 h 273049"/>
                <a:gd name="connsiteX1139" fmla="*/ 138642 w 294745"/>
                <a:gd name="connsiteY1139" fmla="*/ 124883 h 273049"/>
                <a:gd name="connsiteX1140" fmla="*/ 140229 w 294745"/>
                <a:gd name="connsiteY1140" fmla="*/ 124354 h 273049"/>
                <a:gd name="connsiteX1141" fmla="*/ 141817 w 294745"/>
                <a:gd name="connsiteY1141" fmla="*/ 124354 h 273049"/>
                <a:gd name="connsiteX1142" fmla="*/ 142346 w 294745"/>
                <a:gd name="connsiteY1142" fmla="*/ 123825 h 273049"/>
                <a:gd name="connsiteX1143" fmla="*/ 143933 w 294745"/>
                <a:gd name="connsiteY1143" fmla="*/ 122766 h 273049"/>
                <a:gd name="connsiteX1144" fmla="*/ 144991 w 294745"/>
                <a:gd name="connsiteY1144" fmla="*/ 120650 h 273049"/>
                <a:gd name="connsiteX1145" fmla="*/ 144991 w 294745"/>
                <a:gd name="connsiteY1145" fmla="*/ 118533 h 273049"/>
                <a:gd name="connsiteX1146" fmla="*/ 144991 w 294745"/>
                <a:gd name="connsiteY1146" fmla="*/ 116946 h 273049"/>
                <a:gd name="connsiteX1147" fmla="*/ 144991 w 294745"/>
                <a:gd name="connsiteY1147" fmla="*/ 114300 h 273049"/>
                <a:gd name="connsiteX1148" fmla="*/ 145521 w 294745"/>
                <a:gd name="connsiteY1148" fmla="*/ 112712 h 273049"/>
                <a:gd name="connsiteX1149" fmla="*/ 146579 w 294745"/>
                <a:gd name="connsiteY1149" fmla="*/ 111654 h 273049"/>
                <a:gd name="connsiteX1150" fmla="*/ 143933 w 294745"/>
                <a:gd name="connsiteY1150" fmla="*/ 98425 h 273049"/>
                <a:gd name="connsiteX1151" fmla="*/ 142875 w 294745"/>
                <a:gd name="connsiteY1151" fmla="*/ 96308 h 273049"/>
                <a:gd name="connsiteX1152" fmla="*/ 141288 w 294745"/>
                <a:gd name="connsiteY1152" fmla="*/ 94192 h 273049"/>
                <a:gd name="connsiteX1153" fmla="*/ 140229 w 294745"/>
                <a:gd name="connsiteY1153" fmla="*/ 92604 h 273049"/>
                <a:gd name="connsiteX1154" fmla="*/ 139171 w 294745"/>
                <a:gd name="connsiteY1154" fmla="*/ 88900 h 273049"/>
                <a:gd name="connsiteX1155" fmla="*/ 138112 w 294745"/>
                <a:gd name="connsiteY1155" fmla="*/ 87842 h 273049"/>
                <a:gd name="connsiteX1156" fmla="*/ 136525 w 294745"/>
                <a:gd name="connsiteY1156" fmla="*/ 87842 h 273049"/>
                <a:gd name="connsiteX1157" fmla="*/ 135467 w 294745"/>
                <a:gd name="connsiteY1157" fmla="*/ 87313 h 273049"/>
                <a:gd name="connsiteX1158" fmla="*/ 131762 w 294745"/>
                <a:gd name="connsiteY1158" fmla="*/ 83079 h 273049"/>
                <a:gd name="connsiteX1159" fmla="*/ 128058 w 294745"/>
                <a:gd name="connsiteY1159" fmla="*/ 80433 h 273049"/>
                <a:gd name="connsiteX1160" fmla="*/ 127000 w 294745"/>
                <a:gd name="connsiteY1160" fmla="*/ 78846 h 273049"/>
                <a:gd name="connsiteX1161" fmla="*/ 126471 w 294745"/>
                <a:gd name="connsiteY1161" fmla="*/ 76200 h 273049"/>
                <a:gd name="connsiteX1162" fmla="*/ 126471 w 294745"/>
                <a:gd name="connsiteY1162" fmla="*/ 75671 h 273049"/>
                <a:gd name="connsiteX1163" fmla="*/ 120650 w 294745"/>
                <a:gd name="connsiteY1163" fmla="*/ 69321 h 273049"/>
                <a:gd name="connsiteX1164" fmla="*/ 122767 w 294745"/>
                <a:gd name="connsiteY1164" fmla="*/ 63500 h 273049"/>
                <a:gd name="connsiteX1165" fmla="*/ 123825 w 294745"/>
                <a:gd name="connsiteY1165" fmla="*/ 61912 h 273049"/>
                <a:gd name="connsiteX1166" fmla="*/ 124354 w 294745"/>
                <a:gd name="connsiteY1166" fmla="*/ 61912 h 273049"/>
                <a:gd name="connsiteX1167" fmla="*/ 126471 w 294745"/>
                <a:gd name="connsiteY1167" fmla="*/ 60325 h 273049"/>
                <a:gd name="connsiteX1168" fmla="*/ 129116 w 294745"/>
                <a:gd name="connsiteY1168" fmla="*/ 56621 h 273049"/>
                <a:gd name="connsiteX1169" fmla="*/ 129116 w 294745"/>
                <a:gd name="connsiteY1169" fmla="*/ 55563 h 273049"/>
                <a:gd name="connsiteX1170" fmla="*/ 129646 w 294745"/>
                <a:gd name="connsiteY1170" fmla="*/ 54504 h 273049"/>
                <a:gd name="connsiteX1171" fmla="*/ 131762 w 294745"/>
                <a:gd name="connsiteY1171" fmla="*/ 55033 h 273049"/>
                <a:gd name="connsiteX1172" fmla="*/ 133350 w 294745"/>
                <a:gd name="connsiteY1172" fmla="*/ 55033 h 273049"/>
                <a:gd name="connsiteX1173" fmla="*/ 133879 w 294745"/>
                <a:gd name="connsiteY1173" fmla="*/ 53975 h 273049"/>
                <a:gd name="connsiteX1174" fmla="*/ 133879 w 294745"/>
                <a:gd name="connsiteY1174" fmla="*/ 52917 h 273049"/>
                <a:gd name="connsiteX1175" fmla="*/ 137054 w 294745"/>
                <a:gd name="connsiteY1175" fmla="*/ 50800 h 273049"/>
                <a:gd name="connsiteX1176" fmla="*/ 135996 w 294745"/>
                <a:gd name="connsiteY1176" fmla="*/ 50271 h 273049"/>
                <a:gd name="connsiteX1177" fmla="*/ 133350 w 294745"/>
                <a:gd name="connsiteY1177" fmla="*/ 50271 h 273049"/>
                <a:gd name="connsiteX1178" fmla="*/ 131233 w 294745"/>
                <a:gd name="connsiteY1178" fmla="*/ 49741 h 273049"/>
                <a:gd name="connsiteX1179" fmla="*/ 128587 w 294745"/>
                <a:gd name="connsiteY1179" fmla="*/ 47625 h 273049"/>
                <a:gd name="connsiteX1180" fmla="*/ 127529 w 294745"/>
                <a:gd name="connsiteY1180" fmla="*/ 46037 h 273049"/>
                <a:gd name="connsiteX1181" fmla="*/ 127529 w 294745"/>
                <a:gd name="connsiteY1181" fmla="*/ 44450 h 273049"/>
                <a:gd name="connsiteX1182" fmla="*/ 128587 w 294745"/>
                <a:gd name="connsiteY1182" fmla="*/ 41804 h 273049"/>
                <a:gd name="connsiteX1183" fmla="*/ 128587 w 294745"/>
                <a:gd name="connsiteY1183" fmla="*/ 40746 h 273049"/>
                <a:gd name="connsiteX1184" fmla="*/ 128058 w 294745"/>
                <a:gd name="connsiteY1184" fmla="*/ 40217 h 273049"/>
                <a:gd name="connsiteX1185" fmla="*/ 123296 w 294745"/>
                <a:gd name="connsiteY1185" fmla="*/ 40217 h 273049"/>
                <a:gd name="connsiteX1186" fmla="*/ 121179 w 294745"/>
                <a:gd name="connsiteY1186" fmla="*/ 39158 h 273049"/>
                <a:gd name="connsiteX1187" fmla="*/ 119063 w 294745"/>
                <a:gd name="connsiteY1187" fmla="*/ 37571 h 273049"/>
                <a:gd name="connsiteX1188" fmla="*/ 118004 w 294745"/>
                <a:gd name="connsiteY1188" fmla="*/ 37571 h 273049"/>
                <a:gd name="connsiteX1189" fmla="*/ 114300 w 294745"/>
                <a:gd name="connsiteY1189" fmla="*/ 40746 h 273049"/>
                <a:gd name="connsiteX1190" fmla="*/ 113241 w 294745"/>
                <a:gd name="connsiteY1190" fmla="*/ 41275 h 273049"/>
                <a:gd name="connsiteX1191" fmla="*/ 111125 w 294745"/>
                <a:gd name="connsiteY1191" fmla="*/ 41804 h 273049"/>
                <a:gd name="connsiteX1192" fmla="*/ 105833 w 294745"/>
                <a:gd name="connsiteY1192" fmla="*/ 41804 h 273049"/>
                <a:gd name="connsiteX1193" fmla="*/ 104775 w 294745"/>
                <a:gd name="connsiteY1193" fmla="*/ 42333 h 273049"/>
                <a:gd name="connsiteX1194" fmla="*/ 103188 w 294745"/>
                <a:gd name="connsiteY1194" fmla="*/ 43391 h 273049"/>
                <a:gd name="connsiteX1195" fmla="*/ 102129 w 294745"/>
                <a:gd name="connsiteY1195" fmla="*/ 43391 h 273049"/>
                <a:gd name="connsiteX1196" fmla="*/ 100012 w 294745"/>
                <a:gd name="connsiteY1196" fmla="*/ 41804 h 273049"/>
                <a:gd name="connsiteX1197" fmla="*/ 99483 w 294745"/>
                <a:gd name="connsiteY1197" fmla="*/ 41804 h 273049"/>
                <a:gd name="connsiteX1198" fmla="*/ 97366 w 294745"/>
                <a:gd name="connsiteY1198" fmla="*/ 42333 h 273049"/>
                <a:gd name="connsiteX1199" fmla="*/ 96308 w 294745"/>
                <a:gd name="connsiteY1199" fmla="*/ 42862 h 273049"/>
                <a:gd name="connsiteX1200" fmla="*/ 94192 w 294745"/>
                <a:gd name="connsiteY1200" fmla="*/ 43921 h 273049"/>
                <a:gd name="connsiteX1201" fmla="*/ 93133 w 294745"/>
                <a:gd name="connsiteY1201" fmla="*/ 44979 h 273049"/>
                <a:gd name="connsiteX1202" fmla="*/ 93133 w 294745"/>
                <a:gd name="connsiteY1202" fmla="*/ 46037 h 273049"/>
                <a:gd name="connsiteX1203" fmla="*/ 93663 w 294745"/>
                <a:gd name="connsiteY1203" fmla="*/ 47625 h 273049"/>
                <a:gd name="connsiteX1204" fmla="*/ 94192 w 294745"/>
                <a:gd name="connsiteY1204" fmla="*/ 49212 h 273049"/>
                <a:gd name="connsiteX1205" fmla="*/ 94721 w 294745"/>
                <a:gd name="connsiteY1205" fmla="*/ 50800 h 273049"/>
                <a:gd name="connsiteX1206" fmla="*/ 94192 w 294745"/>
                <a:gd name="connsiteY1206" fmla="*/ 51858 h 273049"/>
                <a:gd name="connsiteX1207" fmla="*/ 93133 w 294745"/>
                <a:gd name="connsiteY1207" fmla="*/ 52387 h 273049"/>
                <a:gd name="connsiteX1208" fmla="*/ 91017 w 294745"/>
                <a:gd name="connsiteY1208" fmla="*/ 52387 h 273049"/>
                <a:gd name="connsiteX1209" fmla="*/ 89958 w 294745"/>
                <a:gd name="connsiteY1209" fmla="*/ 51329 h 273049"/>
                <a:gd name="connsiteX1210" fmla="*/ 89429 w 294745"/>
                <a:gd name="connsiteY1210" fmla="*/ 50800 h 273049"/>
                <a:gd name="connsiteX1211" fmla="*/ 88900 w 294745"/>
                <a:gd name="connsiteY1211" fmla="*/ 50271 h 273049"/>
                <a:gd name="connsiteX1212" fmla="*/ 88900 w 294745"/>
                <a:gd name="connsiteY1212" fmla="*/ 49212 h 273049"/>
                <a:gd name="connsiteX1213" fmla="*/ 86783 w 294745"/>
                <a:gd name="connsiteY1213" fmla="*/ 50271 h 273049"/>
                <a:gd name="connsiteX1214" fmla="*/ 84667 w 294745"/>
                <a:gd name="connsiteY1214" fmla="*/ 50800 h 273049"/>
                <a:gd name="connsiteX1215" fmla="*/ 84137 w 294745"/>
                <a:gd name="connsiteY1215" fmla="*/ 50800 h 273049"/>
                <a:gd name="connsiteX1216" fmla="*/ 82550 w 294745"/>
                <a:gd name="connsiteY1216" fmla="*/ 49741 h 273049"/>
                <a:gd name="connsiteX1217" fmla="*/ 81491 w 294745"/>
                <a:gd name="connsiteY1217" fmla="*/ 47096 h 273049"/>
                <a:gd name="connsiteX1218" fmla="*/ 80962 w 294745"/>
                <a:gd name="connsiteY1218" fmla="*/ 46037 h 273049"/>
                <a:gd name="connsiteX1219" fmla="*/ 77788 w 294745"/>
                <a:gd name="connsiteY1219" fmla="*/ 46037 h 273049"/>
                <a:gd name="connsiteX1220" fmla="*/ 77258 w 294745"/>
                <a:gd name="connsiteY1220" fmla="*/ 46037 h 273049"/>
                <a:gd name="connsiteX1221" fmla="*/ 76729 w 294745"/>
                <a:gd name="connsiteY1221" fmla="*/ 44450 h 273049"/>
                <a:gd name="connsiteX1222" fmla="*/ 78846 w 294745"/>
                <a:gd name="connsiteY1222" fmla="*/ 39688 h 273049"/>
                <a:gd name="connsiteX1223" fmla="*/ 78846 w 294745"/>
                <a:gd name="connsiteY1223" fmla="*/ 38629 h 273049"/>
                <a:gd name="connsiteX1224" fmla="*/ 77258 w 294745"/>
                <a:gd name="connsiteY1224" fmla="*/ 38100 h 273049"/>
                <a:gd name="connsiteX1225" fmla="*/ 75671 w 294745"/>
                <a:gd name="connsiteY1225" fmla="*/ 38629 h 273049"/>
                <a:gd name="connsiteX1226" fmla="*/ 75142 w 294745"/>
                <a:gd name="connsiteY1226" fmla="*/ 37571 h 273049"/>
                <a:gd name="connsiteX1227" fmla="*/ 74083 w 294745"/>
                <a:gd name="connsiteY1227" fmla="*/ 31750 h 273049"/>
                <a:gd name="connsiteX1228" fmla="*/ 73554 w 294745"/>
                <a:gd name="connsiteY1228" fmla="*/ 31221 h 273049"/>
                <a:gd name="connsiteX1229" fmla="*/ 71967 w 294745"/>
                <a:gd name="connsiteY1229" fmla="*/ 31221 h 273049"/>
                <a:gd name="connsiteX1230" fmla="*/ 69850 w 294745"/>
                <a:gd name="connsiteY1230" fmla="*/ 31750 h 273049"/>
                <a:gd name="connsiteX1231" fmla="*/ 67204 w 294745"/>
                <a:gd name="connsiteY1231" fmla="*/ 33337 h 273049"/>
                <a:gd name="connsiteX1232" fmla="*/ 66146 w 294745"/>
                <a:gd name="connsiteY1232" fmla="*/ 33337 h 273049"/>
                <a:gd name="connsiteX1233" fmla="*/ 65616 w 294745"/>
                <a:gd name="connsiteY1233" fmla="*/ 33337 h 273049"/>
                <a:gd name="connsiteX1234" fmla="*/ 65616 w 294745"/>
                <a:gd name="connsiteY1234" fmla="*/ 32279 h 273049"/>
                <a:gd name="connsiteX1235" fmla="*/ 66146 w 294745"/>
                <a:gd name="connsiteY1235" fmla="*/ 30162 h 273049"/>
                <a:gd name="connsiteX1236" fmla="*/ 65616 w 294745"/>
                <a:gd name="connsiteY1236" fmla="*/ 26458 h 273049"/>
                <a:gd name="connsiteX1237" fmla="*/ 67204 w 294745"/>
                <a:gd name="connsiteY1237" fmla="*/ 23813 h 273049"/>
                <a:gd name="connsiteX1238" fmla="*/ 67733 w 294745"/>
                <a:gd name="connsiteY1238" fmla="*/ 23283 h 273049"/>
                <a:gd name="connsiteX1239" fmla="*/ 69321 w 294745"/>
                <a:gd name="connsiteY1239" fmla="*/ 22225 h 273049"/>
                <a:gd name="connsiteX1240" fmla="*/ 71438 w 294745"/>
                <a:gd name="connsiteY1240" fmla="*/ 20637 h 273049"/>
                <a:gd name="connsiteX1241" fmla="*/ 73554 w 294745"/>
                <a:gd name="connsiteY1241" fmla="*/ 15346 h 273049"/>
                <a:gd name="connsiteX1242" fmla="*/ 73025 w 294745"/>
                <a:gd name="connsiteY1242" fmla="*/ 6879 h 273049"/>
                <a:gd name="connsiteX1243" fmla="*/ 72496 w 294745"/>
                <a:gd name="connsiteY1243" fmla="*/ 6350 h 273049"/>
                <a:gd name="connsiteX1244" fmla="*/ 70908 w 294745"/>
                <a:gd name="connsiteY1244" fmla="*/ 6350 h 273049"/>
                <a:gd name="connsiteX1245" fmla="*/ 70379 w 294745"/>
                <a:gd name="connsiteY1245" fmla="*/ 6350 h 273049"/>
                <a:gd name="connsiteX1246" fmla="*/ 69321 w 294745"/>
                <a:gd name="connsiteY1246" fmla="*/ 5292 h 273049"/>
                <a:gd name="connsiteX1247" fmla="*/ 68792 w 294745"/>
                <a:gd name="connsiteY1247" fmla="*/ 2116 h 273049"/>
                <a:gd name="connsiteX1248" fmla="*/ 67733 w 294745"/>
                <a:gd name="connsiteY1248" fmla="*/ 529 h 273049"/>
                <a:gd name="connsiteX1249" fmla="*/ 66146 w 294745"/>
                <a:gd name="connsiteY1249" fmla="*/ 0 h 273049"/>
                <a:gd name="connsiteX1250" fmla="*/ 65087 w 294745"/>
                <a:gd name="connsiteY1250" fmla="*/ 0 h 273049"/>
                <a:gd name="connsiteX1251" fmla="*/ 64029 w 294745"/>
                <a:gd name="connsiteY1251" fmla="*/ 1058 h 273049"/>
                <a:gd name="connsiteX1252" fmla="*/ 64029 w 294745"/>
                <a:gd name="connsiteY1252" fmla="*/ 1587 h 273049"/>
                <a:gd name="connsiteX1253" fmla="*/ 64029 w 294745"/>
                <a:gd name="connsiteY1253" fmla="*/ 3175 h 273049"/>
                <a:gd name="connsiteX1254" fmla="*/ 63500 w 294745"/>
                <a:gd name="connsiteY1254" fmla="*/ 4233 h 273049"/>
                <a:gd name="connsiteX1255" fmla="*/ 61913 w 294745"/>
                <a:gd name="connsiteY1255" fmla="*/ 5821 h 273049"/>
                <a:gd name="connsiteX1256" fmla="*/ 61913 w 294745"/>
                <a:gd name="connsiteY1256" fmla="*/ 6879 h 273049"/>
                <a:gd name="connsiteX1257" fmla="*/ 62442 w 294745"/>
                <a:gd name="connsiteY1257" fmla="*/ 9525 h 273049"/>
                <a:gd name="connsiteX1258" fmla="*/ 61383 w 294745"/>
                <a:gd name="connsiteY1258" fmla="*/ 9525 h 273049"/>
                <a:gd name="connsiteX1259" fmla="*/ 57150 w 294745"/>
                <a:gd name="connsiteY1259" fmla="*/ 8467 h 273049"/>
                <a:gd name="connsiteX1260" fmla="*/ 56092 w 294745"/>
                <a:gd name="connsiteY1260" fmla="*/ 8996 h 273049"/>
                <a:gd name="connsiteX1261" fmla="*/ 49212 w 294745"/>
                <a:gd name="connsiteY1261" fmla="*/ 13758 h 273049"/>
                <a:gd name="connsiteX1262" fmla="*/ 48683 w 294745"/>
                <a:gd name="connsiteY1262" fmla="*/ 14817 h 273049"/>
                <a:gd name="connsiteX1263" fmla="*/ 48683 w 294745"/>
                <a:gd name="connsiteY1263" fmla="*/ 17462 h 273049"/>
                <a:gd name="connsiteX1264" fmla="*/ 48683 w 294745"/>
                <a:gd name="connsiteY1264" fmla="*/ 18521 h 273049"/>
                <a:gd name="connsiteX1265" fmla="*/ 45508 w 294745"/>
                <a:gd name="connsiteY1265" fmla="*/ 22225 h 273049"/>
                <a:gd name="connsiteX1266" fmla="*/ 45508 w 294745"/>
                <a:gd name="connsiteY1266" fmla="*/ 23283 h 273049"/>
                <a:gd name="connsiteX1267" fmla="*/ 46038 w 294745"/>
                <a:gd name="connsiteY1267" fmla="*/ 24342 h 273049"/>
                <a:gd name="connsiteX1268" fmla="*/ 46038 w 294745"/>
                <a:gd name="connsiteY1268" fmla="*/ 25400 h 273049"/>
                <a:gd name="connsiteX1269" fmla="*/ 42333 w 294745"/>
                <a:gd name="connsiteY1269" fmla="*/ 32808 h 273049"/>
                <a:gd name="connsiteX1270" fmla="*/ 41804 w 294745"/>
                <a:gd name="connsiteY1270" fmla="*/ 33337 h 273049"/>
                <a:gd name="connsiteX1271" fmla="*/ 40746 w 294745"/>
                <a:gd name="connsiteY1271" fmla="*/ 33337 h 273049"/>
                <a:gd name="connsiteX1272" fmla="*/ 37042 w 294745"/>
                <a:gd name="connsiteY1272" fmla="*/ 31750 h 273049"/>
                <a:gd name="connsiteX1273" fmla="*/ 36512 w 294745"/>
                <a:gd name="connsiteY1273" fmla="*/ 32808 h 273049"/>
                <a:gd name="connsiteX1274" fmla="*/ 37042 w 294745"/>
                <a:gd name="connsiteY1274" fmla="*/ 38100 h 273049"/>
                <a:gd name="connsiteX1275" fmla="*/ 36512 w 294745"/>
                <a:gd name="connsiteY1275" fmla="*/ 39158 h 273049"/>
                <a:gd name="connsiteX1276" fmla="*/ 35454 w 294745"/>
                <a:gd name="connsiteY1276" fmla="*/ 39688 h 273049"/>
                <a:gd name="connsiteX1277" fmla="*/ 34396 w 294745"/>
                <a:gd name="connsiteY1277" fmla="*/ 40217 h 273049"/>
                <a:gd name="connsiteX1278" fmla="*/ 34925 w 294745"/>
                <a:gd name="connsiteY1278" fmla="*/ 43391 h 273049"/>
                <a:gd name="connsiteX1279" fmla="*/ 34925 w 294745"/>
                <a:gd name="connsiteY1279" fmla="*/ 45508 h 273049"/>
                <a:gd name="connsiteX1280" fmla="*/ 34396 w 294745"/>
                <a:gd name="connsiteY1280" fmla="*/ 46567 h 273049"/>
                <a:gd name="connsiteX1281" fmla="*/ 33337 w 294745"/>
                <a:gd name="connsiteY1281" fmla="*/ 47096 h 273049"/>
                <a:gd name="connsiteX1282" fmla="*/ 32808 w 294745"/>
                <a:gd name="connsiteY1282" fmla="*/ 46567 h 273049"/>
                <a:gd name="connsiteX1283" fmla="*/ 30692 w 294745"/>
                <a:gd name="connsiteY1283" fmla="*/ 46037 h 273049"/>
                <a:gd name="connsiteX1284" fmla="*/ 30692 w 294745"/>
                <a:gd name="connsiteY1284" fmla="*/ 44450 h 273049"/>
                <a:gd name="connsiteX1285" fmla="*/ 28575 w 294745"/>
                <a:gd name="connsiteY1285" fmla="*/ 36512 h 273049"/>
                <a:gd name="connsiteX1286" fmla="*/ 28575 w 294745"/>
                <a:gd name="connsiteY1286" fmla="*/ 34396 h 273049"/>
                <a:gd name="connsiteX1287" fmla="*/ 26458 w 294745"/>
                <a:gd name="connsiteY1287" fmla="*/ 34925 h 273049"/>
                <a:gd name="connsiteX1288" fmla="*/ 25400 w 294745"/>
                <a:gd name="connsiteY1288" fmla="*/ 39158 h 273049"/>
                <a:gd name="connsiteX1289" fmla="*/ 24342 w 294745"/>
                <a:gd name="connsiteY1289" fmla="*/ 40217 h 273049"/>
                <a:gd name="connsiteX1290" fmla="*/ 22754 w 294745"/>
                <a:gd name="connsiteY1290" fmla="*/ 38629 h 273049"/>
                <a:gd name="connsiteX1291" fmla="*/ 21167 w 294745"/>
                <a:gd name="connsiteY1291" fmla="*/ 37042 h 273049"/>
                <a:gd name="connsiteX1292" fmla="*/ 21167 w 294745"/>
                <a:gd name="connsiteY1292" fmla="*/ 33866 h 273049"/>
                <a:gd name="connsiteX1293" fmla="*/ 21696 w 294745"/>
                <a:gd name="connsiteY1293" fmla="*/ 32808 h 273049"/>
                <a:gd name="connsiteX1294" fmla="*/ 23813 w 294745"/>
                <a:gd name="connsiteY1294" fmla="*/ 31750 h 273049"/>
                <a:gd name="connsiteX1295" fmla="*/ 25400 w 294745"/>
                <a:gd name="connsiteY1295" fmla="*/ 31221 h 273049"/>
                <a:gd name="connsiteX1296" fmla="*/ 28046 w 294745"/>
                <a:gd name="connsiteY1296" fmla="*/ 29104 h 273049"/>
                <a:gd name="connsiteX1297" fmla="*/ 28575 w 294745"/>
                <a:gd name="connsiteY1297" fmla="*/ 27516 h 273049"/>
                <a:gd name="connsiteX1298" fmla="*/ 28575 w 294745"/>
                <a:gd name="connsiteY1298" fmla="*/ 24871 h 273049"/>
                <a:gd name="connsiteX1299" fmla="*/ 28046 w 294745"/>
                <a:gd name="connsiteY1299" fmla="*/ 24342 h 273049"/>
                <a:gd name="connsiteX1300" fmla="*/ 20637 w 294745"/>
                <a:gd name="connsiteY1300" fmla="*/ 23813 h 273049"/>
                <a:gd name="connsiteX1301" fmla="*/ 15875 w 294745"/>
                <a:gd name="connsiteY1301" fmla="*/ 23813 h 273049"/>
                <a:gd name="connsiteX1302" fmla="*/ 12700 w 294745"/>
                <a:gd name="connsiteY1302" fmla="*/ 23283 h 273049"/>
                <a:gd name="connsiteX1303" fmla="*/ 12171 w 294745"/>
                <a:gd name="connsiteY1303" fmla="*/ 23283 h 273049"/>
                <a:gd name="connsiteX1304" fmla="*/ 12171 w 294745"/>
                <a:gd name="connsiteY1304" fmla="*/ 19050 h 273049"/>
                <a:gd name="connsiteX1305" fmla="*/ 11642 w 294745"/>
                <a:gd name="connsiteY1305" fmla="*/ 17991 h 273049"/>
                <a:gd name="connsiteX1306" fmla="*/ 10054 w 294745"/>
                <a:gd name="connsiteY1306" fmla="*/ 17991 h 273049"/>
                <a:gd name="connsiteX1307" fmla="*/ 8467 w 294745"/>
                <a:gd name="connsiteY1307" fmla="*/ 17991 h 273049"/>
                <a:gd name="connsiteX1308" fmla="*/ 6350 w 294745"/>
                <a:gd name="connsiteY1308" fmla="*/ 16404 h 273049"/>
                <a:gd name="connsiteX1309" fmla="*/ 2646 w 294745"/>
                <a:gd name="connsiteY1309" fmla="*/ 15346 h 273049"/>
                <a:gd name="connsiteX1310" fmla="*/ 2116 w 294745"/>
                <a:gd name="connsiteY1310" fmla="*/ 15875 h 273049"/>
                <a:gd name="connsiteX1311" fmla="*/ 0 w 294745"/>
                <a:gd name="connsiteY1311" fmla="*/ 17462 h 273049"/>
                <a:gd name="connsiteX1312" fmla="*/ 0 w 294745"/>
                <a:gd name="connsiteY1312" fmla="*/ 18521 h 273049"/>
                <a:gd name="connsiteX1313" fmla="*/ 0 w 294745"/>
                <a:gd name="connsiteY1313" fmla="*/ 19050 h 273049"/>
                <a:gd name="connsiteX1314" fmla="*/ 1587 w 294745"/>
                <a:gd name="connsiteY1314" fmla="*/ 19579 h 273049"/>
                <a:gd name="connsiteX1315" fmla="*/ 5292 w 294745"/>
                <a:gd name="connsiteY1315" fmla="*/ 22754 h 273049"/>
                <a:gd name="connsiteX1316" fmla="*/ 5821 w 294745"/>
                <a:gd name="connsiteY1316" fmla="*/ 23283 h 273049"/>
                <a:gd name="connsiteX1317" fmla="*/ 5821 w 294745"/>
                <a:gd name="connsiteY1317" fmla="*/ 23813 h 273049"/>
                <a:gd name="connsiteX1318" fmla="*/ 2646 w 294745"/>
                <a:gd name="connsiteY1318" fmla="*/ 24342 h 273049"/>
                <a:gd name="connsiteX1319" fmla="*/ 1587 w 294745"/>
                <a:gd name="connsiteY1319" fmla="*/ 25400 h 273049"/>
                <a:gd name="connsiteX1320" fmla="*/ 0 w 294745"/>
                <a:gd name="connsiteY1320" fmla="*/ 27516 h 273049"/>
                <a:gd name="connsiteX1321" fmla="*/ 1058 w 294745"/>
                <a:gd name="connsiteY1321" fmla="*/ 28575 h 273049"/>
                <a:gd name="connsiteX1322" fmla="*/ 4233 w 294745"/>
                <a:gd name="connsiteY1322" fmla="*/ 30162 h 273049"/>
                <a:gd name="connsiteX1323" fmla="*/ 4762 w 294745"/>
                <a:gd name="connsiteY1323" fmla="*/ 30692 h 273049"/>
                <a:gd name="connsiteX1324" fmla="*/ 4762 w 294745"/>
                <a:gd name="connsiteY1324" fmla="*/ 31750 h 273049"/>
                <a:gd name="connsiteX1325" fmla="*/ 3175 w 294745"/>
                <a:gd name="connsiteY1325" fmla="*/ 34396 h 273049"/>
                <a:gd name="connsiteX1326" fmla="*/ 3175 w 294745"/>
                <a:gd name="connsiteY1326" fmla="*/ 34925 h 273049"/>
                <a:gd name="connsiteX1327" fmla="*/ 4233 w 294745"/>
                <a:gd name="connsiteY1327" fmla="*/ 36512 h 273049"/>
                <a:gd name="connsiteX1328" fmla="*/ 6350 w 294745"/>
                <a:gd name="connsiteY1328" fmla="*/ 46567 h 273049"/>
                <a:gd name="connsiteX1329" fmla="*/ 6879 w 294745"/>
                <a:gd name="connsiteY1329" fmla="*/ 48683 h 273049"/>
                <a:gd name="connsiteX1330" fmla="*/ 8467 w 294745"/>
                <a:gd name="connsiteY1330" fmla="*/ 49212 h 273049"/>
                <a:gd name="connsiteX1331" fmla="*/ 9525 w 294745"/>
                <a:gd name="connsiteY1331" fmla="*/ 47096 h 273049"/>
                <a:gd name="connsiteX1332" fmla="*/ 10583 w 294745"/>
                <a:gd name="connsiteY1332" fmla="*/ 49212 h 273049"/>
                <a:gd name="connsiteX1333" fmla="*/ 11112 w 294745"/>
                <a:gd name="connsiteY1333" fmla="*/ 49212 h 273049"/>
                <a:gd name="connsiteX1334" fmla="*/ 12171 w 294745"/>
                <a:gd name="connsiteY1334" fmla="*/ 48154 h 273049"/>
                <a:gd name="connsiteX1335" fmla="*/ 12700 w 294745"/>
                <a:gd name="connsiteY1335" fmla="*/ 46037 h 273049"/>
                <a:gd name="connsiteX1336" fmla="*/ 13758 w 294745"/>
                <a:gd name="connsiteY1336" fmla="*/ 47625 h 273049"/>
                <a:gd name="connsiteX1337" fmla="*/ 14817 w 294745"/>
                <a:gd name="connsiteY1337" fmla="*/ 48683 h 273049"/>
                <a:gd name="connsiteX1338" fmla="*/ 15346 w 294745"/>
                <a:gd name="connsiteY1338" fmla="*/ 48683 h 273049"/>
                <a:gd name="connsiteX1339" fmla="*/ 15875 w 294745"/>
                <a:gd name="connsiteY1339" fmla="*/ 46567 h 273049"/>
                <a:gd name="connsiteX1340" fmla="*/ 17462 w 294745"/>
                <a:gd name="connsiteY1340" fmla="*/ 46567 h 273049"/>
                <a:gd name="connsiteX1341" fmla="*/ 17991 w 294745"/>
                <a:gd name="connsiteY1341" fmla="*/ 46037 h 273049"/>
                <a:gd name="connsiteX1342" fmla="*/ 17991 w 294745"/>
                <a:gd name="connsiteY1342" fmla="*/ 44450 h 273049"/>
                <a:gd name="connsiteX1343" fmla="*/ 16933 w 294745"/>
                <a:gd name="connsiteY1343" fmla="*/ 41804 h 273049"/>
                <a:gd name="connsiteX1344" fmla="*/ 16933 w 294745"/>
                <a:gd name="connsiteY1344" fmla="*/ 40217 h 273049"/>
                <a:gd name="connsiteX1345" fmla="*/ 17462 w 294745"/>
                <a:gd name="connsiteY1345" fmla="*/ 39688 h 273049"/>
                <a:gd name="connsiteX1346" fmla="*/ 17991 w 294745"/>
                <a:gd name="connsiteY1346" fmla="*/ 40217 h 273049"/>
                <a:gd name="connsiteX1347" fmla="*/ 19050 w 294745"/>
                <a:gd name="connsiteY1347" fmla="*/ 41804 h 273049"/>
                <a:gd name="connsiteX1348" fmla="*/ 19579 w 294745"/>
                <a:gd name="connsiteY1348" fmla="*/ 42862 h 273049"/>
                <a:gd name="connsiteX1349" fmla="*/ 21167 w 294745"/>
                <a:gd name="connsiteY1349" fmla="*/ 42862 h 273049"/>
                <a:gd name="connsiteX1350" fmla="*/ 23283 w 294745"/>
                <a:gd name="connsiteY1350" fmla="*/ 41804 h 273049"/>
                <a:gd name="connsiteX1351" fmla="*/ 24342 w 294745"/>
                <a:gd name="connsiteY1351" fmla="*/ 42862 h 273049"/>
                <a:gd name="connsiteX1352" fmla="*/ 26458 w 294745"/>
                <a:gd name="connsiteY1352" fmla="*/ 47625 h 273049"/>
                <a:gd name="connsiteX1353" fmla="*/ 26987 w 294745"/>
                <a:gd name="connsiteY1353" fmla="*/ 51329 h 273049"/>
                <a:gd name="connsiteX1354" fmla="*/ 28046 w 294745"/>
                <a:gd name="connsiteY1354" fmla="*/ 53975 h 273049"/>
                <a:gd name="connsiteX1355" fmla="*/ 28575 w 294745"/>
                <a:gd name="connsiteY1355" fmla="*/ 55033 h 273049"/>
                <a:gd name="connsiteX1356" fmla="*/ 31750 w 294745"/>
                <a:gd name="connsiteY1356" fmla="*/ 58737 h 273049"/>
                <a:gd name="connsiteX1357" fmla="*/ 32808 w 294745"/>
                <a:gd name="connsiteY1357" fmla="*/ 58208 h 273049"/>
                <a:gd name="connsiteX1358" fmla="*/ 33866 w 294745"/>
                <a:gd name="connsiteY1358" fmla="*/ 58737 h 273049"/>
                <a:gd name="connsiteX1359" fmla="*/ 33866 w 294745"/>
                <a:gd name="connsiteY1359" fmla="*/ 59266 h 273049"/>
                <a:gd name="connsiteX1360" fmla="*/ 33337 w 294745"/>
                <a:gd name="connsiteY1360" fmla="*/ 60325 h 273049"/>
                <a:gd name="connsiteX1361" fmla="*/ 34396 w 294745"/>
                <a:gd name="connsiteY1361" fmla="*/ 61383 h 273049"/>
                <a:gd name="connsiteX1362" fmla="*/ 35983 w 294745"/>
                <a:gd name="connsiteY1362" fmla="*/ 60854 h 273049"/>
                <a:gd name="connsiteX1363" fmla="*/ 36512 w 294745"/>
                <a:gd name="connsiteY1363" fmla="*/ 61383 h 273049"/>
                <a:gd name="connsiteX1364" fmla="*/ 39158 w 294745"/>
                <a:gd name="connsiteY1364" fmla="*/ 64558 h 273049"/>
                <a:gd name="connsiteX1365" fmla="*/ 39158 w 294745"/>
                <a:gd name="connsiteY1365" fmla="*/ 65087 h 273049"/>
                <a:gd name="connsiteX1366" fmla="*/ 39688 w 294745"/>
                <a:gd name="connsiteY1366" fmla="*/ 66675 h 273049"/>
                <a:gd name="connsiteX1367" fmla="*/ 38629 w 294745"/>
                <a:gd name="connsiteY1367" fmla="*/ 66675 h 273049"/>
                <a:gd name="connsiteX1368" fmla="*/ 37571 w 294745"/>
                <a:gd name="connsiteY1368" fmla="*/ 67204 h 273049"/>
                <a:gd name="connsiteX1369" fmla="*/ 39158 w 294745"/>
                <a:gd name="connsiteY1369" fmla="*/ 68262 h 273049"/>
                <a:gd name="connsiteX1370" fmla="*/ 40217 w 294745"/>
                <a:gd name="connsiteY1370" fmla="*/ 68792 h 273049"/>
                <a:gd name="connsiteX1371" fmla="*/ 40746 w 294745"/>
                <a:gd name="connsiteY1371" fmla="*/ 67204 h 273049"/>
                <a:gd name="connsiteX1372" fmla="*/ 41275 w 294745"/>
                <a:gd name="connsiteY1372" fmla="*/ 68262 h 273049"/>
                <a:gd name="connsiteX1373" fmla="*/ 43921 w 294745"/>
                <a:gd name="connsiteY1373" fmla="*/ 74612 h 273049"/>
                <a:gd name="connsiteX1374" fmla="*/ 44450 w 294745"/>
                <a:gd name="connsiteY1374" fmla="*/ 80962 h 273049"/>
                <a:gd name="connsiteX1375" fmla="*/ 43921 w 294745"/>
                <a:gd name="connsiteY1375" fmla="*/ 83608 h 273049"/>
                <a:gd name="connsiteX1376" fmla="*/ 41804 w 294745"/>
                <a:gd name="connsiteY1376" fmla="*/ 88371 h 273049"/>
                <a:gd name="connsiteX1377" fmla="*/ 41804 w 294745"/>
                <a:gd name="connsiteY1377" fmla="*/ 89958 h 273049"/>
                <a:gd name="connsiteX1378" fmla="*/ 43392 w 294745"/>
                <a:gd name="connsiteY1378" fmla="*/ 89958 h 273049"/>
                <a:gd name="connsiteX1379" fmla="*/ 43921 w 294745"/>
                <a:gd name="connsiteY1379" fmla="*/ 89429 h 273049"/>
                <a:gd name="connsiteX1380" fmla="*/ 44979 w 294745"/>
                <a:gd name="connsiteY1380" fmla="*/ 88900 h 273049"/>
                <a:gd name="connsiteX1381" fmla="*/ 46567 w 294745"/>
                <a:gd name="connsiteY1381" fmla="*/ 88371 h 273049"/>
                <a:gd name="connsiteX1382" fmla="*/ 46567 w 294745"/>
                <a:gd name="connsiteY1382" fmla="*/ 88900 h 273049"/>
                <a:gd name="connsiteX1383" fmla="*/ 46567 w 294745"/>
                <a:gd name="connsiteY1383" fmla="*/ 90487 h 273049"/>
                <a:gd name="connsiteX1384" fmla="*/ 47096 w 294745"/>
                <a:gd name="connsiteY1384" fmla="*/ 91016 h 273049"/>
                <a:gd name="connsiteX1385" fmla="*/ 47625 w 294745"/>
                <a:gd name="connsiteY1385" fmla="*/ 91016 h 273049"/>
                <a:gd name="connsiteX1386" fmla="*/ 48683 w 294745"/>
                <a:gd name="connsiteY1386" fmla="*/ 89958 h 273049"/>
                <a:gd name="connsiteX1387" fmla="*/ 49741 w 294745"/>
                <a:gd name="connsiteY1387" fmla="*/ 89958 h 273049"/>
                <a:gd name="connsiteX1388" fmla="*/ 49741 w 294745"/>
                <a:gd name="connsiteY1388" fmla="*/ 91016 h 27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Lst>
              <a:rect l="l" t="t" r="r" b="b"/>
              <a:pathLst>
                <a:path w="294745" h="273049">
                  <a:moveTo>
                    <a:pt x="223837" y="46037"/>
                  </a:moveTo>
                  <a:lnTo>
                    <a:pt x="224366" y="47096"/>
                  </a:lnTo>
                  <a:lnTo>
                    <a:pt x="224896" y="47625"/>
                  </a:lnTo>
                  <a:lnTo>
                    <a:pt x="225425" y="47096"/>
                  </a:lnTo>
                  <a:lnTo>
                    <a:pt x="225954" y="45508"/>
                  </a:lnTo>
                  <a:lnTo>
                    <a:pt x="225954" y="44450"/>
                  </a:lnTo>
                  <a:lnTo>
                    <a:pt x="228600" y="39158"/>
                  </a:lnTo>
                  <a:lnTo>
                    <a:pt x="229658" y="37042"/>
                  </a:lnTo>
                  <a:lnTo>
                    <a:pt x="230188" y="32808"/>
                  </a:lnTo>
                  <a:lnTo>
                    <a:pt x="230717" y="31750"/>
                  </a:lnTo>
                  <a:lnTo>
                    <a:pt x="231246" y="30692"/>
                  </a:lnTo>
                  <a:lnTo>
                    <a:pt x="231775" y="28575"/>
                  </a:lnTo>
                  <a:lnTo>
                    <a:pt x="231246" y="27516"/>
                  </a:lnTo>
                  <a:lnTo>
                    <a:pt x="231775" y="26987"/>
                  </a:lnTo>
                  <a:lnTo>
                    <a:pt x="232833" y="25929"/>
                  </a:lnTo>
                  <a:lnTo>
                    <a:pt x="230188" y="23813"/>
                  </a:lnTo>
                  <a:lnTo>
                    <a:pt x="228600" y="25400"/>
                  </a:lnTo>
                  <a:lnTo>
                    <a:pt x="227012" y="25929"/>
                  </a:lnTo>
                  <a:lnTo>
                    <a:pt x="226483" y="26458"/>
                  </a:lnTo>
                  <a:lnTo>
                    <a:pt x="220663" y="35454"/>
                  </a:lnTo>
                  <a:lnTo>
                    <a:pt x="220133" y="37571"/>
                  </a:lnTo>
                  <a:lnTo>
                    <a:pt x="220133" y="39158"/>
                  </a:lnTo>
                  <a:lnTo>
                    <a:pt x="221192" y="42333"/>
                  </a:lnTo>
                  <a:lnTo>
                    <a:pt x="223837" y="46037"/>
                  </a:lnTo>
                  <a:close/>
                  <a:moveTo>
                    <a:pt x="219075" y="92075"/>
                  </a:moveTo>
                  <a:lnTo>
                    <a:pt x="219075" y="93662"/>
                  </a:lnTo>
                  <a:lnTo>
                    <a:pt x="220133" y="97366"/>
                  </a:lnTo>
                  <a:lnTo>
                    <a:pt x="222779" y="100012"/>
                  </a:lnTo>
                  <a:lnTo>
                    <a:pt x="223837" y="98425"/>
                  </a:lnTo>
                  <a:lnTo>
                    <a:pt x="225425" y="98954"/>
                  </a:lnTo>
                  <a:lnTo>
                    <a:pt x="226483" y="100012"/>
                  </a:lnTo>
                  <a:lnTo>
                    <a:pt x="229129" y="101071"/>
                  </a:lnTo>
                  <a:lnTo>
                    <a:pt x="229658" y="101600"/>
                  </a:lnTo>
                  <a:lnTo>
                    <a:pt x="228071" y="102129"/>
                  </a:lnTo>
                  <a:lnTo>
                    <a:pt x="227012" y="101600"/>
                  </a:lnTo>
                  <a:lnTo>
                    <a:pt x="225954" y="101071"/>
                  </a:lnTo>
                  <a:lnTo>
                    <a:pt x="223837" y="103188"/>
                  </a:lnTo>
                  <a:lnTo>
                    <a:pt x="224366" y="104246"/>
                  </a:lnTo>
                  <a:lnTo>
                    <a:pt x="227542" y="106362"/>
                  </a:lnTo>
                  <a:lnTo>
                    <a:pt x="228600" y="106362"/>
                  </a:lnTo>
                  <a:lnTo>
                    <a:pt x="229658" y="105304"/>
                  </a:lnTo>
                  <a:lnTo>
                    <a:pt x="230717" y="104775"/>
                  </a:lnTo>
                  <a:lnTo>
                    <a:pt x="231775" y="104775"/>
                  </a:lnTo>
                  <a:lnTo>
                    <a:pt x="234950" y="106362"/>
                  </a:lnTo>
                  <a:lnTo>
                    <a:pt x="237067" y="109008"/>
                  </a:lnTo>
                  <a:lnTo>
                    <a:pt x="237596" y="107950"/>
                  </a:lnTo>
                  <a:lnTo>
                    <a:pt x="236538" y="105304"/>
                  </a:lnTo>
                  <a:lnTo>
                    <a:pt x="237067" y="104775"/>
                  </a:lnTo>
                  <a:lnTo>
                    <a:pt x="237596" y="104775"/>
                  </a:lnTo>
                  <a:lnTo>
                    <a:pt x="241829" y="108479"/>
                  </a:lnTo>
                  <a:lnTo>
                    <a:pt x="242358" y="109008"/>
                  </a:lnTo>
                  <a:lnTo>
                    <a:pt x="242887" y="110596"/>
                  </a:lnTo>
                  <a:lnTo>
                    <a:pt x="246063" y="111654"/>
                  </a:lnTo>
                  <a:lnTo>
                    <a:pt x="246592" y="111125"/>
                  </a:lnTo>
                  <a:lnTo>
                    <a:pt x="243946" y="107421"/>
                  </a:lnTo>
                  <a:lnTo>
                    <a:pt x="244475" y="106891"/>
                  </a:lnTo>
                  <a:lnTo>
                    <a:pt x="245533" y="106362"/>
                  </a:lnTo>
                  <a:lnTo>
                    <a:pt x="246063" y="105833"/>
                  </a:lnTo>
                  <a:lnTo>
                    <a:pt x="246063" y="105304"/>
                  </a:lnTo>
                  <a:lnTo>
                    <a:pt x="245533" y="105304"/>
                  </a:lnTo>
                  <a:lnTo>
                    <a:pt x="243946" y="104246"/>
                  </a:lnTo>
                  <a:lnTo>
                    <a:pt x="242358" y="106362"/>
                  </a:lnTo>
                  <a:lnTo>
                    <a:pt x="241300" y="105833"/>
                  </a:lnTo>
                  <a:lnTo>
                    <a:pt x="240241" y="104775"/>
                  </a:lnTo>
                  <a:lnTo>
                    <a:pt x="239712" y="102658"/>
                  </a:lnTo>
                  <a:lnTo>
                    <a:pt x="238654" y="102129"/>
                  </a:lnTo>
                  <a:lnTo>
                    <a:pt x="237596" y="101600"/>
                  </a:lnTo>
                  <a:lnTo>
                    <a:pt x="237067" y="101600"/>
                  </a:lnTo>
                  <a:lnTo>
                    <a:pt x="235479" y="103717"/>
                  </a:lnTo>
                  <a:lnTo>
                    <a:pt x="234950" y="104775"/>
                  </a:lnTo>
                  <a:lnTo>
                    <a:pt x="233892" y="104246"/>
                  </a:lnTo>
                  <a:lnTo>
                    <a:pt x="232833" y="103188"/>
                  </a:lnTo>
                  <a:lnTo>
                    <a:pt x="232304" y="103188"/>
                  </a:lnTo>
                  <a:lnTo>
                    <a:pt x="230717" y="97896"/>
                  </a:lnTo>
                  <a:lnTo>
                    <a:pt x="229129" y="94721"/>
                  </a:lnTo>
                  <a:lnTo>
                    <a:pt x="230188" y="93662"/>
                  </a:lnTo>
                  <a:lnTo>
                    <a:pt x="230188" y="90487"/>
                  </a:lnTo>
                  <a:lnTo>
                    <a:pt x="232304" y="89429"/>
                  </a:lnTo>
                  <a:lnTo>
                    <a:pt x="234950" y="87313"/>
                  </a:lnTo>
                  <a:lnTo>
                    <a:pt x="235479" y="86254"/>
                  </a:lnTo>
                  <a:lnTo>
                    <a:pt x="237067" y="82021"/>
                  </a:lnTo>
                  <a:lnTo>
                    <a:pt x="236538" y="80962"/>
                  </a:lnTo>
                  <a:lnTo>
                    <a:pt x="234950" y="79904"/>
                  </a:lnTo>
                  <a:lnTo>
                    <a:pt x="234421" y="77258"/>
                  </a:lnTo>
                  <a:lnTo>
                    <a:pt x="234421" y="75671"/>
                  </a:lnTo>
                  <a:lnTo>
                    <a:pt x="235479" y="74083"/>
                  </a:lnTo>
                  <a:lnTo>
                    <a:pt x="235479" y="73025"/>
                  </a:lnTo>
                  <a:lnTo>
                    <a:pt x="234421" y="72496"/>
                  </a:lnTo>
                  <a:lnTo>
                    <a:pt x="233892" y="73025"/>
                  </a:lnTo>
                  <a:lnTo>
                    <a:pt x="233362" y="73554"/>
                  </a:lnTo>
                  <a:lnTo>
                    <a:pt x="231246" y="73554"/>
                  </a:lnTo>
                  <a:lnTo>
                    <a:pt x="227542" y="71967"/>
                  </a:lnTo>
                  <a:lnTo>
                    <a:pt x="225954" y="71967"/>
                  </a:lnTo>
                  <a:lnTo>
                    <a:pt x="224896" y="71967"/>
                  </a:lnTo>
                  <a:lnTo>
                    <a:pt x="224366" y="72496"/>
                  </a:lnTo>
                  <a:lnTo>
                    <a:pt x="223308" y="75141"/>
                  </a:lnTo>
                  <a:lnTo>
                    <a:pt x="222779" y="82021"/>
                  </a:lnTo>
                  <a:lnTo>
                    <a:pt x="222250" y="83608"/>
                  </a:lnTo>
                  <a:lnTo>
                    <a:pt x="222250" y="85725"/>
                  </a:lnTo>
                  <a:lnTo>
                    <a:pt x="222779" y="86783"/>
                  </a:lnTo>
                  <a:lnTo>
                    <a:pt x="222779" y="88371"/>
                  </a:lnTo>
                  <a:lnTo>
                    <a:pt x="221721" y="89429"/>
                  </a:lnTo>
                  <a:lnTo>
                    <a:pt x="219075" y="87313"/>
                  </a:lnTo>
                  <a:lnTo>
                    <a:pt x="218017" y="88371"/>
                  </a:lnTo>
                  <a:lnTo>
                    <a:pt x="219075" y="89958"/>
                  </a:lnTo>
                  <a:lnTo>
                    <a:pt x="219075" y="92075"/>
                  </a:lnTo>
                  <a:close/>
                  <a:moveTo>
                    <a:pt x="226483" y="115358"/>
                  </a:moveTo>
                  <a:lnTo>
                    <a:pt x="228071" y="116417"/>
                  </a:lnTo>
                  <a:lnTo>
                    <a:pt x="228600" y="115358"/>
                  </a:lnTo>
                  <a:lnTo>
                    <a:pt x="229129" y="114300"/>
                  </a:lnTo>
                  <a:lnTo>
                    <a:pt x="229658" y="112712"/>
                  </a:lnTo>
                  <a:lnTo>
                    <a:pt x="229658" y="110067"/>
                  </a:lnTo>
                  <a:lnTo>
                    <a:pt x="228600" y="108479"/>
                  </a:lnTo>
                  <a:lnTo>
                    <a:pt x="227542" y="107950"/>
                  </a:lnTo>
                  <a:lnTo>
                    <a:pt x="222779" y="108479"/>
                  </a:lnTo>
                  <a:lnTo>
                    <a:pt x="224366" y="110067"/>
                  </a:lnTo>
                  <a:lnTo>
                    <a:pt x="225425" y="113241"/>
                  </a:lnTo>
                  <a:lnTo>
                    <a:pt x="225425" y="114300"/>
                  </a:lnTo>
                  <a:lnTo>
                    <a:pt x="226483" y="115358"/>
                  </a:lnTo>
                  <a:close/>
                  <a:moveTo>
                    <a:pt x="237596" y="121708"/>
                  </a:moveTo>
                  <a:lnTo>
                    <a:pt x="236008" y="121179"/>
                  </a:lnTo>
                  <a:lnTo>
                    <a:pt x="234421" y="119592"/>
                  </a:lnTo>
                  <a:lnTo>
                    <a:pt x="233362" y="128587"/>
                  </a:lnTo>
                  <a:lnTo>
                    <a:pt x="236538" y="127529"/>
                  </a:lnTo>
                  <a:lnTo>
                    <a:pt x="239183" y="125412"/>
                  </a:lnTo>
                  <a:lnTo>
                    <a:pt x="240241" y="123825"/>
                  </a:lnTo>
                  <a:lnTo>
                    <a:pt x="240771" y="122766"/>
                  </a:lnTo>
                  <a:lnTo>
                    <a:pt x="240771" y="121179"/>
                  </a:lnTo>
                  <a:lnTo>
                    <a:pt x="238654" y="121708"/>
                  </a:lnTo>
                  <a:lnTo>
                    <a:pt x="237596" y="121708"/>
                  </a:lnTo>
                  <a:close/>
                  <a:moveTo>
                    <a:pt x="254000" y="119063"/>
                  </a:moveTo>
                  <a:lnTo>
                    <a:pt x="254529" y="120650"/>
                  </a:lnTo>
                  <a:lnTo>
                    <a:pt x="254000" y="121708"/>
                  </a:lnTo>
                  <a:lnTo>
                    <a:pt x="254000" y="122237"/>
                  </a:lnTo>
                  <a:lnTo>
                    <a:pt x="255058" y="122766"/>
                  </a:lnTo>
                  <a:lnTo>
                    <a:pt x="255587" y="123296"/>
                  </a:lnTo>
                  <a:lnTo>
                    <a:pt x="257175" y="123825"/>
                  </a:lnTo>
                  <a:lnTo>
                    <a:pt x="257704" y="123825"/>
                  </a:lnTo>
                  <a:lnTo>
                    <a:pt x="258233" y="123296"/>
                  </a:lnTo>
                  <a:lnTo>
                    <a:pt x="257175" y="121179"/>
                  </a:lnTo>
                  <a:lnTo>
                    <a:pt x="256646" y="115887"/>
                  </a:lnTo>
                  <a:lnTo>
                    <a:pt x="255587" y="114829"/>
                  </a:lnTo>
                  <a:lnTo>
                    <a:pt x="254529" y="114300"/>
                  </a:lnTo>
                  <a:lnTo>
                    <a:pt x="249767" y="115358"/>
                  </a:lnTo>
                  <a:lnTo>
                    <a:pt x="250296" y="116417"/>
                  </a:lnTo>
                  <a:lnTo>
                    <a:pt x="254000" y="119063"/>
                  </a:lnTo>
                  <a:close/>
                  <a:moveTo>
                    <a:pt x="243417" y="127000"/>
                  </a:moveTo>
                  <a:lnTo>
                    <a:pt x="243417" y="125942"/>
                  </a:lnTo>
                  <a:lnTo>
                    <a:pt x="242887" y="125412"/>
                  </a:lnTo>
                  <a:lnTo>
                    <a:pt x="241829" y="125412"/>
                  </a:lnTo>
                  <a:lnTo>
                    <a:pt x="240771" y="125942"/>
                  </a:lnTo>
                  <a:lnTo>
                    <a:pt x="239183" y="131762"/>
                  </a:lnTo>
                  <a:lnTo>
                    <a:pt x="238654" y="132292"/>
                  </a:lnTo>
                  <a:lnTo>
                    <a:pt x="236538" y="133350"/>
                  </a:lnTo>
                  <a:lnTo>
                    <a:pt x="236538" y="134408"/>
                  </a:lnTo>
                  <a:lnTo>
                    <a:pt x="237067" y="135467"/>
                  </a:lnTo>
                  <a:lnTo>
                    <a:pt x="239712" y="137583"/>
                  </a:lnTo>
                  <a:lnTo>
                    <a:pt x="240771" y="138641"/>
                  </a:lnTo>
                  <a:lnTo>
                    <a:pt x="241300" y="138641"/>
                  </a:lnTo>
                  <a:lnTo>
                    <a:pt x="242358" y="137054"/>
                  </a:lnTo>
                  <a:lnTo>
                    <a:pt x="240771" y="134938"/>
                  </a:lnTo>
                  <a:lnTo>
                    <a:pt x="242358" y="129646"/>
                  </a:lnTo>
                  <a:lnTo>
                    <a:pt x="243417" y="127000"/>
                  </a:lnTo>
                  <a:close/>
                  <a:moveTo>
                    <a:pt x="245533" y="145521"/>
                  </a:moveTo>
                  <a:lnTo>
                    <a:pt x="245533" y="143404"/>
                  </a:lnTo>
                  <a:lnTo>
                    <a:pt x="244475" y="142346"/>
                  </a:lnTo>
                  <a:lnTo>
                    <a:pt x="242358" y="142875"/>
                  </a:lnTo>
                  <a:lnTo>
                    <a:pt x="240241" y="143404"/>
                  </a:lnTo>
                  <a:lnTo>
                    <a:pt x="239712" y="143933"/>
                  </a:lnTo>
                  <a:lnTo>
                    <a:pt x="239183" y="145521"/>
                  </a:lnTo>
                  <a:lnTo>
                    <a:pt x="238654" y="145521"/>
                  </a:lnTo>
                  <a:lnTo>
                    <a:pt x="237067" y="146050"/>
                  </a:lnTo>
                  <a:lnTo>
                    <a:pt x="236008" y="146579"/>
                  </a:lnTo>
                  <a:lnTo>
                    <a:pt x="234950" y="147637"/>
                  </a:lnTo>
                  <a:lnTo>
                    <a:pt x="233362" y="151342"/>
                  </a:lnTo>
                  <a:lnTo>
                    <a:pt x="232833" y="152400"/>
                  </a:lnTo>
                  <a:lnTo>
                    <a:pt x="233362" y="152929"/>
                  </a:lnTo>
                  <a:lnTo>
                    <a:pt x="233362" y="153458"/>
                  </a:lnTo>
                  <a:lnTo>
                    <a:pt x="234421" y="153458"/>
                  </a:lnTo>
                  <a:lnTo>
                    <a:pt x="237596" y="148167"/>
                  </a:lnTo>
                  <a:lnTo>
                    <a:pt x="238654" y="147108"/>
                  </a:lnTo>
                  <a:lnTo>
                    <a:pt x="239183" y="148167"/>
                  </a:lnTo>
                  <a:lnTo>
                    <a:pt x="239183" y="149754"/>
                  </a:lnTo>
                  <a:lnTo>
                    <a:pt x="241300" y="149754"/>
                  </a:lnTo>
                  <a:lnTo>
                    <a:pt x="242887" y="148696"/>
                  </a:lnTo>
                  <a:lnTo>
                    <a:pt x="243417" y="147637"/>
                  </a:lnTo>
                  <a:lnTo>
                    <a:pt x="244475" y="147108"/>
                  </a:lnTo>
                  <a:lnTo>
                    <a:pt x="246592" y="148167"/>
                  </a:lnTo>
                  <a:lnTo>
                    <a:pt x="248179" y="149754"/>
                  </a:lnTo>
                  <a:lnTo>
                    <a:pt x="248708" y="150813"/>
                  </a:lnTo>
                  <a:lnTo>
                    <a:pt x="247121" y="153987"/>
                  </a:lnTo>
                  <a:lnTo>
                    <a:pt x="247121" y="155575"/>
                  </a:lnTo>
                  <a:lnTo>
                    <a:pt x="247650" y="157162"/>
                  </a:lnTo>
                  <a:lnTo>
                    <a:pt x="249767" y="159279"/>
                  </a:lnTo>
                  <a:lnTo>
                    <a:pt x="253471" y="161396"/>
                  </a:lnTo>
                  <a:lnTo>
                    <a:pt x="254529" y="159279"/>
                  </a:lnTo>
                  <a:lnTo>
                    <a:pt x="256116" y="159279"/>
                  </a:lnTo>
                  <a:lnTo>
                    <a:pt x="256116" y="160337"/>
                  </a:lnTo>
                  <a:lnTo>
                    <a:pt x="255587" y="161396"/>
                  </a:lnTo>
                  <a:lnTo>
                    <a:pt x="256116" y="162454"/>
                  </a:lnTo>
                  <a:lnTo>
                    <a:pt x="257175" y="163512"/>
                  </a:lnTo>
                  <a:lnTo>
                    <a:pt x="258233" y="161396"/>
                  </a:lnTo>
                  <a:lnTo>
                    <a:pt x="258762" y="160337"/>
                  </a:lnTo>
                  <a:lnTo>
                    <a:pt x="258233" y="158221"/>
                  </a:lnTo>
                  <a:lnTo>
                    <a:pt x="257175" y="155575"/>
                  </a:lnTo>
                  <a:lnTo>
                    <a:pt x="258233" y="152929"/>
                  </a:lnTo>
                  <a:lnTo>
                    <a:pt x="259292" y="151342"/>
                  </a:lnTo>
                  <a:lnTo>
                    <a:pt x="260350" y="151342"/>
                  </a:lnTo>
                  <a:lnTo>
                    <a:pt x="261408" y="153987"/>
                  </a:lnTo>
                  <a:lnTo>
                    <a:pt x="261408" y="155046"/>
                  </a:lnTo>
                  <a:lnTo>
                    <a:pt x="261938" y="155575"/>
                  </a:lnTo>
                  <a:lnTo>
                    <a:pt x="264054" y="151871"/>
                  </a:lnTo>
                  <a:lnTo>
                    <a:pt x="264583" y="150283"/>
                  </a:lnTo>
                  <a:lnTo>
                    <a:pt x="264583" y="149225"/>
                  </a:lnTo>
                  <a:lnTo>
                    <a:pt x="264054" y="147637"/>
                  </a:lnTo>
                  <a:lnTo>
                    <a:pt x="263525" y="145521"/>
                  </a:lnTo>
                  <a:lnTo>
                    <a:pt x="264054" y="143933"/>
                  </a:lnTo>
                  <a:lnTo>
                    <a:pt x="263525" y="142875"/>
                  </a:lnTo>
                  <a:lnTo>
                    <a:pt x="261938" y="143404"/>
                  </a:lnTo>
                  <a:lnTo>
                    <a:pt x="261408" y="142346"/>
                  </a:lnTo>
                  <a:lnTo>
                    <a:pt x="262467" y="140229"/>
                  </a:lnTo>
                  <a:lnTo>
                    <a:pt x="261938" y="139171"/>
                  </a:lnTo>
                  <a:lnTo>
                    <a:pt x="261408" y="137583"/>
                  </a:lnTo>
                  <a:lnTo>
                    <a:pt x="258233" y="133350"/>
                  </a:lnTo>
                  <a:lnTo>
                    <a:pt x="257704" y="134408"/>
                  </a:lnTo>
                  <a:lnTo>
                    <a:pt x="258233" y="136525"/>
                  </a:lnTo>
                  <a:lnTo>
                    <a:pt x="258233" y="138641"/>
                  </a:lnTo>
                  <a:lnTo>
                    <a:pt x="257704" y="139171"/>
                  </a:lnTo>
                  <a:lnTo>
                    <a:pt x="256646" y="139171"/>
                  </a:lnTo>
                  <a:lnTo>
                    <a:pt x="256116" y="139171"/>
                  </a:lnTo>
                  <a:lnTo>
                    <a:pt x="255058" y="140758"/>
                  </a:lnTo>
                  <a:lnTo>
                    <a:pt x="254000" y="139171"/>
                  </a:lnTo>
                  <a:lnTo>
                    <a:pt x="252942" y="139700"/>
                  </a:lnTo>
                  <a:lnTo>
                    <a:pt x="252413" y="142875"/>
                  </a:lnTo>
                  <a:lnTo>
                    <a:pt x="250825" y="141817"/>
                  </a:lnTo>
                  <a:lnTo>
                    <a:pt x="249767" y="142875"/>
                  </a:lnTo>
                  <a:lnTo>
                    <a:pt x="248708" y="144462"/>
                  </a:lnTo>
                  <a:lnTo>
                    <a:pt x="248179" y="144991"/>
                  </a:lnTo>
                  <a:lnTo>
                    <a:pt x="246592" y="144991"/>
                  </a:lnTo>
                  <a:lnTo>
                    <a:pt x="245533" y="145521"/>
                  </a:lnTo>
                  <a:close/>
                  <a:moveTo>
                    <a:pt x="250825" y="197908"/>
                  </a:moveTo>
                  <a:lnTo>
                    <a:pt x="254000" y="194204"/>
                  </a:lnTo>
                  <a:lnTo>
                    <a:pt x="254000" y="193675"/>
                  </a:lnTo>
                  <a:lnTo>
                    <a:pt x="254529" y="193146"/>
                  </a:lnTo>
                  <a:lnTo>
                    <a:pt x="254529" y="192087"/>
                  </a:lnTo>
                  <a:lnTo>
                    <a:pt x="254529" y="190500"/>
                  </a:lnTo>
                  <a:lnTo>
                    <a:pt x="254529" y="189971"/>
                  </a:lnTo>
                  <a:lnTo>
                    <a:pt x="253471" y="189971"/>
                  </a:lnTo>
                  <a:lnTo>
                    <a:pt x="252942" y="191029"/>
                  </a:lnTo>
                  <a:lnTo>
                    <a:pt x="251354" y="192087"/>
                  </a:lnTo>
                  <a:lnTo>
                    <a:pt x="250825" y="192616"/>
                  </a:lnTo>
                  <a:lnTo>
                    <a:pt x="251354" y="193675"/>
                  </a:lnTo>
                  <a:lnTo>
                    <a:pt x="250825" y="194733"/>
                  </a:lnTo>
                  <a:lnTo>
                    <a:pt x="248708" y="195792"/>
                  </a:lnTo>
                  <a:lnTo>
                    <a:pt x="246592" y="195792"/>
                  </a:lnTo>
                  <a:lnTo>
                    <a:pt x="240771" y="195792"/>
                  </a:lnTo>
                  <a:lnTo>
                    <a:pt x="239183" y="196321"/>
                  </a:lnTo>
                  <a:lnTo>
                    <a:pt x="235479" y="195262"/>
                  </a:lnTo>
                  <a:lnTo>
                    <a:pt x="232833" y="195262"/>
                  </a:lnTo>
                  <a:lnTo>
                    <a:pt x="231246" y="195262"/>
                  </a:lnTo>
                  <a:lnTo>
                    <a:pt x="229129" y="193675"/>
                  </a:lnTo>
                  <a:lnTo>
                    <a:pt x="227012" y="193146"/>
                  </a:lnTo>
                  <a:lnTo>
                    <a:pt x="225425" y="193146"/>
                  </a:lnTo>
                  <a:lnTo>
                    <a:pt x="224366" y="195792"/>
                  </a:lnTo>
                  <a:lnTo>
                    <a:pt x="223308" y="196850"/>
                  </a:lnTo>
                  <a:lnTo>
                    <a:pt x="221721" y="195792"/>
                  </a:lnTo>
                  <a:lnTo>
                    <a:pt x="221192" y="196321"/>
                  </a:lnTo>
                  <a:lnTo>
                    <a:pt x="219604" y="197379"/>
                  </a:lnTo>
                  <a:lnTo>
                    <a:pt x="218017" y="201083"/>
                  </a:lnTo>
                  <a:lnTo>
                    <a:pt x="217487" y="204787"/>
                  </a:lnTo>
                  <a:lnTo>
                    <a:pt x="217487" y="207433"/>
                  </a:lnTo>
                  <a:lnTo>
                    <a:pt x="215900" y="207433"/>
                  </a:lnTo>
                  <a:lnTo>
                    <a:pt x="214842" y="209550"/>
                  </a:lnTo>
                  <a:lnTo>
                    <a:pt x="214842" y="211137"/>
                  </a:lnTo>
                  <a:lnTo>
                    <a:pt x="214842" y="212196"/>
                  </a:lnTo>
                  <a:lnTo>
                    <a:pt x="214842" y="214842"/>
                  </a:lnTo>
                  <a:lnTo>
                    <a:pt x="214313" y="215900"/>
                  </a:lnTo>
                  <a:lnTo>
                    <a:pt x="213254" y="218546"/>
                  </a:lnTo>
                  <a:lnTo>
                    <a:pt x="211667" y="220133"/>
                  </a:lnTo>
                  <a:lnTo>
                    <a:pt x="211137" y="221192"/>
                  </a:lnTo>
                  <a:lnTo>
                    <a:pt x="211667" y="225425"/>
                  </a:lnTo>
                  <a:lnTo>
                    <a:pt x="211667" y="226483"/>
                  </a:lnTo>
                  <a:lnTo>
                    <a:pt x="213783" y="226483"/>
                  </a:lnTo>
                  <a:lnTo>
                    <a:pt x="214842" y="225954"/>
                  </a:lnTo>
                  <a:lnTo>
                    <a:pt x="215900" y="225954"/>
                  </a:lnTo>
                  <a:lnTo>
                    <a:pt x="216429" y="227542"/>
                  </a:lnTo>
                  <a:lnTo>
                    <a:pt x="216429" y="228600"/>
                  </a:lnTo>
                  <a:lnTo>
                    <a:pt x="216958" y="230188"/>
                  </a:lnTo>
                  <a:lnTo>
                    <a:pt x="216429" y="236008"/>
                  </a:lnTo>
                  <a:lnTo>
                    <a:pt x="215371" y="238654"/>
                  </a:lnTo>
                  <a:lnTo>
                    <a:pt x="215900" y="240241"/>
                  </a:lnTo>
                  <a:lnTo>
                    <a:pt x="216429" y="241300"/>
                  </a:lnTo>
                  <a:lnTo>
                    <a:pt x="218017" y="241300"/>
                  </a:lnTo>
                  <a:lnTo>
                    <a:pt x="219604" y="240241"/>
                  </a:lnTo>
                  <a:lnTo>
                    <a:pt x="221721" y="239712"/>
                  </a:lnTo>
                  <a:lnTo>
                    <a:pt x="221192" y="238125"/>
                  </a:lnTo>
                  <a:lnTo>
                    <a:pt x="221192" y="237067"/>
                  </a:lnTo>
                  <a:lnTo>
                    <a:pt x="222250" y="235479"/>
                  </a:lnTo>
                  <a:lnTo>
                    <a:pt x="222250" y="234421"/>
                  </a:lnTo>
                  <a:lnTo>
                    <a:pt x="221192" y="231246"/>
                  </a:lnTo>
                  <a:lnTo>
                    <a:pt x="222250" y="226483"/>
                  </a:lnTo>
                  <a:lnTo>
                    <a:pt x="221721" y="223308"/>
                  </a:lnTo>
                  <a:lnTo>
                    <a:pt x="221192" y="222779"/>
                  </a:lnTo>
                  <a:lnTo>
                    <a:pt x="222779" y="221192"/>
                  </a:lnTo>
                  <a:lnTo>
                    <a:pt x="224366" y="220662"/>
                  </a:lnTo>
                  <a:lnTo>
                    <a:pt x="226483" y="220662"/>
                  </a:lnTo>
                  <a:lnTo>
                    <a:pt x="227012" y="222250"/>
                  </a:lnTo>
                  <a:lnTo>
                    <a:pt x="226483" y="223837"/>
                  </a:lnTo>
                  <a:lnTo>
                    <a:pt x="225954" y="225425"/>
                  </a:lnTo>
                  <a:lnTo>
                    <a:pt x="225954" y="225954"/>
                  </a:lnTo>
                  <a:lnTo>
                    <a:pt x="226483" y="227012"/>
                  </a:lnTo>
                  <a:lnTo>
                    <a:pt x="230717" y="230717"/>
                  </a:lnTo>
                  <a:lnTo>
                    <a:pt x="230188" y="232304"/>
                  </a:lnTo>
                  <a:lnTo>
                    <a:pt x="229658" y="234421"/>
                  </a:lnTo>
                  <a:lnTo>
                    <a:pt x="230188" y="234950"/>
                  </a:lnTo>
                  <a:lnTo>
                    <a:pt x="231775" y="235479"/>
                  </a:lnTo>
                  <a:lnTo>
                    <a:pt x="232833" y="235479"/>
                  </a:lnTo>
                  <a:lnTo>
                    <a:pt x="233892" y="233362"/>
                  </a:lnTo>
                  <a:lnTo>
                    <a:pt x="234950" y="232304"/>
                  </a:lnTo>
                  <a:lnTo>
                    <a:pt x="237067" y="232304"/>
                  </a:lnTo>
                  <a:lnTo>
                    <a:pt x="238654" y="232304"/>
                  </a:lnTo>
                  <a:lnTo>
                    <a:pt x="238654" y="231246"/>
                  </a:lnTo>
                  <a:lnTo>
                    <a:pt x="238654" y="230717"/>
                  </a:lnTo>
                  <a:lnTo>
                    <a:pt x="236538" y="229658"/>
                  </a:lnTo>
                  <a:lnTo>
                    <a:pt x="235479" y="228071"/>
                  </a:lnTo>
                  <a:lnTo>
                    <a:pt x="234950" y="226483"/>
                  </a:lnTo>
                  <a:lnTo>
                    <a:pt x="236008" y="223308"/>
                  </a:lnTo>
                  <a:lnTo>
                    <a:pt x="231775" y="218016"/>
                  </a:lnTo>
                  <a:lnTo>
                    <a:pt x="229129" y="215371"/>
                  </a:lnTo>
                  <a:lnTo>
                    <a:pt x="228600" y="214842"/>
                  </a:lnTo>
                  <a:lnTo>
                    <a:pt x="229129" y="214842"/>
                  </a:lnTo>
                  <a:lnTo>
                    <a:pt x="230188" y="214842"/>
                  </a:lnTo>
                  <a:lnTo>
                    <a:pt x="231246" y="214842"/>
                  </a:lnTo>
                  <a:lnTo>
                    <a:pt x="231775" y="214842"/>
                  </a:lnTo>
                  <a:lnTo>
                    <a:pt x="232304" y="213783"/>
                  </a:lnTo>
                  <a:lnTo>
                    <a:pt x="235479" y="212725"/>
                  </a:lnTo>
                  <a:lnTo>
                    <a:pt x="237067" y="211137"/>
                  </a:lnTo>
                  <a:lnTo>
                    <a:pt x="238125" y="209550"/>
                  </a:lnTo>
                  <a:lnTo>
                    <a:pt x="239183" y="208491"/>
                  </a:lnTo>
                  <a:lnTo>
                    <a:pt x="240771" y="209021"/>
                  </a:lnTo>
                  <a:lnTo>
                    <a:pt x="242358" y="209550"/>
                  </a:lnTo>
                  <a:lnTo>
                    <a:pt x="242358" y="207433"/>
                  </a:lnTo>
                  <a:lnTo>
                    <a:pt x="242358" y="206904"/>
                  </a:lnTo>
                  <a:lnTo>
                    <a:pt x="240771" y="206375"/>
                  </a:lnTo>
                  <a:lnTo>
                    <a:pt x="240241" y="206375"/>
                  </a:lnTo>
                  <a:lnTo>
                    <a:pt x="239183" y="207433"/>
                  </a:lnTo>
                  <a:lnTo>
                    <a:pt x="234950" y="207962"/>
                  </a:lnTo>
                  <a:lnTo>
                    <a:pt x="233892" y="209021"/>
                  </a:lnTo>
                  <a:lnTo>
                    <a:pt x="232304" y="208491"/>
                  </a:lnTo>
                  <a:lnTo>
                    <a:pt x="231775" y="207962"/>
                  </a:lnTo>
                  <a:lnTo>
                    <a:pt x="230188" y="207962"/>
                  </a:lnTo>
                  <a:lnTo>
                    <a:pt x="228071" y="211137"/>
                  </a:lnTo>
                  <a:lnTo>
                    <a:pt x="227542" y="212196"/>
                  </a:lnTo>
                  <a:lnTo>
                    <a:pt x="224896" y="212196"/>
                  </a:lnTo>
                  <a:lnTo>
                    <a:pt x="224366" y="211667"/>
                  </a:lnTo>
                  <a:lnTo>
                    <a:pt x="223837" y="211137"/>
                  </a:lnTo>
                  <a:lnTo>
                    <a:pt x="222779" y="209021"/>
                  </a:lnTo>
                  <a:lnTo>
                    <a:pt x="222250" y="208491"/>
                  </a:lnTo>
                  <a:lnTo>
                    <a:pt x="221192" y="207962"/>
                  </a:lnTo>
                  <a:lnTo>
                    <a:pt x="220133" y="207433"/>
                  </a:lnTo>
                  <a:lnTo>
                    <a:pt x="219604" y="205846"/>
                  </a:lnTo>
                  <a:lnTo>
                    <a:pt x="219075" y="204258"/>
                  </a:lnTo>
                  <a:lnTo>
                    <a:pt x="220133" y="202141"/>
                  </a:lnTo>
                  <a:lnTo>
                    <a:pt x="221192" y="200025"/>
                  </a:lnTo>
                  <a:lnTo>
                    <a:pt x="222779" y="198967"/>
                  </a:lnTo>
                  <a:lnTo>
                    <a:pt x="223837" y="198438"/>
                  </a:lnTo>
                  <a:lnTo>
                    <a:pt x="240771" y="198438"/>
                  </a:lnTo>
                  <a:lnTo>
                    <a:pt x="242358" y="200025"/>
                  </a:lnTo>
                  <a:lnTo>
                    <a:pt x="243946" y="200025"/>
                  </a:lnTo>
                  <a:lnTo>
                    <a:pt x="249237" y="198967"/>
                  </a:lnTo>
                  <a:lnTo>
                    <a:pt x="250825" y="197908"/>
                  </a:lnTo>
                  <a:close/>
                  <a:moveTo>
                    <a:pt x="185208" y="166688"/>
                  </a:moveTo>
                  <a:lnTo>
                    <a:pt x="184679" y="166688"/>
                  </a:lnTo>
                  <a:lnTo>
                    <a:pt x="184679" y="167217"/>
                  </a:lnTo>
                  <a:lnTo>
                    <a:pt x="184679" y="167746"/>
                  </a:lnTo>
                  <a:lnTo>
                    <a:pt x="185208" y="167746"/>
                  </a:lnTo>
                  <a:lnTo>
                    <a:pt x="185208" y="166688"/>
                  </a:lnTo>
                  <a:lnTo>
                    <a:pt x="185208" y="166688"/>
                  </a:lnTo>
                  <a:close/>
                  <a:moveTo>
                    <a:pt x="185208" y="167746"/>
                  </a:moveTo>
                  <a:lnTo>
                    <a:pt x="185208" y="167746"/>
                  </a:lnTo>
                  <a:lnTo>
                    <a:pt x="185208" y="167217"/>
                  </a:lnTo>
                  <a:lnTo>
                    <a:pt x="185208" y="167746"/>
                  </a:lnTo>
                  <a:close/>
                  <a:moveTo>
                    <a:pt x="179917" y="257704"/>
                  </a:moveTo>
                  <a:lnTo>
                    <a:pt x="180446" y="256646"/>
                  </a:lnTo>
                  <a:lnTo>
                    <a:pt x="180446" y="256116"/>
                  </a:lnTo>
                  <a:lnTo>
                    <a:pt x="178329" y="255058"/>
                  </a:lnTo>
                  <a:lnTo>
                    <a:pt x="177271" y="255058"/>
                  </a:lnTo>
                  <a:lnTo>
                    <a:pt x="175683" y="256116"/>
                  </a:lnTo>
                  <a:lnTo>
                    <a:pt x="172508" y="255587"/>
                  </a:lnTo>
                  <a:lnTo>
                    <a:pt x="169862" y="254529"/>
                  </a:lnTo>
                  <a:lnTo>
                    <a:pt x="168275" y="252942"/>
                  </a:lnTo>
                  <a:lnTo>
                    <a:pt x="168804" y="251354"/>
                  </a:lnTo>
                  <a:lnTo>
                    <a:pt x="167217" y="249766"/>
                  </a:lnTo>
                  <a:lnTo>
                    <a:pt x="161925" y="249237"/>
                  </a:lnTo>
                  <a:lnTo>
                    <a:pt x="160337" y="249237"/>
                  </a:lnTo>
                  <a:lnTo>
                    <a:pt x="158221" y="248708"/>
                  </a:lnTo>
                  <a:lnTo>
                    <a:pt x="157692" y="247121"/>
                  </a:lnTo>
                  <a:lnTo>
                    <a:pt x="156633" y="246592"/>
                  </a:lnTo>
                  <a:lnTo>
                    <a:pt x="155575" y="246592"/>
                  </a:lnTo>
                  <a:lnTo>
                    <a:pt x="154517" y="247121"/>
                  </a:lnTo>
                  <a:lnTo>
                    <a:pt x="153987" y="249237"/>
                  </a:lnTo>
                  <a:lnTo>
                    <a:pt x="152929" y="249766"/>
                  </a:lnTo>
                  <a:lnTo>
                    <a:pt x="151342" y="249766"/>
                  </a:lnTo>
                  <a:lnTo>
                    <a:pt x="147108" y="249237"/>
                  </a:lnTo>
                  <a:lnTo>
                    <a:pt x="145521" y="249766"/>
                  </a:lnTo>
                  <a:lnTo>
                    <a:pt x="143933" y="249237"/>
                  </a:lnTo>
                  <a:lnTo>
                    <a:pt x="141288" y="249237"/>
                  </a:lnTo>
                  <a:lnTo>
                    <a:pt x="140758" y="247121"/>
                  </a:lnTo>
                  <a:lnTo>
                    <a:pt x="139700" y="245533"/>
                  </a:lnTo>
                  <a:lnTo>
                    <a:pt x="138642" y="245004"/>
                  </a:lnTo>
                  <a:lnTo>
                    <a:pt x="137054" y="245533"/>
                  </a:lnTo>
                  <a:lnTo>
                    <a:pt x="135996" y="245533"/>
                  </a:lnTo>
                  <a:lnTo>
                    <a:pt x="134938" y="245004"/>
                  </a:lnTo>
                  <a:lnTo>
                    <a:pt x="133879" y="245004"/>
                  </a:lnTo>
                  <a:lnTo>
                    <a:pt x="132821" y="243946"/>
                  </a:lnTo>
                  <a:lnTo>
                    <a:pt x="131233" y="243417"/>
                  </a:lnTo>
                  <a:lnTo>
                    <a:pt x="130175" y="242887"/>
                  </a:lnTo>
                  <a:lnTo>
                    <a:pt x="130175" y="243946"/>
                  </a:lnTo>
                  <a:lnTo>
                    <a:pt x="129646" y="244475"/>
                  </a:lnTo>
                  <a:lnTo>
                    <a:pt x="128058" y="244475"/>
                  </a:lnTo>
                  <a:lnTo>
                    <a:pt x="127000" y="243417"/>
                  </a:lnTo>
                  <a:lnTo>
                    <a:pt x="125942" y="243946"/>
                  </a:lnTo>
                  <a:lnTo>
                    <a:pt x="123825" y="243417"/>
                  </a:lnTo>
                  <a:lnTo>
                    <a:pt x="123296" y="242887"/>
                  </a:lnTo>
                  <a:lnTo>
                    <a:pt x="122767" y="243946"/>
                  </a:lnTo>
                  <a:lnTo>
                    <a:pt x="122237" y="244475"/>
                  </a:lnTo>
                  <a:lnTo>
                    <a:pt x="122237" y="246063"/>
                  </a:lnTo>
                  <a:lnTo>
                    <a:pt x="121179" y="245533"/>
                  </a:lnTo>
                  <a:lnTo>
                    <a:pt x="121179" y="246592"/>
                  </a:lnTo>
                  <a:lnTo>
                    <a:pt x="121179" y="247650"/>
                  </a:lnTo>
                  <a:lnTo>
                    <a:pt x="120121" y="248179"/>
                  </a:lnTo>
                  <a:lnTo>
                    <a:pt x="118004" y="248179"/>
                  </a:lnTo>
                  <a:lnTo>
                    <a:pt x="118004" y="248708"/>
                  </a:lnTo>
                  <a:lnTo>
                    <a:pt x="122767" y="249237"/>
                  </a:lnTo>
                  <a:lnTo>
                    <a:pt x="124354" y="249766"/>
                  </a:lnTo>
                  <a:lnTo>
                    <a:pt x="126471" y="249766"/>
                  </a:lnTo>
                  <a:lnTo>
                    <a:pt x="127529" y="250825"/>
                  </a:lnTo>
                  <a:lnTo>
                    <a:pt x="125942" y="251883"/>
                  </a:lnTo>
                  <a:lnTo>
                    <a:pt x="125942" y="252412"/>
                  </a:lnTo>
                  <a:lnTo>
                    <a:pt x="127000" y="252942"/>
                  </a:lnTo>
                  <a:lnTo>
                    <a:pt x="131762" y="252942"/>
                  </a:lnTo>
                  <a:lnTo>
                    <a:pt x="133350" y="253471"/>
                  </a:lnTo>
                  <a:lnTo>
                    <a:pt x="135467" y="255058"/>
                  </a:lnTo>
                  <a:lnTo>
                    <a:pt x="138642" y="255587"/>
                  </a:lnTo>
                  <a:lnTo>
                    <a:pt x="140229" y="255058"/>
                  </a:lnTo>
                  <a:lnTo>
                    <a:pt x="141817" y="254529"/>
                  </a:lnTo>
                  <a:lnTo>
                    <a:pt x="144462" y="254529"/>
                  </a:lnTo>
                  <a:lnTo>
                    <a:pt x="151342" y="256646"/>
                  </a:lnTo>
                  <a:lnTo>
                    <a:pt x="153987" y="257704"/>
                  </a:lnTo>
                  <a:lnTo>
                    <a:pt x="156633" y="258762"/>
                  </a:lnTo>
                  <a:lnTo>
                    <a:pt x="167746" y="259821"/>
                  </a:lnTo>
                  <a:lnTo>
                    <a:pt x="168804" y="259821"/>
                  </a:lnTo>
                  <a:lnTo>
                    <a:pt x="170921" y="258762"/>
                  </a:lnTo>
                  <a:lnTo>
                    <a:pt x="172508" y="258762"/>
                  </a:lnTo>
                  <a:lnTo>
                    <a:pt x="177271" y="260350"/>
                  </a:lnTo>
                  <a:lnTo>
                    <a:pt x="179387" y="261408"/>
                  </a:lnTo>
                  <a:lnTo>
                    <a:pt x="180975" y="261938"/>
                  </a:lnTo>
                  <a:lnTo>
                    <a:pt x="179387" y="259821"/>
                  </a:lnTo>
                  <a:lnTo>
                    <a:pt x="179917" y="257704"/>
                  </a:lnTo>
                  <a:close/>
                  <a:moveTo>
                    <a:pt x="184679" y="258233"/>
                  </a:moveTo>
                  <a:lnTo>
                    <a:pt x="183092" y="258762"/>
                  </a:lnTo>
                  <a:lnTo>
                    <a:pt x="182033" y="258762"/>
                  </a:lnTo>
                  <a:lnTo>
                    <a:pt x="182563" y="259821"/>
                  </a:lnTo>
                  <a:lnTo>
                    <a:pt x="185208" y="260879"/>
                  </a:lnTo>
                  <a:lnTo>
                    <a:pt x="186267" y="261938"/>
                  </a:lnTo>
                  <a:lnTo>
                    <a:pt x="187325" y="260350"/>
                  </a:lnTo>
                  <a:lnTo>
                    <a:pt x="189442" y="259821"/>
                  </a:lnTo>
                  <a:lnTo>
                    <a:pt x="186267" y="258233"/>
                  </a:lnTo>
                  <a:lnTo>
                    <a:pt x="184679" y="258233"/>
                  </a:lnTo>
                  <a:close/>
                  <a:moveTo>
                    <a:pt x="213254" y="261408"/>
                  </a:moveTo>
                  <a:lnTo>
                    <a:pt x="212725" y="260879"/>
                  </a:lnTo>
                  <a:lnTo>
                    <a:pt x="212196" y="260879"/>
                  </a:lnTo>
                  <a:lnTo>
                    <a:pt x="212196" y="259821"/>
                  </a:lnTo>
                  <a:lnTo>
                    <a:pt x="211667" y="259292"/>
                  </a:lnTo>
                  <a:lnTo>
                    <a:pt x="210608" y="259292"/>
                  </a:lnTo>
                  <a:lnTo>
                    <a:pt x="210079" y="260350"/>
                  </a:lnTo>
                  <a:lnTo>
                    <a:pt x="209550" y="260350"/>
                  </a:lnTo>
                  <a:lnTo>
                    <a:pt x="209550" y="259292"/>
                  </a:lnTo>
                  <a:lnTo>
                    <a:pt x="209550" y="258762"/>
                  </a:lnTo>
                  <a:lnTo>
                    <a:pt x="208491" y="258233"/>
                  </a:lnTo>
                  <a:lnTo>
                    <a:pt x="207433" y="258762"/>
                  </a:lnTo>
                  <a:lnTo>
                    <a:pt x="206904" y="258233"/>
                  </a:lnTo>
                  <a:lnTo>
                    <a:pt x="206375" y="257704"/>
                  </a:lnTo>
                  <a:lnTo>
                    <a:pt x="205846" y="257704"/>
                  </a:lnTo>
                  <a:lnTo>
                    <a:pt x="204788" y="257704"/>
                  </a:lnTo>
                  <a:lnTo>
                    <a:pt x="204258" y="258233"/>
                  </a:lnTo>
                  <a:lnTo>
                    <a:pt x="204258" y="258762"/>
                  </a:lnTo>
                  <a:lnTo>
                    <a:pt x="204258" y="259821"/>
                  </a:lnTo>
                  <a:lnTo>
                    <a:pt x="204788" y="259821"/>
                  </a:lnTo>
                  <a:lnTo>
                    <a:pt x="205846" y="260350"/>
                  </a:lnTo>
                  <a:lnTo>
                    <a:pt x="206904" y="260879"/>
                  </a:lnTo>
                  <a:lnTo>
                    <a:pt x="206375" y="261408"/>
                  </a:lnTo>
                  <a:lnTo>
                    <a:pt x="205846" y="261408"/>
                  </a:lnTo>
                  <a:lnTo>
                    <a:pt x="205317" y="262467"/>
                  </a:lnTo>
                  <a:lnTo>
                    <a:pt x="204258" y="262467"/>
                  </a:lnTo>
                  <a:lnTo>
                    <a:pt x="203200" y="261408"/>
                  </a:lnTo>
                  <a:lnTo>
                    <a:pt x="203200" y="260879"/>
                  </a:lnTo>
                  <a:lnTo>
                    <a:pt x="201612" y="260350"/>
                  </a:lnTo>
                  <a:lnTo>
                    <a:pt x="200025" y="260350"/>
                  </a:lnTo>
                  <a:lnTo>
                    <a:pt x="198967" y="260350"/>
                  </a:lnTo>
                  <a:lnTo>
                    <a:pt x="197379" y="261408"/>
                  </a:lnTo>
                  <a:lnTo>
                    <a:pt x="197379" y="262467"/>
                  </a:lnTo>
                  <a:lnTo>
                    <a:pt x="196850" y="262996"/>
                  </a:lnTo>
                  <a:lnTo>
                    <a:pt x="197379" y="264054"/>
                  </a:lnTo>
                  <a:lnTo>
                    <a:pt x="197908" y="264583"/>
                  </a:lnTo>
                  <a:lnTo>
                    <a:pt x="199496" y="265112"/>
                  </a:lnTo>
                  <a:lnTo>
                    <a:pt x="200554" y="264054"/>
                  </a:lnTo>
                  <a:lnTo>
                    <a:pt x="201612" y="264583"/>
                  </a:lnTo>
                  <a:lnTo>
                    <a:pt x="205317" y="262996"/>
                  </a:lnTo>
                  <a:lnTo>
                    <a:pt x="206375" y="262996"/>
                  </a:lnTo>
                  <a:lnTo>
                    <a:pt x="207962" y="261408"/>
                  </a:lnTo>
                  <a:lnTo>
                    <a:pt x="207962" y="261938"/>
                  </a:lnTo>
                  <a:lnTo>
                    <a:pt x="207962" y="262467"/>
                  </a:lnTo>
                  <a:lnTo>
                    <a:pt x="208491" y="262996"/>
                  </a:lnTo>
                  <a:lnTo>
                    <a:pt x="211137" y="262467"/>
                  </a:lnTo>
                  <a:lnTo>
                    <a:pt x="210608" y="262467"/>
                  </a:lnTo>
                  <a:lnTo>
                    <a:pt x="211137" y="261938"/>
                  </a:lnTo>
                  <a:lnTo>
                    <a:pt x="212196" y="262467"/>
                  </a:lnTo>
                  <a:lnTo>
                    <a:pt x="213254" y="262467"/>
                  </a:lnTo>
                  <a:lnTo>
                    <a:pt x="213254" y="261408"/>
                  </a:lnTo>
                  <a:close/>
                  <a:moveTo>
                    <a:pt x="267229" y="223837"/>
                  </a:moveTo>
                  <a:lnTo>
                    <a:pt x="266700" y="223308"/>
                  </a:lnTo>
                  <a:lnTo>
                    <a:pt x="264054" y="223308"/>
                  </a:lnTo>
                  <a:lnTo>
                    <a:pt x="262467" y="223837"/>
                  </a:lnTo>
                  <a:lnTo>
                    <a:pt x="261938" y="224896"/>
                  </a:lnTo>
                  <a:lnTo>
                    <a:pt x="262467" y="225954"/>
                  </a:lnTo>
                  <a:lnTo>
                    <a:pt x="265112" y="228071"/>
                  </a:lnTo>
                  <a:lnTo>
                    <a:pt x="266171" y="228071"/>
                  </a:lnTo>
                  <a:lnTo>
                    <a:pt x="269346" y="227012"/>
                  </a:lnTo>
                  <a:lnTo>
                    <a:pt x="269346" y="225954"/>
                  </a:lnTo>
                  <a:lnTo>
                    <a:pt x="269346" y="225425"/>
                  </a:lnTo>
                  <a:lnTo>
                    <a:pt x="268288" y="224896"/>
                  </a:lnTo>
                  <a:lnTo>
                    <a:pt x="267229" y="223837"/>
                  </a:lnTo>
                  <a:close/>
                  <a:moveTo>
                    <a:pt x="240241" y="258233"/>
                  </a:moveTo>
                  <a:lnTo>
                    <a:pt x="240241" y="257704"/>
                  </a:lnTo>
                  <a:lnTo>
                    <a:pt x="239183" y="257175"/>
                  </a:lnTo>
                  <a:lnTo>
                    <a:pt x="238654" y="257175"/>
                  </a:lnTo>
                  <a:lnTo>
                    <a:pt x="238654" y="257704"/>
                  </a:lnTo>
                  <a:lnTo>
                    <a:pt x="239183" y="257704"/>
                  </a:lnTo>
                  <a:lnTo>
                    <a:pt x="239183" y="258233"/>
                  </a:lnTo>
                  <a:lnTo>
                    <a:pt x="237596" y="259292"/>
                  </a:lnTo>
                  <a:lnTo>
                    <a:pt x="236538" y="259821"/>
                  </a:lnTo>
                  <a:lnTo>
                    <a:pt x="236538" y="260350"/>
                  </a:lnTo>
                  <a:lnTo>
                    <a:pt x="234950" y="260879"/>
                  </a:lnTo>
                  <a:lnTo>
                    <a:pt x="233892" y="260350"/>
                  </a:lnTo>
                  <a:lnTo>
                    <a:pt x="231246" y="260350"/>
                  </a:lnTo>
                  <a:lnTo>
                    <a:pt x="230188" y="261408"/>
                  </a:lnTo>
                  <a:lnTo>
                    <a:pt x="229129" y="261408"/>
                  </a:lnTo>
                  <a:lnTo>
                    <a:pt x="227542" y="260350"/>
                  </a:lnTo>
                  <a:lnTo>
                    <a:pt x="224366" y="259292"/>
                  </a:lnTo>
                  <a:lnTo>
                    <a:pt x="222250" y="259292"/>
                  </a:lnTo>
                  <a:lnTo>
                    <a:pt x="220133" y="259821"/>
                  </a:lnTo>
                  <a:lnTo>
                    <a:pt x="219075" y="260350"/>
                  </a:lnTo>
                  <a:lnTo>
                    <a:pt x="219075" y="261408"/>
                  </a:lnTo>
                  <a:lnTo>
                    <a:pt x="219604" y="262996"/>
                  </a:lnTo>
                  <a:lnTo>
                    <a:pt x="220663" y="262996"/>
                  </a:lnTo>
                  <a:lnTo>
                    <a:pt x="223837" y="262996"/>
                  </a:lnTo>
                  <a:lnTo>
                    <a:pt x="227012" y="264054"/>
                  </a:lnTo>
                  <a:lnTo>
                    <a:pt x="228071" y="263525"/>
                  </a:lnTo>
                  <a:lnTo>
                    <a:pt x="229129" y="262996"/>
                  </a:lnTo>
                  <a:lnTo>
                    <a:pt x="230188" y="262996"/>
                  </a:lnTo>
                  <a:lnTo>
                    <a:pt x="231775" y="263525"/>
                  </a:lnTo>
                  <a:lnTo>
                    <a:pt x="233362" y="262467"/>
                  </a:lnTo>
                  <a:lnTo>
                    <a:pt x="234421" y="262467"/>
                  </a:lnTo>
                  <a:lnTo>
                    <a:pt x="239183" y="260350"/>
                  </a:lnTo>
                  <a:lnTo>
                    <a:pt x="238654" y="259821"/>
                  </a:lnTo>
                  <a:lnTo>
                    <a:pt x="240771" y="258762"/>
                  </a:lnTo>
                  <a:lnTo>
                    <a:pt x="240241" y="258233"/>
                  </a:lnTo>
                  <a:close/>
                  <a:moveTo>
                    <a:pt x="256646" y="261408"/>
                  </a:moveTo>
                  <a:lnTo>
                    <a:pt x="255058" y="261938"/>
                  </a:lnTo>
                  <a:lnTo>
                    <a:pt x="254000" y="263525"/>
                  </a:lnTo>
                  <a:lnTo>
                    <a:pt x="251883" y="265112"/>
                  </a:lnTo>
                  <a:lnTo>
                    <a:pt x="247650" y="267229"/>
                  </a:lnTo>
                  <a:lnTo>
                    <a:pt x="245533" y="268817"/>
                  </a:lnTo>
                  <a:lnTo>
                    <a:pt x="245004" y="269346"/>
                  </a:lnTo>
                  <a:lnTo>
                    <a:pt x="245004" y="271462"/>
                  </a:lnTo>
                  <a:lnTo>
                    <a:pt x="244475" y="273050"/>
                  </a:lnTo>
                  <a:lnTo>
                    <a:pt x="246063" y="273050"/>
                  </a:lnTo>
                  <a:lnTo>
                    <a:pt x="247650" y="271991"/>
                  </a:lnTo>
                  <a:lnTo>
                    <a:pt x="248708" y="271991"/>
                  </a:lnTo>
                  <a:lnTo>
                    <a:pt x="254529" y="267758"/>
                  </a:lnTo>
                  <a:lnTo>
                    <a:pt x="256116" y="266171"/>
                  </a:lnTo>
                  <a:lnTo>
                    <a:pt x="267758" y="262467"/>
                  </a:lnTo>
                  <a:lnTo>
                    <a:pt x="269346" y="260350"/>
                  </a:lnTo>
                  <a:lnTo>
                    <a:pt x="269346" y="259821"/>
                  </a:lnTo>
                  <a:lnTo>
                    <a:pt x="268817" y="259821"/>
                  </a:lnTo>
                  <a:lnTo>
                    <a:pt x="256646" y="261408"/>
                  </a:lnTo>
                  <a:close/>
                  <a:moveTo>
                    <a:pt x="277813" y="207433"/>
                  </a:moveTo>
                  <a:lnTo>
                    <a:pt x="277283" y="206904"/>
                  </a:lnTo>
                  <a:lnTo>
                    <a:pt x="276225" y="205317"/>
                  </a:lnTo>
                  <a:lnTo>
                    <a:pt x="275167" y="203200"/>
                  </a:lnTo>
                  <a:lnTo>
                    <a:pt x="274637" y="200554"/>
                  </a:lnTo>
                  <a:lnTo>
                    <a:pt x="274637" y="198967"/>
                  </a:lnTo>
                  <a:lnTo>
                    <a:pt x="275696" y="198438"/>
                  </a:lnTo>
                  <a:lnTo>
                    <a:pt x="276754" y="198967"/>
                  </a:lnTo>
                  <a:lnTo>
                    <a:pt x="278342" y="199496"/>
                  </a:lnTo>
                  <a:lnTo>
                    <a:pt x="280458" y="199496"/>
                  </a:lnTo>
                  <a:lnTo>
                    <a:pt x="279929" y="198438"/>
                  </a:lnTo>
                  <a:lnTo>
                    <a:pt x="278342" y="197379"/>
                  </a:lnTo>
                  <a:lnTo>
                    <a:pt x="276754" y="196850"/>
                  </a:lnTo>
                  <a:lnTo>
                    <a:pt x="277283" y="195792"/>
                  </a:lnTo>
                  <a:lnTo>
                    <a:pt x="279929" y="194204"/>
                  </a:lnTo>
                  <a:lnTo>
                    <a:pt x="279400" y="192616"/>
                  </a:lnTo>
                  <a:lnTo>
                    <a:pt x="279400" y="191558"/>
                  </a:lnTo>
                  <a:lnTo>
                    <a:pt x="279400" y="191029"/>
                  </a:lnTo>
                  <a:lnTo>
                    <a:pt x="276754" y="192616"/>
                  </a:lnTo>
                  <a:lnTo>
                    <a:pt x="276225" y="193146"/>
                  </a:lnTo>
                  <a:lnTo>
                    <a:pt x="275696" y="194204"/>
                  </a:lnTo>
                  <a:lnTo>
                    <a:pt x="274108" y="195792"/>
                  </a:lnTo>
                  <a:lnTo>
                    <a:pt x="274108" y="196321"/>
                  </a:lnTo>
                  <a:lnTo>
                    <a:pt x="273579" y="195792"/>
                  </a:lnTo>
                  <a:lnTo>
                    <a:pt x="273050" y="194733"/>
                  </a:lnTo>
                  <a:lnTo>
                    <a:pt x="275167" y="191029"/>
                  </a:lnTo>
                  <a:lnTo>
                    <a:pt x="275167" y="190500"/>
                  </a:lnTo>
                  <a:lnTo>
                    <a:pt x="274637" y="188912"/>
                  </a:lnTo>
                  <a:lnTo>
                    <a:pt x="274108" y="187854"/>
                  </a:lnTo>
                  <a:lnTo>
                    <a:pt x="272521" y="190500"/>
                  </a:lnTo>
                  <a:lnTo>
                    <a:pt x="271462" y="193146"/>
                  </a:lnTo>
                  <a:lnTo>
                    <a:pt x="271462" y="194204"/>
                  </a:lnTo>
                  <a:lnTo>
                    <a:pt x="271991" y="195792"/>
                  </a:lnTo>
                  <a:lnTo>
                    <a:pt x="271462" y="197379"/>
                  </a:lnTo>
                  <a:lnTo>
                    <a:pt x="273050" y="200554"/>
                  </a:lnTo>
                  <a:lnTo>
                    <a:pt x="273050" y="201083"/>
                  </a:lnTo>
                  <a:lnTo>
                    <a:pt x="273050" y="202141"/>
                  </a:lnTo>
                  <a:lnTo>
                    <a:pt x="273050" y="203200"/>
                  </a:lnTo>
                  <a:lnTo>
                    <a:pt x="274637" y="205317"/>
                  </a:lnTo>
                  <a:lnTo>
                    <a:pt x="277283" y="208491"/>
                  </a:lnTo>
                  <a:lnTo>
                    <a:pt x="277813" y="207433"/>
                  </a:lnTo>
                  <a:close/>
                  <a:moveTo>
                    <a:pt x="294217" y="225425"/>
                  </a:moveTo>
                  <a:lnTo>
                    <a:pt x="293158" y="223837"/>
                  </a:lnTo>
                  <a:lnTo>
                    <a:pt x="291571" y="222779"/>
                  </a:lnTo>
                  <a:lnTo>
                    <a:pt x="287337" y="221721"/>
                  </a:lnTo>
                  <a:lnTo>
                    <a:pt x="286279" y="221721"/>
                  </a:lnTo>
                  <a:lnTo>
                    <a:pt x="284163" y="222779"/>
                  </a:lnTo>
                  <a:lnTo>
                    <a:pt x="283633" y="222779"/>
                  </a:lnTo>
                  <a:lnTo>
                    <a:pt x="281517" y="221721"/>
                  </a:lnTo>
                  <a:lnTo>
                    <a:pt x="277283" y="221721"/>
                  </a:lnTo>
                  <a:lnTo>
                    <a:pt x="276225" y="221721"/>
                  </a:lnTo>
                  <a:lnTo>
                    <a:pt x="275696" y="222250"/>
                  </a:lnTo>
                  <a:lnTo>
                    <a:pt x="276225" y="223837"/>
                  </a:lnTo>
                  <a:lnTo>
                    <a:pt x="277813" y="225425"/>
                  </a:lnTo>
                  <a:lnTo>
                    <a:pt x="278871" y="225425"/>
                  </a:lnTo>
                  <a:lnTo>
                    <a:pt x="279929" y="224366"/>
                  </a:lnTo>
                  <a:lnTo>
                    <a:pt x="281517" y="223308"/>
                  </a:lnTo>
                  <a:lnTo>
                    <a:pt x="282575" y="224896"/>
                  </a:lnTo>
                  <a:lnTo>
                    <a:pt x="285750" y="225954"/>
                  </a:lnTo>
                  <a:lnTo>
                    <a:pt x="286279" y="225954"/>
                  </a:lnTo>
                  <a:lnTo>
                    <a:pt x="286279" y="224366"/>
                  </a:lnTo>
                  <a:lnTo>
                    <a:pt x="287866" y="223837"/>
                  </a:lnTo>
                  <a:lnTo>
                    <a:pt x="288396" y="224366"/>
                  </a:lnTo>
                  <a:lnTo>
                    <a:pt x="293158" y="228071"/>
                  </a:lnTo>
                  <a:lnTo>
                    <a:pt x="294746" y="228071"/>
                  </a:lnTo>
                  <a:lnTo>
                    <a:pt x="294746" y="227012"/>
                  </a:lnTo>
                  <a:lnTo>
                    <a:pt x="294217" y="225425"/>
                  </a:lnTo>
                  <a:close/>
                  <a:moveTo>
                    <a:pt x="219604" y="267758"/>
                  </a:moveTo>
                  <a:lnTo>
                    <a:pt x="219075" y="266700"/>
                  </a:lnTo>
                  <a:lnTo>
                    <a:pt x="217487" y="266700"/>
                  </a:lnTo>
                  <a:lnTo>
                    <a:pt x="214313" y="267229"/>
                  </a:lnTo>
                  <a:lnTo>
                    <a:pt x="212725" y="267758"/>
                  </a:lnTo>
                  <a:lnTo>
                    <a:pt x="212725" y="268287"/>
                  </a:lnTo>
                  <a:lnTo>
                    <a:pt x="213254" y="268817"/>
                  </a:lnTo>
                  <a:lnTo>
                    <a:pt x="215900" y="269346"/>
                  </a:lnTo>
                  <a:lnTo>
                    <a:pt x="221721" y="273050"/>
                  </a:lnTo>
                  <a:lnTo>
                    <a:pt x="222250" y="273050"/>
                  </a:lnTo>
                  <a:lnTo>
                    <a:pt x="223308" y="273050"/>
                  </a:lnTo>
                  <a:lnTo>
                    <a:pt x="223837" y="271991"/>
                  </a:lnTo>
                  <a:lnTo>
                    <a:pt x="224366" y="270933"/>
                  </a:lnTo>
                  <a:lnTo>
                    <a:pt x="223308" y="269875"/>
                  </a:lnTo>
                  <a:lnTo>
                    <a:pt x="219604" y="267758"/>
                  </a:lnTo>
                  <a:close/>
                  <a:moveTo>
                    <a:pt x="147637" y="75141"/>
                  </a:moveTo>
                  <a:lnTo>
                    <a:pt x="149225" y="72496"/>
                  </a:lnTo>
                  <a:lnTo>
                    <a:pt x="153458" y="71438"/>
                  </a:lnTo>
                  <a:lnTo>
                    <a:pt x="153987" y="70379"/>
                  </a:lnTo>
                  <a:lnTo>
                    <a:pt x="153458" y="69321"/>
                  </a:lnTo>
                  <a:lnTo>
                    <a:pt x="154517" y="66675"/>
                  </a:lnTo>
                  <a:lnTo>
                    <a:pt x="155575" y="65087"/>
                  </a:lnTo>
                  <a:lnTo>
                    <a:pt x="157692" y="63500"/>
                  </a:lnTo>
                  <a:lnTo>
                    <a:pt x="155575" y="61383"/>
                  </a:lnTo>
                  <a:lnTo>
                    <a:pt x="153458" y="61912"/>
                  </a:lnTo>
                  <a:lnTo>
                    <a:pt x="151871" y="61912"/>
                  </a:lnTo>
                  <a:lnTo>
                    <a:pt x="150813" y="62971"/>
                  </a:lnTo>
                  <a:lnTo>
                    <a:pt x="149225" y="61912"/>
                  </a:lnTo>
                  <a:lnTo>
                    <a:pt x="148167" y="61912"/>
                  </a:lnTo>
                  <a:lnTo>
                    <a:pt x="147637" y="63500"/>
                  </a:lnTo>
                  <a:lnTo>
                    <a:pt x="147637" y="64029"/>
                  </a:lnTo>
                  <a:lnTo>
                    <a:pt x="146050" y="63500"/>
                  </a:lnTo>
                  <a:lnTo>
                    <a:pt x="143933" y="65616"/>
                  </a:lnTo>
                  <a:lnTo>
                    <a:pt x="142346" y="66146"/>
                  </a:lnTo>
                  <a:lnTo>
                    <a:pt x="141817" y="67204"/>
                  </a:lnTo>
                  <a:lnTo>
                    <a:pt x="141817" y="68262"/>
                  </a:lnTo>
                  <a:lnTo>
                    <a:pt x="142346" y="72496"/>
                  </a:lnTo>
                  <a:lnTo>
                    <a:pt x="147637" y="75141"/>
                  </a:lnTo>
                  <a:close/>
                  <a:moveTo>
                    <a:pt x="196850" y="210608"/>
                  </a:moveTo>
                  <a:lnTo>
                    <a:pt x="200025" y="207433"/>
                  </a:lnTo>
                  <a:lnTo>
                    <a:pt x="201083" y="207962"/>
                  </a:lnTo>
                  <a:lnTo>
                    <a:pt x="202142" y="207962"/>
                  </a:lnTo>
                  <a:lnTo>
                    <a:pt x="202671" y="205317"/>
                  </a:lnTo>
                  <a:lnTo>
                    <a:pt x="201612" y="202141"/>
                  </a:lnTo>
                  <a:lnTo>
                    <a:pt x="202142" y="200025"/>
                  </a:lnTo>
                  <a:lnTo>
                    <a:pt x="203200" y="196850"/>
                  </a:lnTo>
                  <a:lnTo>
                    <a:pt x="204258" y="195262"/>
                  </a:lnTo>
                  <a:lnTo>
                    <a:pt x="205317" y="195262"/>
                  </a:lnTo>
                  <a:lnTo>
                    <a:pt x="207962" y="195792"/>
                  </a:lnTo>
                  <a:lnTo>
                    <a:pt x="210079" y="195792"/>
                  </a:lnTo>
                  <a:lnTo>
                    <a:pt x="211667" y="195262"/>
                  </a:lnTo>
                  <a:lnTo>
                    <a:pt x="210079" y="193146"/>
                  </a:lnTo>
                  <a:lnTo>
                    <a:pt x="207962" y="191558"/>
                  </a:lnTo>
                  <a:lnTo>
                    <a:pt x="205846" y="189971"/>
                  </a:lnTo>
                  <a:lnTo>
                    <a:pt x="204788" y="188912"/>
                  </a:lnTo>
                  <a:lnTo>
                    <a:pt x="204258" y="187854"/>
                  </a:lnTo>
                  <a:lnTo>
                    <a:pt x="205317" y="185737"/>
                  </a:lnTo>
                  <a:lnTo>
                    <a:pt x="205317" y="185208"/>
                  </a:lnTo>
                  <a:lnTo>
                    <a:pt x="202142" y="180446"/>
                  </a:lnTo>
                  <a:lnTo>
                    <a:pt x="201083" y="179917"/>
                  </a:lnTo>
                  <a:lnTo>
                    <a:pt x="200554" y="179387"/>
                  </a:lnTo>
                  <a:lnTo>
                    <a:pt x="201083" y="178858"/>
                  </a:lnTo>
                  <a:lnTo>
                    <a:pt x="200554" y="177800"/>
                  </a:lnTo>
                  <a:lnTo>
                    <a:pt x="200025" y="176741"/>
                  </a:lnTo>
                  <a:lnTo>
                    <a:pt x="203729" y="176741"/>
                  </a:lnTo>
                  <a:lnTo>
                    <a:pt x="204258" y="176212"/>
                  </a:lnTo>
                  <a:lnTo>
                    <a:pt x="203200" y="174096"/>
                  </a:lnTo>
                  <a:lnTo>
                    <a:pt x="203200" y="173567"/>
                  </a:lnTo>
                  <a:lnTo>
                    <a:pt x="202671" y="173567"/>
                  </a:lnTo>
                  <a:lnTo>
                    <a:pt x="200554" y="172508"/>
                  </a:lnTo>
                  <a:lnTo>
                    <a:pt x="203200" y="173567"/>
                  </a:lnTo>
                  <a:lnTo>
                    <a:pt x="203729" y="173567"/>
                  </a:lnTo>
                  <a:lnTo>
                    <a:pt x="203729" y="173037"/>
                  </a:lnTo>
                  <a:lnTo>
                    <a:pt x="207433" y="172508"/>
                  </a:lnTo>
                  <a:lnTo>
                    <a:pt x="209021" y="171979"/>
                  </a:lnTo>
                  <a:lnTo>
                    <a:pt x="209550" y="170921"/>
                  </a:lnTo>
                  <a:lnTo>
                    <a:pt x="206904" y="168804"/>
                  </a:lnTo>
                  <a:lnTo>
                    <a:pt x="206375" y="167746"/>
                  </a:lnTo>
                  <a:lnTo>
                    <a:pt x="207433" y="167217"/>
                  </a:lnTo>
                  <a:lnTo>
                    <a:pt x="209550" y="167217"/>
                  </a:lnTo>
                  <a:lnTo>
                    <a:pt x="211137" y="167217"/>
                  </a:lnTo>
                  <a:lnTo>
                    <a:pt x="212725" y="166688"/>
                  </a:lnTo>
                  <a:lnTo>
                    <a:pt x="213254" y="166158"/>
                  </a:lnTo>
                  <a:lnTo>
                    <a:pt x="213783" y="165629"/>
                  </a:lnTo>
                  <a:lnTo>
                    <a:pt x="213783" y="164571"/>
                  </a:lnTo>
                  <a:lnTo>
                    <a:pt x="209021" y="162454"/>
                  </a:lnTo>
                  <a:lnTo>
                    <a:pt x="208491" y="161925"/>
                  </a:lnTo>
                  <a:lnTo>
                    <a:pt x="207433" y="162454"/>
                  </a:lnTo>
                  <a:lnTo>
                    <a:pt x="204788" y="162454"/>
                  </a:lnTo>
                  <a:lnTo>
                    <a:pt x="206375" y="160866"/>
                  </a:lnTo>
                  <a:lnTo>
                    <a:pt x="205846" y="160337"/>
                  </a:lnTo>
                  <a:lnTo>
                    <a:pt x="202142" y="161396"/>
                  </a:lnTo>
                  <a:lnTo>
                    <a:pt x="202142" y="160337"/>
                  </a:lnTo>
                  <a:lnTo>
                    <a:pt x="203729" y="158221"/>
                  </a:lnTo>
                  <a:lnTo>
                    <a:pt x="203200" y="157162"/>
                  </a:lnTo>
                  <a:lnTo>
                    <a:pt x="201083" y="155575"/>
                  </a:lnTo>
                  <a:lnTo>
                    <a:pt x="200025" y="153987"/>
                  </a:lnTo>
                  <a:lnTo>
                    <a:pt x="198967" y="155046"/>
                  </a:lnTo>
                  <a:lnTo>
                    <a:pt x="197908" y="155046"/>
                  </a:lnTo>
                  <a:lnTo>
                    <a:pt x="196850" y="153458"/>
                  </a:lnTo>
                  <a:lnTo>
                    <a:pt x="195262" y="157162"/>
                  </a:lnTo>
                  <a:lnTo>
                    <a:pt x="193675" y="158750"/>
                  </a:lnTo>
                  <a:lnTo>
                    <a:pt x="192616" y="160337"/>
                  </a:lnTo>
                  <a:lnTo>
                    <a:pt x="191558" y="161396"/>
                  </a:lnTo>
                  <a:lnTo>
                    <a:pt x="191029" y="163512"/>
                  </a:lnTo>
                  <a:lnTo>
                    <a:pt x="189442" y="163512"/>
                  </a:lnTo>
                  <a:lnTo>
                    <a:pt x="187854" y="163512"/>
                  </a:lnTo>
                  <a:lnTo>
                    <a:pt x="187325" y="164571"/>
                  </a:lnTo>
                  <a:lnTo>
                    <a:pt x="188913" y="165629"/>
                  </a:lnTo>
                  <a:lnTo>
                    <a:pt x="188913" y="166688"/>
                  </a:lnTo>
                  <a:lnTo>
                    <a:pt x="188383" y="167217"/>
                  </a:lnTo>
                  <a:lnTo>
                    <a:pt x="186796" y="167746"/>
                  </a:lnTo>
                  <a:lnTo>
                    <a:pt x="186267" y="167217"/>
                  </a:lnTo>
                  <a:lnTo>
                    <a:pt x="185737" y="167217"/>
                  </a:lnTo>
                  <a:lnTo>
                    <a:pt x="185737" y="167746"/>
                  </a:lnTo>
                  <a:lnTo>
                    <a:pt x="182033" y="173567"/>
                  </a:lnTo>
                  <a:lnTo>
                    <a:pt x="179387" y="170391"/>
                  </a:lnTo>
                  <a:lnTo>
                    <a:pt x="177800" y="171979"/>
                  </a:lnTo>
                  <a:lnTo>
                    <a:pt x="177271" y="173037"/>
                  </a:lnTo>
                  <a:lnTo>
                    <a:pt x="174625" y="175683"/>
                  </a:lnTo>
                  <a:lnTo>
                    <a:pt x="173567" y="176212"/>
                  </a:lnTo>
                  <a:lnTo>
                    <a:pt x="173038" y="177271"/>
                  </a:lnTo>
                  <a:lnTo>
                    <a:pt x="169862" y="180975"/>
                  </a:lnTo>
                  <a:lnTo>
                    <a:pt x="162983" y="183092"/>
                  </a:lnTo>
                  <a:lnTo>
                    <a:pt x="160866" y="183621"/>
                  </a:lnTo>
                  <a:lnTo>
                    <a:pt x="159279" y="187854"/>
                  </a:lnTo>
                  <a:lnTo>
                    <a:pt x="158221" y="189442"/>
                  </a:lnTo>
                  <a:lnTo>
                    <a:pt x="157692" y="191029"/>
                  </a:lnTo>
                  <a:lnTo>
                    <a:pt x="158750" y="192616"/>
                  </a:lnTo>
                  <a:lnTo>
                    <a:pt x="158221" y="193146"/>
                  </a:lnTo>
                  <a:lnTo>
                    <a:pt x="157692" y="193146"/>
                  </a:lnTo>
                  <a:lnTo>
                    <a:pt x="156633" y="193146"/>
                  </a:lnTo>
                  <a:lnTo>
                    <a:pt x="154517" y="191558"/>
                  </a:lnTo>
                  <a:lnTo>
                    <a:pt x="152929" y="191029"/>
                  </a:lnTo>
                  <a:lnTo>
                    <a:pt x="150283" y="191029"/>
                  </a:lnTo>
                  <a:lnTo>
                    <a:pt x="149225" y="190500"/>
                  </a:lnTo>
                  <a:lnTo>
                    <a:pt x="148167" y="189442"/>
                  </a:lnTo>
                  <a:lnTo>
                    <a:pt x="147637" y="188912"/>
                  </a:lnTo>
                  <a:lnTo>
                    <a:pt x="148696" y="191558"/>
                  </a:lnTo>
                  <a:lnTo>
                    <a:pt x="149225" y="192616"/>
                  </a:lnTo>
                  <a:lnTo>
                    <a:pt x="148167" y="191558"/>
                  </a:lnTo>
                  <a:lnTo>
                    <a:pt x="147637" y="188912"/>
                  </a:lnTo>
                  <a:lnTo>
                    <a:pt x="147108" y="188912"/>
                  </a:lnTo>
                  <a:lnTo>
                    <a:pt x="146579" y="188912"/>
                  </a:lnTo>
                  <a:lnTo>
                    <a:pt x="145521" y="191029"/>
                  </a:lnTo>
                  <a:lnTo>
                    <a:pt x="143933" y="193146"/>
                  </a:lnTo>
                  <a:lnTo>
                    <a:pt x="143404" y="194204"/>
                  </a:lnTo>
                  <a:lnTo>
                    <a:pt x="142875" y="196321"/>
                  </a:lnTo>
                  <a:lnTo>
                    <a:pt x="143404" y="197908"/>
                  </a:lnTo>
                  <a:lnTo>
                    <a:pt x="143404" y="199496"/>
                  </a:lnTo>
                  <a:lnTo>
                    <a:pt x="144462" y="200554"/>
                  </a:lnTo>
                  <a:lnTo>
                    <a:pt x="145521" y="202141"/>
                  </a:lnTo>
                  <a:lnTo>
                    <a:pt x="144991" y="204258"/>
                  </a:lnTo>
                  <a:lnTo>
                    <a:pt x="145521" y="205317"/>
                  </a:lnTo>
                  <a:lnTo>
                    <a:pt x="147108" y="206375"/>
                  </a:lnTo>
                  <a:lnTo>
                    <a:pt x="145521" y="207962"/>
                  </a:lnTo>
                  <a:lnTo>
                    <a:pt x="146050" y="207962"/>
                  </a:lnTo>
                  <a:lnTo>
                    <a:pt x="148696" y="209550"/>
                  </a:lnTo>
                  <a:lnTo>
                    <a:pt x="149754" y="210608"/>
                  </a:lnTo>
                  <a:lnTo>
                    <a:pt x="150813" y="213254"/>
                  </a:lnTo>
                  <a:lnTo>
                    <a:pt x="151871" y="223308"/>
                  </a:lnTo>
                  <a:lnTo>
                    <a:pt x="152929" y="223308"/>
                  </a:lnTo>
                  <a:lnTo>
                    <a:pt x="153987" y="222250"/>
                  </a:lnTo>
                  <a:lnTo>
                    <a:pt x="155575" y="222250"/>
                  </a:lnTo>
                  <a:lnTo>
                    <a:pt x="156633" y="223308"/>
                  </a:lnTo>
                  <a:lnTo>
                    <a:pt x="161396" y="222250"/>
                  </a:lnTo>
                  <a:lnTo>
                    <a:pt x="161925" y="221192"/>
                  </a:lnTo>
                  <a:lnTo>
                    <a:pt x="162983" y="224366"/>
                  </a:lnTo>
                  <a:lnTo>
                    <a:pt x="162983" y="224896"/>
                  </a:lnTo>
                  <a:lnTo>
                    <a:pt x="162983" y="227012"/>
                  </a:lnTo>
                  <a:lnTo>
                    <a:pt x="164571" y="226483"/>
                  </a:lnTo>
                  <a:lnTo>
                    <a:pt x="165100" y="225954"/>
                  </a:lnTo>
                  <a:lnTo>
                    <a:pt x="166688" y="224896"/>
                  </a:lnTo>
                  <a:lnTo>
                    <a:pt x="167746" y="225954"/>
                  </a:lnTo>
                  <a:lnTo>
                    <a:pt x="169333" y="225425"/>
                  </a:lnTo>
                  <a:lnTo>
                    <a:pt x="169333" y="224896"/>
                  </a:lnTo>
                  <a:lnTo>
                    <a:pt x="170392" y="222250"/>
                  </a:lnTo>
                  <a:lnTo>
                    <a:pt x="171450" y="222779"/>
                  </a:lnTo>
                  <a:lnTo>
                    <a:pt x="173038" y="223837"/>
                  </a:lnTo>
                  <a:lnTo>
                    <a:pt x="174096" y="224366"/>
                  </a:lnTo>
                  <a:lnTo>
                    <a:pt x="175154" y="224896"/>
                  </a:lnTo>
                  <a:lnTo>
                    <a:pt x="176212" y="226483"/>
                  </a:lnTo>
                  <a:lnTo>
                    <a:pt x="177271" y="226483"/>
                  </a:lnTo>
                  <a:lnTo>
                    <a:pt x="178858" y="224896"/>
                  </a:lnTo>
                  <a:lnTo>
                    <a:pt x="179387" y="224896"/>
                  </a:lnTo>
                  <a:lnTo>
                    <a:pt x="180446" y="225425"/>
                  </a:lnTo>
                  <a:lnTo>
                    <a:pt x="181504" y="226483"/>
                  </a:lnTo>
                  <a:lnTo>
                    <a:pt x="182563" y="229129"/>
                  </a:lnTo>
                  <a:lnTo>
                    <a:pt x="182033" y="230188"/>
                  </a:lnTo>
                  <a:lnTo>
                    <a:pt x="183092" y="231246"/>
                  </a:lnTo>
                  <a:lnTo>
                    <a:pt x="183621" y="230717"/>
                  </a:lnTo>
                  <a:lnTo>
                    <a:pt x="189442" y="228071"/>
                  </a:lnTo>
                  <a:lnTo>
                    <a:pt x="191029" y="225954"/>
                  </a:lnTo>
                  <a:lnTo>
                    <a:pt x="192087" y="223837"/>
                  </a:lnTo>
                  <a:lnTo>
                    <a:pt x="194204" y="221721"/>
                  </a:lnTo>
                  <a:lnTo>
                    <a:pt x="194204" y="221192"/>
                  </a:lnTo>
                  <a:lnTo>
                    <a:pt x="194204" y="220662"/>
                  </a:lnTo>
                  <a:lnTo>
                    <a:pt x="193146" y="218546"/>
                  </a:lnTo>
                  <a:lnTo>
                    <a:pt x="195262" y="218546"/>
                  </a:lnTo>
                  <a:lnTo>
                    <a:pt x="194733" y="217487"/>
                  </a:lnTo>
                  <a:lnTo>
                    <a:pt x="194204" y="215900"/>
                  </a:lnTo>
                  <a:lnTo>
                    <a:pt x="193146" y="215371"/>
                  </a:lnTo>
                  <a:lnTo>
                    <a:pt x="195262" y="213254"/>
                  </a:lnTo>
                  <a:lnTo>
                    <a:pt x="196850" y="210608"/>
                  </a:lnTo>
                  <a:close/>
                  <a:moveTo>
                    <a:pt x="119063" y="239712"/>
                  </a:moveTo>
                  <a:lnTo>
                    <a:pt x="120121" y="241300"/>
                  </a:lnTo>
                  <a:lnTo>
                    <a:pt x="121179" y="242358"/>
                  </a:lnTo>
                  <a:lnTo>
                    <a:pt x="121708" y="241829"/>
                  </a:lnTo>
                  <a:lnTo>
                    <a:pt x="121708" y="241300"/>
                  </a:lnTo>
                  <a:lnTo>
                    <a:pt x="122237" y="238125"/>
                  </a:lnTo>
                  <a:lnTo>
                    <a:pt x="122237" y="234950"/>
                  </a:lnTo>
                  <a:lnTo>
                    <a:pt x="122237" y="233891"/>
                  </a:lnTo>
                  <a:lnTo>
                    <a:pt x="121708" y="230717"/>
                  </a:lnTo>
                  <a:lnTo>
                    <a:pt x="121708" y="229658"/>
                  </a:lnTo>
                  <a:lnTo>
                    <a:pt x="123296" y="223308"/>
                  </a:lnTo>
                  <a:lnTo>
                    <a:pt x="121179" y="221192"/>
                  </a:lnTo>
                  <a:lnTo>
                    <a:pt x="120650" y="220133"/>
                  </a:lnTo>
                  <a:lnTo>
                    <a:pt x="119592" y="219075"/>
                  </a:lnTo>
                  <a:lnTo>
                    <a:pt x="116946" y="218016"/>
                  </a:lnTo>
                  <a:lnTo>
                    <a:pt x="114300" y="219604"/>
                  </a:lnTo>
                  <a:lnTo>
                    <a:pt x="114300" y="219075"/>
                  </a:lnTo>
                  <a:lnTo>
                    <a:pt x="115358" y="215900"/>
                  </a:lnTo>
                  <a:lnTo>
                    <a:pt x="113771" y="215900"/>
                  </a:lnTo>
                  <a:lnTo>
                    <a:pt x="113241" y="215371"/>
                  </a:lnTo>
                  <a:lnTo>
                    <a:pt x="112183" y="214313"/>
                  </a:lnTo>
                  <a:lnTo>
                    <a:pt x="112183" y="212725"/>
                  </a:lnTo>
                  <a:lnTo>
                    <a:pt x="112183" y="210608"/>
                  </a:lnTo>
                  <a:lnTo>
                    <a:pt x="111654" y="209550"/>
                  </a:lnTo>
                  <a:lnTo>
                    <a:pt x="110596" y="209021"/>
                  </a:lnTo>
                  <a:lnTo>
                    <a:pt x="107950" y="209021"/>
                  </a:lnTo>
                  <a:lnTo>
                    <a:pt x="105304" y="207433"/>
                  </a:lnTo>
                  <a:lnTo>
                    <a:pt x="105304" y="206904"/>
                  </a:lnTo>
                  <a:lnTo>
                    <a:pt x="104775" y="205846"/>
                  </a:lnTo>
                  <a:lnTo>
                    <a:pt x="105833" y="204787"/>
                  </a:lnTo>
                  <a:lnTo>
                    <a:pt x="106362" y="203200"/>
                  </a:lnTo>
                  <a:lnTo>
                    <a:pt x="107421" y="202141"/>
                  </a:lnTo>
                  <a:lnTo>
                    <a:pt x="107950" y="201083"/>
                  </a:lnTo>
                  <a:lnTo>
                    <a:pt x="106362" y="198967"/>
                  </a:lnTo>
                  <a:lnTo>
                    <a:pt x="104775" y="197908"/>
                  </a:lnTo>
                  <a:lnTo>
                    <a:pt x="103188" y="197379"/>
                  </a:lnTo>
                  <a:lnTo>
                    <a:pt x="101071" y="197379"/>
                  </a:lnTo>
                  <a:lnTo>
                    <a:pt x="99483" y="196850"/>
                  </a:lnTo>
                  <a:lnTo>
                    <a:pt x="97896" y="195792"/>
                  </a:lnTo>
                  <a:lnTo>
                    <a:pt x="96837" y="194733"/>
                  </a:lnTo>
                  <a:lnTo>
                    <a:pt x="96308" y="192616"/>
                  </a:lnTo>
                  <a:lnTo>
                    <a:pt x="95250" y="191029"/>
                  </a:lnTo>
                  <a:lnTo>
                    <a:pt x="93663" y="190500"/>
                  </a:lnTo>
                  <a:lnTo>
                    <a:pt x="92604" y="190500"/>
                  </a:lnTo>
                  <a:lnTo>
                    <a:pt x="91017" y="189442"/>
                  </a:lnTo>
                  <a:lnTo>
                    <a:pt x="89429" y="186796"/>
                  </a:lnTo>
                  <a:lnTo>
                    <a:pt x="87842" y="186266"/>
                  </a:lnTo>
                  <a:lnTo>
                    <a:pt x="87842" y="186796"/>
                  </a:lnTo>
                  <a:lnTo>
                    <a:pt x="88371" y="187325"/>
                  </a:lnTo>
                  <a:lnTo>
                    <a:pt x="88371" y="188383"/>
                  </a:lnTo>
                  <a:lnTo>
                    <a:pt x="87313" y="188383"/>
                  </a:lnTo>
                  <a:lnTo>
                    <a:pt x="85196" y="186796"/>
                  </a:lnTo>
                  <a:lnTo>
                    <a:pt x="83079" y="183621"/>
                  </a:lnTo>
                  <a:lnTo>
                    <a:pt x="81491" y="183621"/>
                  </a:lnTo>
                  <a:lnTo>
                    <a:pt x="81491" y="180975"/>
                  </a:lnTo>
                  <a:lnTo>
                    <a:pt x="80962" y="180446"/>
                  </a:lnTo>
                  <a:lnTo>
                    <a:pt x="75142" y="177271"/>
                  </a:lnTo>
                  <a:lnTo>
                    <a:pt x="69321" y="173037"/>
                  </a:lnTo>
                  <a:lnTo>
                    <a:pt x="69850" y="171450"/>
                  </a:lnTo>
                  <a:lnTo>
                    <a:pt x="69850" y="170921"/>
                  </a:lnTo>
                  <a:lnTo>
                    <a:pt x="68262" y="169862"/>
                  </a:lnTo>
                  <a:lnTo>
                    <a:pt x="65087" y="166158"/>
                  </a:lnTo>
                  <a:lnTo>
                    <a:pt x="64029" y="165629"/>
                  </a:lnTo>
                  <a:lnTo>
                    <a:pt x="62971" y="165629"/>
                  </a:lnTo>
                  <a:lnTo>
                    <a:pt x="59796" y="166158"/>
                  </a:lnTo>
                  <a:lnTo>
                    <a:pt x="56092" y="165629"/>
                  </a:lnTo>
                  <a:lnTo>
                    <a:pt x="55033" y="165100"/>
                  </a:lnTo>
                  <a:lnTo>
                    <a:pt x="52917" y="163512"/>
                  </a:lnTo>
                  <a:lnTo>
                    <a:pt x="51858" y="162983"/>
                  </a:lnTo>
                  <a:lnTo>
                    <a:pt x="50800" y="162454"/>
                  </a:lnTo>
                  <a:lnTo>
                    <a:pt x="49741" y="162983"/>
                  </a:lnTo>
                  <a:lnTo>
                    <a:pt x="49212" y="162983"/>
                  </a:lnTo>
                  <a:lnTo>
                    <a:pt x="49212" y="164042"/>
                  </a:lnTo>
                  <a:lnTo>
                    <a:pt x="49212" y="165100"/>
                  </a:lnTo>
                  <a:lnTo>
                    <a:pt x="49741" y="166688"/>
                  </a:lnTo>
                  <a:lnTo>
                    <a:pt x="51858" y="169862"/>
                  </a:lnTo>
                  <a:lnTo>
                    <a:pt x="57150" y="176212"/>
                  </a:lnTo>
                  <a:lnTo>
                    <a:pt x="59796" y="175683"/>
                  </a:lnTo>
                  <a:lnTo>
                    <a:pt x="64558" y="180975"/>
                  </a:lnTo>
                  <a:lnTo>
                    <a:pt x="65087" y="182033"/>
                  </a:lnTo>
                  <a:lnTo>
                    <a:pt x="65087" y="184679"/>
                  </a:lnTo>
                  <a:lnTo>
                    <a:pt x="65616" y="185737"/>
                  </a:lnTo>
                  <a:lnTo>
                    <a:pt x="70379" y="187854"/>
                  </a:lnTo>
                  <a:lnTo>
                    <a:pt x="72496" y="189442"/>
                  </a:lnTo>
                  <a:lnTo>
                    <a:pt x="73025" y="189971"/>
                  </a:lnTo>
                  <a:lnTo>
                    <a:pt x="73554" y="191029"/>
                  </a:lnTo>
                  <a:lnTo>
                    <a:pt x="73025" y="191558"/>
                  </a:lnTo>
                  <a:lnTo>
                    <a:pt x="76200" y="199496"/>
                  </a:lnTo>
                  <a:lnTo>
                    <a:pt x="78317" y="200554"/>
                  </a:lnTo>
                  <a:lnTo>
                    <a:pt x="80433" y="202141"/>
                  </a:lnTo>
                  <a:lnTo>
                    <a:pt x="86783" y="212196"/>
                  </a:lnTo>
                  <a:lnTo>
                    <a:pt x="87842" y="215371"/>
                  </a:lnTo>
                  <a:lnTo>
                    <a:pt x="87842" y="215900"/>
                  </a:lnTo>
                  <a:lnTo>
                    <a:pt x="87842" y="217487"/>
                  </a:lnTo>
                  <a:lnTo>
                    <a:pt x="91546" y="222250"/>
                  </a:lnTo>
                  <a:lnTo>
                    <a:pt x="93663" y="223837"/>
                  </a:lnTo>
                  <a:lnTo>
                    <a:pt x="96837" y="225954"/>
                  </a:lnTo>
                  <a:lnTo>
                    <a:pt x="97366" y="227012"/>
                  </a:lnTo>
                  <a:lnTo>
                    <a:pt x="97896" y="228600"/>
                  </a:lnTo>
                  <a:lnTo>
                    <a:pt x="99483" y="230188"/>
                  </a:lnTo>
                  <a:lnTo>
                    <a:pt x="106362" y="236008"/>
                  </a:lnTo>
                  <a:lnTo>
                    <a:pt x="113771" y="242887"/>
                  </a:lnTo>
                  <a:lnTo>
                    <a:pt x="114300" y="242358"/>
                  </a:lnTo>
                  <a:lnTo>
                    <a:pt x="113241" y="240241"/>
                  </a:lnTo>
                  <a:lnTo>
                    <a:pt x="113771" y="239712"/>
                  </a:lnTo>
                  <a:lnTo>
                    <a:pt x="116946" y="241829"/>
                  </a:lnTo>
                  <a:lnTo>
                    <a:pt x="117475" y="241300"/>
                  </a:lnTo>
                  <a:lnTo>
                    <a:pt x="118004" y="239183"/>
                  </a:lnTo>
                  <a:lnTo>
                    <a:pt x="119063" y="239712"/>
                  </a:lnTo>
                  <a:close/>
                  <a:moveTo>
                    <a:pt x="49741" y="91016"/>
                  </a:moveTo>
                  <a:lnTo>
                    <a:pt x="50271" y="92075"/>
                  </a:lnTo>
                  <a:lnTo>
                    <a:pt x="51858" y="90487"/>
                  </a:lnTo>
                  <a:lnTo>
                    <a:pt x="52917" y="88900"/>
                  </a:lnTo>
                  <a:lnTo>
                    <a:pt x="58208" y="86254"/>
                  </a:lnTo>
                  <a:lnTo>
                    <a:pt x="59267" y="85196"/>
                  </a:lnTo>
                  <a:lnTo>
                    <a:pt x="59796" y="83608"/>
                  </a:lnTo>
                  <a:lnTo>
                    <a:pt x="60325" y="80433"/>
                  </a:lnTo>
                  <a:lnTo>
                    <a:pt x="60854" y="80433"/>
                  </a:lnTo>
                  <a:lnTo>
                    <a:pt x="61913" y="80962"/>
                  </a:lnTo>
                  <a:lnTo>
                    <a:pt x="62971" y="83079"/>
                  </a:lnTo>
                  <a:lnTo>
                    <a:pt x="64029" y="86254"/>
                  </a:lnTo>
                  <a:lnTo>
                    <a:pt x="64558" y="86254"/>
                  </a:lnTo>
                  <a:lnTo>
                    <a:pt x="65616" y="86783"/>
                  </a:lnTo>
                  <a:lnTo>
                    <a:pt x="66146" y="87313"/>
                  </a:lnTo>
                  <a:lnTo>
                    <a:pt x="66675" y="96837"/>
                  </a:lnTo>
                  <a:lnTo>
                    <a:pt x="67733" y="99483"/>
                  </a:lnTo>
                  <a:lnTo>
                    <a:pt x="70379" y="106362"/>
                  </a:lnTo>
                  <a:lnTo>
                    <a:pt x="71967" y="110067"/>
                  </a:lnTo>
                  <a:lnTo>
                    <a:pt x="73025" y="112712"/>
                  </a:lnTo>
                  <a:lnTo>
                    <a:pt x="73554" y="117475"/>
                  </a:lnTo>
                  <a:lnTo>
                    <a:pt x="72496" y="119063"/>
                  </a:lnTo>
                  <a:lnTo>
                    <a:pt x="72496" y="120121"/>
                  </a:lnTo>
                  <a:lnTo>
                    <a:pt x="73025" y="120650"/>
                  </a:lnTo>
                  <a:lnTo>
                    <a:pt x="74612" y="120650"/>
                  </a:lnTo>
                  <a:lnTo>
                    <a:pt x="73554" y="121708"/>
                  </a:lnTo>
                  <a:lnTo>
                    <a:pt x="73554" y="124354"/>
                  </a:lnTo>
                  <a:lnTo>
                    <a:pt x="73025" y="125942"/>
                  </a:lnTo>
                  <a:lnTo>
                    <a:pt x="71438" y="128058"/>
                  </a:lnTo>
                  <a:lnTo>
                    <a:pt x="71438" y="130704"/>
                  </a:lnTo>
                  <a:lnTo>
                    <a:pt x="73025" y="131233"/>
                  </a:lnTo>
                  <a:lnTo>
                    <a:pt x="70379" y="139171"/>
                  </a:lnTo>
                  <a:lnTo>
                    <a:pt x="69850" y="141817"/>
                  </a:lnTo>
                  <a:lnTo>
                    <a:pt x="69850" y="143404"/>
                  </a:lnTo>
                  <a:lnTo>
                    <a:pt x="70908" y="144462"/>
                  </a:lnTo>
                  <a:lnTo>
                    <a:pt x="71438" y="144462"/>
                  </a:lnTo>
                  <a:lnTo>
                    <a:pt x="72496" y="143933"/>
                  </a:lnTo>
                  <a:lnTo>
                    <a:pt x="74083" y="144991"/>
                  </a:lnTo>
                  <a:lnTo>
                    <a:pt x="74612" y="145521"/>
                  </a:lnTo>
                  <a:lnTo>
                    <a:pt x="75671" y="146579"/>
                  </a:lnTo>
                  <a:lnTo>
                    <a:pt x="76200" y="148167"/>
                  </a:lnTo>
                  <a:lnTo>
                    <a:pt x="77788" y="150813"/>
                  </a:lnTo>
                  <a:lnTo>
                    <a:pt x="78846" y="150283"/>
                  </a:lnTo>
                  <a:lnTo>
                    <a:pt x="79375" y="150813"/>
                  </a:lnTo>
                  <a:lnTo>
                    <a:pt x="79904" y="152400"/>
                  </a:lnTo>
                  <a:lnTo>
                    <a:pt x="79904" y="152929"/>
                  </a:lnTo>
                  <a:lnTo>
                    <a:pt x="79904" y="155046"/>
                  </a:lnTo>
                  <a:lnTo>
                    <a:pt x="81491" y="156104"/>
                  </a:lnTo>
                  <a:lnTo>
                    <a:pt x="82550" y="156104"/>
                  </a:lnTo>
                  <a:lnTo>
                    <a:pt x="83608" y="155575"/>
                  </a:lnTo>
                  <a:lnTo>
                    <a:pt x="84137" y="156104"/>
                  </a:lnTo>
                  <a:lnTo>
                    <a:pt x="83608" y="157162"/>
                  </a:lnTo>
                  <a:lnTo>
                    <a:pt x="84667" y="156633"/>
                  </a:lnTo>
                  <a:lnTo>
                    <a:pt x="86783" y="156633"/>
                  </a:lnTo>
                  <a:lnTo>
                    <a:pt x="87313" y="157692"/>
                  </a:lnTo>
                  <a:lnTo>
                    <a:pt x="83608" y="157162"/>
                  </a:lnTo>
                  <a:lnTo>
                    <a:pt x="83608" y="158221"/>
                  </a:lnTo>
                  <a:lnTo>
                    <a:pt x="85196" y="166688"/>
                  </a:lnTo>
                  <a:lnTo>
                    <a:pt x="86254" y="168275"/>
                  </a:lnTo>
                  <a:lnTo>
                    <a:pt x="86783" y="169862"/>
                  </a:lnTo>
                  <a:lnTo>
                    <a:pt x="86254" y="171979"/>
                  </a:lnTo>
                  <a:lnTo>
                    <a:pt x="87313" y="174096"/>
                  </a:lnTo>
                  <a:lnTo>
                    <a:pt x="89958" y="176741"/>
                  </a:lnTo>
                  <a:lnTo>
                    <a:pt x="91017" y="178858"/>
                  </a:lnTo>
                  <a:lnTo>
                    <a:pt x="91546" y="182033"/>
                  </a:lnTo>
                  <a:lnTo>
                    <a:pt x="92075" y="182563"/>
                  </a:lnTo>
                  <a:lnTo>
                    <a:pt x="104246" y="189971"/>
                  </a:lnTo>
                  <a:lnTo>
                    <a:pt x="105833" y="191558"/>
                  </a:lnTo>
                  <a:lnTo>
                    <a:pt x="106362" y="191558"/>
                  </a:lnTo>
                  <a:lnTo>
                    <a:pt x="107421" y="191029"/>
                  </a:lnTo>
                  <a:lnTo>
                    <a:pt x="111125" y="191558"/>
                  </a:lnTo>
                  <a:lnTo>
                    <a:pt x="109008" y="186266"/>
                  </a:lnTo>
                  <a:lnTo>
                    <a:pt x="107950" y="184679"/>
                  </a:lnTo>
                  <a:lnTo>
                    <a:pt x="106362" y="183092"/>
                  </a:lnTo>
                  <a:lnTo>
                    <a:pt x="105833" y="182033"/>
                  </a:lnTo>
                  <a:lnTo>
                    <a:pt x="105304" y="180446"/>
                  </a:lnTo>
                  <a:lnTo>
                    <a:pt x="105833" y="178329"/>
                  </a:lnTo>
                  <a:lnTo>
                    <a:pt x="105304" y="175154"/>
                  </a:lnTo>
                  <a:lnTo>
                    <a:pt x="105833" y="169862"/>
                  </a:lnTo>
                  <a:lnTo>
                    <a:pt x="105833" y="167746"/>
                  </a:lnTo>
                  <a:lnTo>
                    <a:pt x="98425" y="158750"/>
                  </a:lnTo>
                  <a:lnTo>
                    <a:pt x="96837" y="158750"/>
                  </a:lnTo>
                  <a:lnTo>
                    <a:pt x="94192" y="156633"/>
                  </a:lnTo>
                  <a:lnTo>
                    <a:pt x="93133" y="154516"/>
                  </a:lnTo>
                  <a:lnTo>
                    <a:pt x="92075" y="153987"/>
                  </a:lnTo>
                  <a:lnTo>
                    <a:pt x="91017" y="153987"/>
                  </a:lnTo>
                  <a:lnTo>
                    <a:pt x="89429" y="153987"/>
                  </a:lnTo>
                  <a:lnTo>
                    <a:pt x="86783" y="152929"/>
                  </a:lnTo>
                  <a:lnTo>
                    <a:pt x="86254" y="152400"/>
                  </a:lnTo>
                  <a:lnTo>
                    <a:pt x="84667" y="149754"/>
                  </a:lnTo>
                  <a:lnTo>
                    <a:pt x="84667" y="147637"/>
                  </a:lnTo>
                  <a:lnTo>
                    <a:pt x="84667" y="146579"/>
                  </a:lnTo>
                  <a:lnTo>
                    <a:pt x="84137" y="143404"/>
                  </a:lnTo>
                  <a:lnTo>
                    <a:pt x="83608" y="142346"/>
                  </a:lnTo>
                  <a:lnTo>
                    <a:pt x="82550" y="142346"/>
                  </a:lnTo>
                  <a:lnTo>
                    <a:pt x="82021" y="141817"/>
                  </a:lnTo>
                  <a:lnTo>
                    <a:pt x="81491" y="140758"/>
                  </a:lnTo>
                  <a:lnTo>
                    <a:pt x="82021" y="139171"/>
                  </a:lnTo>
                  <a:lnTo>
                    <a:pt x="82021" y="138641"/>
                  </a:lnTo>
                  <a:lnTo>
                    <a:pt x="81491" y="137054"/>
                  </a:lnTo>
                  <a:lnTo>
                    <a:pt x="80433" y="137054"/>
                  </a:lnTo>
                  <a:lnTo>
                    <a:pt x="79375" y="137583"/>
                  </a:lnTo>
                  <a:lnTo>
                    <a:pt x="77788" y="137583"/>
                  </a:lnTo>
                  <a:lnTo>
                    <a:pt x="76729" y="137054"/>
                  </a:lnTo>
                  <a:lnTo>
                    <a:pt x="76200" y="136525"/>
                  </a:lnTo>
                  <a:lnTo>
                    <a:pt x="76200" y="132821"/>
                  </a:lnTo>
                  <a:lnTo>
                    <a:pt x="76729" y="128587"/>
                  </a:lnTo>
                  <a:lnTo>
                    <a:pt x="82021" y="117475"/>
                  </a:lnTo>
                  <a:lnTo>
                    <a:pt x="81491" y="114300"/>
                  </a:lnTo>
                  <a:lnTo>
                    <a:pt x="82550" y="112183"/>
                  </a:lnTo>
                  <a:lnTo>
                    <a:pt x="82550" y="111125"/>
                  </a:lnTo>
                  <a:lnTo>
                    <a:pt x="82021" y="109008"/>
                  </a:lnTo>
                  <a:lnTo>
                    <a:pt x="82550" y="108479"/>
                  </a:lnTo>
                  <a:lnTo>
                    <a:pt x="84137" y="107421"/>
                  </a:lnTo>
                  <a:lnTo>
                    <a:pt x="85725" y="107421"/>
                  </a:lnTo>
                  <a:lnTo>
                    <a:pt x="86254" y="107950"/>
                  </a:lnTo>
                  <a:lnTo>
                    <a:pt x="88900" y="107950"/>
                  </a:lnTo>
                  <a:lnTo>
                    <a:pt x="88900" y="108479"/>
                  </a:lnTo>
                  <a:lnTo>
                    <a:pt x="88371" y="112183"/>
                  </a:lnTo>
                  <a:lnTo>
                    <a:pt x="88371" y="113241"/>
                  </a:lnTo>
                  <a:lnTo>
                    <a:pt x="89429" y="113241"/>
                  </a:lnTo>
                  <a:lnTo>
                    <a:pt x="90487" y="113771"/>
                  </a:lnTo>
                  <a:lnTo>
                    <a:pt x="91546" y="114300"/>
                  </a:lnTo>
                  <a:lnTo>
                    <a:pt x="93663" y="113241"/>
                  </a:lnTo>
                  <a:lnTo>
                    <a:pt x="94192" y="113241"/>
                  </a:lnTo>
                  <a:lnTo>
                    <a:pt x="95779" y="113771"/>
                  </a:lnTo>
                  <a:lnTo>
                    <a:pt x="98425" y="116417"/>
                  </a:lnTo>
                  <a:lnTo>
                    <a:pt x="100012" y="116946"/>
                  </a:lnTo>
                  <a:lnTo>
                    <a:pt x="100542" y="117475"/>
                  </a:lnTo>
                  <a:lnTo>
                    <a:pt x="101071" y="117475"/>
                  </a:lnTo>
                  <a:lnTo>
                    <a:pt x="103188" y="122237"/>
                  </a:lnTo>
                  <a:lnTo>
                    <a:pt x="103717" y="125412"/>
                  </a:lnTo>
                  <a:lnTo>
                    <a:pt x="104775" y="125412"/>
                  </a:lnTo>
                  <a:lnTo>
                    <a:pt x="105833" y="124883"/>
                  </a:lnTo>
                  <a:lnTo>
                    <a:pt x="106892" y="124354"/>
                  </a:lnTo>
                  <a:lnTo>
                    <a:pt x="107421" y="125942"/>
                  </a:lnTo>
                  <a:lnTo>
                    <a:pt x="107950" y="126471"/>
                  </a:lnTo>
                  <a:lnTo>
                    <a:pt x="107421" y="127529"/>
                  </a:lnTo>
                  <a:lnTo>
                    <a:pt x="106892" y="128058"/>
                  </a:lnTo>
                  <a:lnTo>
                    <a:pt x="107421" y="128587"/>
                  </a:lnTo>
                  <a:lnTo>
                    <a:pt x="108479" y="128587"/>
                  </a:lnTo>
                  <a:lnTo>
                    <a:pt x="109008" y="128587"/>
                  </a:lnTo>
                  <a:lnTo>
                    <a:pt x="110067" y="128058"/>
                  </a:lnTo>
                  <a:lnTo>
                    <a:pt x="111125" y="128587"/>
                  </a:lnTo>
                  <a:lnTo>
                    <a:pt x="112183" y="129116"/>
                  </a:lnTo>
                  <a:lnTo>
                    <a:pt x="112712" y="129646"/>
                  </a:lnTo>
                  <a:lnTo>
                    <a:pt x="113241" y="129646"/>
                  </a:lnTo>
                  <a:lnTo>
                    <a:pt x="115358" y="130704"/>
                  </a:lnTo>
                  <a:lnTo>
                    <a:pt x="116946" y="131762"/>
                  </a:lnTo>
                  <a:lnTo>
                    <a:pt x="116946" y="132821"/>
                  </a:lnTo>
                  <a:lnTo>
                    <a:pt x="116417" y="133879"/>
                  </a:lnTo>
                  <a:lnTo>
                    <a:pt x="115887" y="135467"/>
                  </a:lnTo>
                  <a:lnTo>
                    <a:pt x="115358" y="142346"/>
                  </a:lnTo>
                  <a:lnTo>
                    <a:pt x="116417" y="142346"/>
                  </a:lnTo>
                  <a:lnTo>
                    <a:pt x="116946" y="142346"/>
                  </a:lnTo>
                  <a:lnTo>
                    <a:pt x="118533" y="141287"/>
                  </a:lnTo>
                  <a:lnTo>
                    <a:pt x="120650" y="138641"/>
                  </a:lnTo>
                  <a:lnTo>
                    <a:pt x="121708" y="138112"/>
                  </a:lnTo>
                  <a:lnTo>
                    <a:pt x="123296" y="137583"/>
                  </a:lnTo>
                  <a:lnTo>
                    <a:pt x="124883" y="136525"/>
                  </a:lnTo>
                  <a:lnTo>
                    <a:pt x="125413" y="134938"/>
                  </a:lnTo>
                  <a:lnTo>
                    <a:pt x="126471" y="135467"/>
                  </a:lnTo>
                  <a:lnTo>
                    <a:pt x="127000" y="134938"/>
                  </a:lnTo>
                  <a:lnTo>
                    <a:pt x="128587" y="133879"/>
                  </a:lnTo>
                  <a:lnTo>
                    <a:pt x="129116" y="131233"/>
                  </a:lnTo>
                  <a:lnTo>
                    <a:pt x="128587" y="128587"/>
                  </a:lnTo>
                  <a:lnTo>
                    <a:pt x="129116" y="127529"/>
                  </a:lnTo>
                  <a:lnTo>
                    <a:pt x="131233" y="128587"/>
                  </a:lnTo>
                  <a:lnTo>
                    <a:pt x="132821" y="129646"/>
                  </a:lnTo>
                  <a:lnTo>
                    <a:pt x="133879" y="129116"/>
                  </a:lnTo>
                  <a:lnTo>
                    <a:pt x="135467" y="128058"/>
                  </a:lnTo>
                  <a:lnTo>
                    <a:pt x="137054" y="126471"/>
                  </a:lnTo>
                  <a:lnTo>
                    <a:pt x="138642" y="124883"/>
                  </a:lnTo>
                  <a:lnTo>
                    <a:pt x="140229" y="124354"/>
                  </a:lnTo>
                  <a:lnTo>
                    <a:pt x="141817" y="124354"/>
                  </a:lnTo>
                  <a:lnTo>
                    <a:pt x="142346" y="123825"/>
                  </a:lnTo>
                  <a:lnTo>
                    <a:pt x="143933" y="122766"/>
                  </a:lnTo>
                  <a:lnTo>
                    <a:pt x="144991" y="120650"/>
                  </a:lnTo>
                  <a:lnTo>
                    <a:pt x="144991" y="118533"/>
                  </a:lnTo>
                  <a:lnTo>
                    <a:pt x="144991" y="116946"/>
                  </a:lnTo>
                  <a:lnTo>
                    <a:pt x="144991" y="114300"/>
                  </a:lnTo>
                  <a:lnTo>
                    <a:pt x="145521" y="112712"/>
                  </a:lnTo>
                  <a:lnTo>
                    <a:pt x="146579" y="111654"/>
                  </a:lnTo>
                  <a:lnTo>
                    <a:pt x="143933" y="98425"/>
                  </a:lnTo>
                  <a:lnTo>
                    <a:pt x="142875" y="96308"/>
                  </a:lnTo>
                  <a:lnTo>
                    <a:pt x="141288" y="94192"/>
                  </a:lnTo>
                  <a:lnTo>
                    <a:pt x="140229" y="92604"/>
                  </a:lnTo>
                  <a:lnTo>
                    <a:pt x="139171" y="88900"/>
                  </a:lnTo>
                  <a:lnTo>
                    <a:pt x="138112" y="87842"/>
                  </a:lnTo>
                  <a:lnTo>
                    <a:pt x="136525" y="87842"/>
                  </a:lnTo>
                  <a:lnTo>
                    <a:pt x="135467" y="87313"/>
                  </a:lnTo>
                  <a:lnTo>
                    <a:pt x="131762" y="83079"/>
                  </a:lnTo>
                  <a:lnTo>
                    <a:pt x="128058" y="80433"/>
                  </a:lnTo>
                  <a:lnTo>
                    <a:pt x="127000" y="78846"/>
                  </a:lnTo>
                  <a:lnTo>
                    <a:pt x="126471" y="76200"/>
                  </a:lnTo>
                  <a:lnTo>
                    <a:pt x="126471" y="75671"/>
                  </a:lnTo>
                  <a:lnTo>
                    <a:pt x="120650" y="69321"/>
                  </a:lnTo>
                  <a:lnTo>
                    <a:pt x="122767" y="63500"/>
                  </a:lnTo>
                  <a:lnTo>
                    <a:pt x="123825" y="61912"/>
                  </a:lnTo>
                  <a:lnTo>
                    <a:pt x="124354" y="61912"/>
                  </a:lnTo>
                  <a:lnTo>
                    <a:pt x="126471" y="60325"/>
                  </a:lnTo>
                  <a:lnTo>
                    <a:pt x="129116" y="56621"/>
                  </a:lnTo>
                  <a:lnTo>
                    <a:pt x="129116" y="55563"/>
                  </a:lnTo>
                  <a:lnTo>
                    <a:pt x="129646" y="54504"/>
                  </a:lnTo>
                  <a:lnTo>
                    <a:pt x="131762" y="55033"/>
                  </a:lnTo>
                  <a:lnTo>
                    <a:pt x="133350" y="55033"/>
                  </a:lnTo>
                  <a:lnTo>
                    <a:pt x="133879" y="53975"/>
                  </a:lnTo>
                  <a:lnTo>
                    <a:pt x="133879" y="52917"/>
                  </a:lnTo>
                  <a:lnTo>
                    <a:pt x="137054" y="50800"/>
                  </a:lnTo>
                  <a:lnTo>
                    <a:pt x="135996" y="50271"/>
                  </a:lnTo>
                  <a:lnTo>
                    <a:pt x="133350" y="50271"/>
                  </a:lnTo>
                  <a:lnTo>
                    <a:pt x="131233" y="49741"/>
                  </a:lnTo>
                  <a:lnTo>
                    <a:pt x="128587" y="47625"/>
                  </a:lnTo>
                  <a:lnTo>
                    <a:pt x="127529" y="46037"/>
                  </a:lnTo>
                  <a:lnTo>
                    <a:pt x="127529" y="44450"/>
                  </a:lnTo>
                  <a:lnTo>
                    <a:pt x="128587" y="41804"/>
                  </a:lnTo>
                  <a:lnTo>
                    <a:pt x="128587" y="40746"/>
                  </a:lnTo>
                  <a:lnTo>
                    <a:pt x="128058" y="40217"/>
                  </a:lnTo>
                  <a:lnTo>
                    <a:pt x="123296" y="40217"/>
                  </a:lnTo>
                  <a:lnTo>
                    <a:pt x="121179" y="39158"/>
                  </a:lnTo>
                  <a:lnTo>
                    <a:pt x="119063" y="37571"/>
                  </a:lnTo>
                  <a:lnTo>
                    <a:pt x="118004" y="37571"/>
                  </a:lnTo>
                  <a:lnTo>
                    <a:pt x="114300" y="40746"/>
                  </a:lnTo>
                  <a:lnTo>
                    <a:pt x="113241" y="41275"/>
                  </a:lnTo>
                  <a:lnTo>
                    <a:pt x="111125" y="41804"/>
                  </a:lnTo>
                  <a:lnTo>
                    <a:pt x="105833" y="41804"/>
                  </a:lnTo>
                  <a:lnTo>
                    <a:pt x="104775" y="42333"/>
                  </a:lnTo>
                  <a:lnTo>
                    <a:pt x="103188" y="43391"/>
                  </a:lnTo>
                  <a:lnTo>
                    <a:pt x="102129" y="43391"/>
                  </a:lnTo>
                  <a:lnTo>
                    <a:pt x="100012" y="41804"/>
                  </a:lnTo>
                  <a:lnTo>
                    <a:pt x="99483" y="41804"/>
                  </a:lnTo>
                  <a:lnTo>
                    <a:pt x="97366" y="42333"/>
                  </a:lnTo>
                  <a:lnTo>
                    <a:pt x="96308" y="42862"/>
                  </a:lnTo>
                  <a:lnTo>
                    <a:pt x="94192" y="43921"/>
                  </a:lnTo>
                  <a:lnTo>
                    <a:pt x="93133" y="44979"/>
                  </a:lnTo>
                  <a:lnTo>
                    <a:pt x="93133" y="46037"/>
                  </a:lnTo>
                  <a:lnTo>
                    <a:pt x="93663" y="47625"/>
                  </a:lnTo>
                  <a:lnTo>
                    <a:pt x="94192" y="49212"/>
                  </a:lnTo>
                  <a:lnTo>
                    <a:pt x="94721" y="50800"/>
                  </a:lnTo>
                  <a:lnTo>
                    <a:pt x="94192" y="51858"/>
                  </a:lnTo>
                  <a:lnTo>
                    <a:pt x="93133" y="52387"/>
                  </a:lnTo>
                  <a:lnTo>
                    <a:pt x="91017" y="52387"/>
                  </a:lnTo>
                  <a:lnTo>
                    <a:pt x="89958" y="51329"/>
                  </a:lnTo>
                  <a:lnTo>
                    <a:pt x="89429" y="50800"/>
                  </a:lnTo>
                  <a:lnTo>
                    <a:pt x="88900" y="50271"/>
                  </a:lnTo>
                  <a:lnTo>
                    <a:pt x="88900" y="49212"/>
                  </a:lnTo>
                  <a:lnTo>
                    <a:pt x="86783" y="50271"/>
                  </a:lnTo>
                  <a:lnTo>
                    <a:pt x="84667" y="50800"/>
                  </a:lnTo>
                  <a:lnTo>
                    <a:pt x="84137" y="50800"/>
                  </a:lnTo>
                  <a:lnTo>
                    <a:pt x="82550" y="49741"/>
                  </a:lnTo>
                  <a:lnTo>
                    <a:pt x="81491" y="47096"/>
                  </a:lnTo>
                  <a:lnTo>
                    <a:pt x="80962" y="46037"/>
                  </a:lnTo>
                  <a:lnTo>
                    <a:pt x="77788" y="46037"/>
                  </a:lnTo>
                  <a:lnTo>
                    <a:pt x="77258" y="46037"/>
                  </a:lnTo>
                  <a:lnTo>
                    <a:pt x="76729" y="44450"/>
                  </a:lnTo>
                  <a:lnTo>
                    <a:pt x="78846" y="39688"/>
                  </a:lnTo>
                  <a:lnTo>
                    <a:pt x="78846" y="38629"/>
                  </a:lnTo>
                  <a:lnTo>
                    <a:pt x="77258" y="38100"/>
                  </a:lnTo>
                  <a:lnTo>
                    <a:pt x="75671" y="38629"/>
                  </a:lnTo>
                  <a:lnTo>
                    <a:pt x="75142" y="37571"/>
                  </a:lnTo>
                  <a:lnTo>
                    <a:pt x="74083" y="31750"/>
                  </a:lnTo>
                  <a:lnTo>
                    <a:pt x="73554" y="31221"/>
                  </a:lnTo>
                  <a:lnTo>
                    <a:pt x="71967" y="31221"/>
                  </a:lnTo>
                  <a:lnTo>
                    <a:pt x="69850" y="31750"/>
                  </a:lnTo>
                  <a:lnTo>
                    <a:pt x="67204" y="33337"/>
                  </a:lnTo>
                  <a:lnTo>
                    <a:pt x="66146" y="33337"/>
                  </a:lnTo>
                  <a:lnTo>
                    <a:pt x="65616" y="33337"/>
                  </a:lnTo>
                  <a:lnTo>
                    <a:pt x="65616" y="32279"/>
                  </a:lnTo>
                  <a:lnTo>
                    <a:pt x="66146" y="30162"/>
                  </a:lnTo>
                  <a:lnTo>
                    <a:pt x="65616" y="26458"/>
                  </a:lnTo>
                  <a:lnTo>
                    <a:pt x="67204" y="23813"/>
                  </a:lnTo>
                  <a:lnTo>
                    <a:pt x="67733" y="23283"/>
                  </a:lnTo>
                  <a:lnTo>
                    <a:pt x="69321" y="22225"/>
                  </a:lnTo>
                  <a:lnTo>
                    <a:pt x="71438" y="20637"/>
                  </a:lnTo>
                  <a:lnTo>
                    <a:pt x="73554" y="15346"/>
                  </a:lnTo>
                  <a:lnTo>
                    <a:pt x="73025" y="6879"/>
                  </a:lnTo>
                  <a:lnTo>
                    <a:pt x="72496" y="6350"/>
                  </a:lnTo>
                  <a:lnTo>
                    <a:pt x="70908" y="6350"/>
                  </a:lnTo>
                  <a:lnTo>
                    <a:pt x="70379" y="6350"/>
                  </a:lnTo>
                  <a:lnTo>
                    <a:pt x="69321" y="5292"/>
                  </a:lnTo>
                  <a:lnTo>
                    <a:pt x="68792" y="2116"/>
                  </a:lnTo>
                  <a:lnTo>
                    <a:pt x="67733" y="529"/>
                  </a:lnTo>
                  <a:lnTo>
                    <a:pt x="66146" y="0"/>
                  </a:lnTo>
                  <a:lnTo>
                    <a:pt x="65087" y="0"/>
                  </a:lnTo>
                  <a:lnTo>
                    <a:pt x="64029" y="1058"/>
                  </a:lnTo>
                  <a:lnTo>
                    <a:pt x="64029" y="1587"/>
                  </a:lnTo>
                  <a:lnTo>
                    <a:pt x="64029" y="3175"/>
                  </a:lnTo>
                  <a:lnTo>
                    <a:pt x="63500" y="4233"/>
                  </a:lnTo>
                  <a:lnTo>
                    <a:pt x="61913" y="5821"/>
                  </a:lnTo>
                  <a:lnTo>
                    <a:pt x="61913" y="6879"/>
                  </a:lnTo>
                  <a:lnTo>
                    <a:pt x="62442" y="9525"/>
                  </a:lnTo>
                  <a:lnTo>
                    <a:pt x="61383" y="9525"/>
                  </a:lnTo>
                  <a:lnTo>
                    <a:pt x="57150" y="8467"/>
                  </a:lnTo>
                  <a:lnTo>
                    <a:pt x="56092" y="8996"/>
                  </a:lnTo>
                  <a:lnTo>
                    <a:pt x="49212" y="13758"/>
                  </a:lnTo>
                  <a:lnTo>
                    <a:pt x="48683" y="14817"/>
                  </a:lnTo>
                  <a:lnTo>
                    <a:pt x="48683" y="17462"/>
                  </a:lnTo>
                  <a:lnTo>
                    <a:pt x="48683" y="18521"/>
                  </a:lnTo>
                  <a:lnTo>
                    <a:pt x="45508" y="22225"/>
                  </a:lnTo>
                  <a:lnTo>
                    <a:pt x="45508" y="23283"/>
                  </a:lnTo>
                  <a:lnTo>
                    <a:pt x="46038" y="24342"/>
                  </a:lnTo>
                  <a:lnTo>
                    <a:pt x="46038" y="25400"/>
                  </a:lnTo>
                  <a:lnTo>
                    <a:pt x="42333" y="32808"/>
                  </a:lnTo>
                  <a:lnTo>
                    <a:pt x="41804" y="33337"/>
                  </a:lnTo>
                  <a:lnTo>
                    <a:pt x="40746" y="33337"/>
                  </a:lnTo>
                  <a:lnTo>
                    <a:pt x="37042" y="31750"/>
                  </a:lnTo>
                  <a:lnTo>
                    <a:pt x="36512" y="32808"/>
                  </a:lnTo>
                  <a:lnTo>
                    <a:pt x="37042" y="38100"/>
                  </a:lnTo>
                  <a:lnTo>
                    <a:pt x="36512" y="39158"/>
                  </a:lnTo>
                  <a:lnTo>
                    <a:pt x="35454" y="39688"/>
                  </a:lnTo>
                  <a:lnTo>
                    <a:pt x="34396" y="40217"/>
                  </a:lnTo>
                  <a:lnTo>
                    <a:pt x="34925" y="43391"/>
                  </a:lnTo>
                  <a:lnTo>
                    <a:pt x="34925" y="45508"/>
                  </a:lnTo>
                  <a:lnTo>
                    <a:pt x="34396" y="46567"/>
                  </a:lnTo>
                  <a:lnTo>
                    <a:pt x="33337" y="47096"/>
                  </a:lnTo>
                  <a:lnTo>
                    <a:pt x="32808" y="46567"/>
                  </a:lnTo>
                  <a:lnTo>
                    <a:pt x="30692" y="46037"/>
                  </a:lnTo>
                  <a:lnTo>
                    <a:pt x="30692" y="44450"/>
                  </a:lnTo>
                  <a:lnTo>
                    <a:pt x="28575" y="36512"/>
                  </a:lnTo>
                  <a:lnTo>
                    <a:pt x="28575" y="34396"/>
                  </a:lnTo>
                  <a:lnTo>
                    <a:pt x="26458" y="34925"/>
                  </a:lnTo>
                  <a:lnTo>
                    <a:pt x="25400" y="39158"/>
                  </a:lnTo>
                  <a:lnTo>
                    <a:pt x="24342" y="40217"/>
                  </a:lnTo>
                  <a:lnTo>
                    <a:pt x="22754" y="38629"/>
                  </a:lnTo>
                  <a:lnTo>
                    <a:pt x="21167" y="37042"/>
                  </a:lnTo>
                  <a:lnTo>
                    <a:pt x="21167" y="33866"/>
                  </a:lnTo>
                  <a:lnTo>
                    <a:pt x="21696" y="32808"/>
                  </a:lnTo>
                  <a:lnTo>
                    <a:pt x="23813" y="31750"/>
                  </a:lnTo>
                  <a:lnTo>
                    <a:pt x="25400" y="31221"/>
                  </a:lnTo>
                  <a:lnTo>
                    <a:pt x="28046" y="29104"/>
                  </a:lnTo>
                  <a:lnTo>
                    <a:pt x="28575" y="27516"/>
                  </a:lnTo>
                  <a:lnTo>
                    <a:pt x="28575" y="24871"/>
                  </a:lnTo>
                  <a:lnTo>
                    <a:pt x="28046" y="24342"/>
                  </a:lnTo>
                  <a:lnTo>
                    <a:pt x="20637" y="23813"/>
                  </a:lnTo>
                  <a:lnTo>
                    <a:pt x="15875" y="23813"/>
                  </a:lnTo>
                  <a:lnTo>
                    <a:pt x="12700" y="23283"/>
                  </a:lnTo>
                  <a:lnTo>
                    <a:pt x="12171" y="23283"/>
                  </a:lnTo>
                  <a:lnTo>
                    <a:pt x="12171" y="19050"/>
                  </a:lnTo>
                  <a:lnTo>
                    <a:pt x="11642" y="17991"/>
                  </a:lnTo>
                  <a:lnTo>
                    <a:pt x="10054" y="17991"/>
                  </a:lnTo>
                  <a:lnTo>
                    <a:pt x="8467" y="17991"/>
                  </a:lnTo>
                  <a:lnTo>
                    <a:pt x="6350" y="16404"/>
                  </a:lnTo>
                  <a:lnTo>
                    <a:pt x="2646" y="15346"/>
                  </a:lnTo>
                  <a:lnTo>
                    <a:pt x="2116" y="15875"/>
                  </a:lnTo>
                  <a:lnTo>
                    <a:pt x="0" y="17462"/>
                  </a:lnTo>
                  <a:lnTo>
                    <a:pt x="0" y="18521"/>
                  </a:lnTo>
                  <a:lnTo>
                    <a:pt x="0" y="19050"/>
                  </a:lnTo>
                  <a:lnTo>
                    <a:pt x="1587" y="19579"/>
                  </a:lnTo>
                  <a:lnTo>
                    <a:pt x="5292" y="22754"/>
                  </a:lnTo>
                  <a:lnTo>
                    <a:pt x="5821" y="23283"/>
                  </a:lnTo>
                  <a:lnTo>
                    <a:pt x="5821" y="23813"/>
                  </a:lnTo>
                  <a:lnTo>
                    <a:pt x="2646" y="24342"/>
                  </a:lnTo>
                  <a:lnTo>
                    <a:pt x="1587" y="25400"/>
                  </a:lnTo>
                  <a:lnTo>
                    <a:pt x="0" y="27516"/>
                  </a:lnTo>
                  <a:lnTo>
                    <a:pt x="1058" y="28575"/>
                  </a:lnTo>
                  <a:lnTo>
                    <a:pt x="4233" y="30162"/>
                  </a:lnTo>
                  <a:lnTo>
                    <a:pt x="4762" y="30692"/>
                  </a:lnTo>
                  <a:lnTo>
                    <a:pt x="4762" y="31750"/>
                  </a:lnTo>
                  <a:lnTo>
                    <a:pt x="3175" y="34396"/>
                  </a:lnTo>
                  <a:lnTo>
                    <a:pt x="3175" y="34925"/>
                  </a:lnTo>
                  <a:lnTo>
                    <a:pt x="4233" y="36512"/>
                  </a:lnTo>
                  <a:lnTo>
                    <a:pt x="6350" y="46567"/>
                  </a:lnTo>
                  <a:lnTo>
                    <a:pt x="6879" y="48683"/>
                  </a:lnTo>
                  <a:lnTo>
                    <a:pt x="8467" y="49212"/>
                  </a:lnTo>
                  <a:lnTo>
                    <a:pt x="9525" y="47096"/>
                  </a:lnTo>
                  <a:lnTo>
                    <a:pt x="10583" y="49212"/>
                  </a:lnTo>
                  <a:lnTo>
                    <a:pt x="11112" y="49212"/>
                  </a:lnTo>
                  <a:lnTo>
                    <a:pt x="12171" y="48154"/>
                  </a:lnTo>
                  <a:lnTo>
                    <a:pt x="12700" y="46037"/>
                  </a:lnTo>
                  <a:lnTo>
                    <a:pt x="13758" y="47625"/>
                  </a:lnTo>
                  <a:lnTo>
                    <a:pt x="14817" y="48683"/>
                  </a:lnTo>
                  <a:lnTo>
                    <a:pt x="15346" y="48683"/>
                  </a:lnTo>
                  <a:lnTo>
                    <a:pt x="15875" y="46567"/>
                  </a:lnTo>
                  <a:lnTo>
                    <a:pt x="17462" y="46567"/>
                  </a:lnTo>
                  <a:lnTo>
                    <a:pt x="17991" y="46037"/>
                  </a:lnTo>
                  <a:lnTo>
                    <a:pt x="17991" y="44450"/>
                  </a:lnTo>
                  <a:lnTo>
                    <a:pt x="16933" y="41804"/>
                  </a:lnTo>
                  <a:lnTo>
                    <a:pt x="16933" y="40217"/>
                  </a:lnTo>
                  <a:lnTo>
                    <a:pt x="17462" y="39688"/>
                  </a:lnTo>
                  <a:lnTo>
                    <a:pt x="17991" y="40217"/>
                  </a:lnTo>
                  <a:lnTo>
                    <a:pt x="19050" y="41804"/>
                  </a:lnTo>
                  <a:lnTo>
                    <a:pt x="19579" y="42862"/>
                  </a:lnTo>
                  <a:lnTo>
                    <a:pt x="21167" y="42862"/>
                  </a:lnTo>
                  <a:lnTo>
                    <a:pt x="23283" y="41804"/>
                  </a:lnTo>
                  <a:lnTo>
                    <a:pt x="24342" y="42862"/>
                  </a:lnTo>
                  <a:lnTo>
                    <a:pt x="26458" y="47625"/>
                  </a:lnTo>
                  <a:lnTo>
                    <a:pt x="26987" y="51329"/>
                  </a:lnTo>
                  <a:lnTo>
                    <a:pt x="28046" y="53975"/>
                  </a:lnTo>
                  <a:lnTo>
                    <a:pt x="28575" y="55033"/>
                  </a:lnTo>
                  <a:lnTo>
                    <a:pt x="31750" y="58737"/>
                  </a:lnTo>
                  <a:lnTo>
                    <a:pt x="32808" y="58208"/>
                  </a:lnTo>
                  <a:lnTo>
                    <a:pt x="33866" y="58737"/>
                  </a:lnTo>
                  <a:lnTo>
                    <a:pt x="33866" y="59266"/>
                  </a:lnTo>
                  <a:lnTo>
                    <a:pt x="33337" y="60325"/>
                  </a:lnTo>
                  <a:lnTo>
                    <a:pt x="34396" y="61383"/>
                  </a:lnTo>
                  <a:lnTo>
                    <a:pt x="35983" y="60854"/>
                  </a:lnTo>
                  <a:lnTo>
                    <a:pt x="36512" y="61383"/>
                  </a:lnTo>
                  <a:lnTo>
                    <a:pt x="39158" y="64558"/>
                  </a:lnTo>
                  <a:lnTo>
                    <a:pt x="39158" y="65087"/>
                  </a:lnTo>
                  <a:lnTo>
                    <a:pt x="39688" y="66675"/>
                  </a:lnTo>
                  <a:lnTo>
                    <a:pt x="38629" y="66675"/>
                  </a:lnTo>
                  <a:lnTo>
                    <a:pt x="37571" y="67204"/>
                  </a:lnTo>
                  <a:lnTo>
                    <a:pt x="39158" y="68262"/>
                  </a:lnTo>
                  <a:lnTo>
                    <a:pt x="40217" y="68792"/>
                  </a:lnTo>
                  <a:lnTo>
                    <a:pt x="40746" y="67204"/>
                  </a:lnTo>
                  <a:lnTo>
                    <a:pt x="41275" y="68262"/>
                  </a:lnTo>
                  <a:lnTo>
                    <a:pt x="43921" y="74612"/>
                  </a:lnTo>
                  <a:lnTo>
                    <a:pt x="44450" y="80962"/>
                  </a:lnTo>
                  <a:lnTo>
                    <a:pt x="43921" y="83608"/>
                  </a:lnTo>
                  <a:lnTo>
                    <a:pt x="41804" y="88371"/>
                  </a:lnTo>
                  <a:lnTo>
                    <a:pt x="41804" y="89958"/>
                  </a:lnTo>
                  <a:lnTo>
                    <a:pt x="43392" y="89958"/>
                  </a:lnTo>
                  <a:lnTo>
                    <a:pt x="43921" y="89429"/>
                  </a:lnTo>
                  <a:lnTo>
                    <a:pt x="44979" y="88900"/>
                  </a:lnTo>
                  <a:lnTo>
                    <a:pt x="46567" y="88371"/>
                  </a:lnTo>
                  <a:lnTo>
                    <a:pt x="46567" y="88900"/>
                  </a:lnTo>
                  <a:lnTo>
                    <a:pt x="46567" y="90487"/>
                  </a:lnTo>
                  <a:lnTo>
                    <a:pt x="47096" y="91016"/>
                  </a:lnTo>
                  <a:lnTo>
                    <a:pt x="47625" y="91016"/>
                  </a:lnTo>
                  <a:lnTo>
                    <a:pt x="48683" y="89958"/>
                  </a:lnTo>
                  <a:lnTo>
                    <a:pt x="49741" y="89958"/>
                  </a:lnTo>
                  <a:lnTo>
                    <a:pt x="49741" y="91016"/>
                  </a:lnTo>
                  <a:close/>
                </a:path>
              </a:pathLst>
            </a:custGeom>
            <a:solidFill>
              <a:srgbClr val="ACA4CF"/>
            </a:solidFill>
            <a:ln w="5292" cap="flat">
              <a:noFill/>
              <a:prstDash val="solid"/>
              <a:miter/>
            </a:ln>
          </p:spPr>
          <p:txBody>
            <a:bodyPr rtlCol="0" anchor="ctr"/>
            <a:lstStyle/>
            <a:p>
              <a:endParaRPr lang="en-GB"/>
            </a:p>
          </p:txBody>
        </p:sp>
        <p:sp>
          <p:nvSpPr>
            <p:cNvPr id="82" name="Forme libre 81">
              <a:extLst>
                <a:ext uri="{FF2B5EF4-FFF2-40B4-BE49-F238E27FC236}">
                  <a16:creationId xmlns:a16="http://schemas.microsoft.com/office/drawing/2014/main" id="{B8333E76-AF6C-E354-BCB9-53759325229C}"/>
                </a:ext>
              </a:extLst>
            </p:cNvPr>
            <p:cNvSpPr/>
            <p:nvPr/>
          </p:nvSpPr>
          <p:spPr>
            <a:xfrm>
              <a:off x="5199723" y="4319379"/>
              <a:ext cx="301492" cy="259499"/>
            </a:xfrm>
            <a:custGeom>
              <a:avLst/>
              <a:gdLst>
                <a:gd name="connsiteX0" fmla="*/ 6218 w 301492"/>
                <a:gd name="connsiteY0" fmla="*/ 64237 h 259499"/>
                <a:gd name="connsiteX1" fmla="*/ 397 w 301492"/>
                <a:gd name="connsiteY1" fmla="*/ 66883 h 259499"/>
                <a:gd name="connsiteX2" fmla="*/ 397 w 301492"/>
                <a:gd name="connsiteY2" fmla="*/ 67412 h 259499"/>
                <a:gd name="connsiteX3" fmla="*/ 397 w 301492"/>
                <a:gd name="connsiteY3" fmla="*/ 68470 h 259499"/>
                <a:gd name="connsiteX4" fmla="*/ 397 w 301492"/>
                <a:gd name="connsiteY4" fmla="*/ 68470 h 259499"/>
                <a:gd name="connsiteX5" fmla="*/ 4101 w 301492"/>
                <a:gd name="connsiteY5" fmla="*/ 71116 h 259499"/>
                <a:gd name="connsiteX6" fmla="*/ 14155 w 301492"/>
                <a:gd name="connsiteY6" fmla="*/ 71645 h 259499"/>
                <a:gd name="connsiteX7" fmla="*/ 24209 w 301492"/>
                <a:gd name="connsiteY7" fmla="*/ 71645 h 259499"/>
                <a:gd name="connsiteX8" fmla="*/ 26855 w 301492"/>
                <a:gd name="connsiteY8" fmla="*/ 72174 h 259499"/>
                <a:gd name="connsiteX9" fmla="*/ 28443 w 301492"/>
                <a:gd name="connsiteY9" fmla="*/ 75349 h 259499"/>
                <a:gd name="connsiteX10" fmla="*/ 26855 w 301492"/>
                <a:gd name="connsiteY10" fmla="*/ 76937 h 259499"/>
                <a:gd name="connsiteX11" fmla="*/ 10980 w 301492"/>
                <a:gd name="connsiteY11" fmla="*/ 81699 h 259499"/>
                <a:gd name="connsiteX12" fmla="*/ 6218 w 301492"/>
                <a:gd name="connsiteY12" fmla="*/ 82758 h 259499"/>
                <a:gd name="connsiteX13" fmla="*/ 8334 w 301492"/>
                <a:gd name="connsiteY13" fmla="*/ 82758 h 259499"/>
                <a:gd name="connsiteX14" fmla="*/ 17859 w 301492"/>
                <a:gd name="connsiteY14" fmla="*/ 86991 h 259499"/>
                <a:gd name="connsiteX15" fmla="*/ 19976 w 301492"/>
                <a:gd name="connsiteY15" fmla="*/ 88049 h 259499"/>
                <a:gd name="connsiteX16" fmla="*/ 20505 w 301492"/>
                <a:gd name="connsiteY16" fmla="*/ 88049 h 259499"/>
                <a:gd name="connsiteX17" fmla="*/ 23151 w 301492"/>
                <a:gd name="connsiteY17" fmla="*/ 88049 h 259499"/>
                <a:gd name="connsiteX18" fmla="*/ 28972 w 301492"/>
                <a:gd name="connsiteY18" fmla="*/ 86991 h 259499"/>
                <a:gd name="connsiteX19" fmla="*/ 37439 w 301492"/>
                <a:gd name="connsiteY19" fmla="*/ 85933 h 259499"/>
                <a:gd name="connsiteX20" fmla="*/ 60193 w 301492"/>
                <a:gd name="connsiteY20" fmla="*/ 91753 h 259499"/>
                <a:gd name="connsiteX21" fmla="*/ 77655 w 301492"/>
                <a:gd name="connsiteY21" fmla="*/ 112920 h 259499"/>
                <a:gd name="connsiteX22" fmla="*/ 79243 w 301492"/>
                <a:gd name="connsiteY22" fmla="*/ 135674 h 259499"/>
                <a:gd name="connsiteX23" fmla="*/ 78184 w 301492"/>
                <a:gd name="connsiteY23" fmla="*/ 142554 h 259499"/>
                <a:gd name="connsiteX24" fmla="*/ 81889 w 301492"/>
                <a:gd name="connsiteY24" fmla="*/ 140437 h 259499"/>
                <a:gd name="connsiteX25" fmla="*/ 81359 w 301492"/>
                <a:gd name="connsiteY25" fmla="*/ 140966 h 259499"/>
                <a:gd name="connsiteX26" fmla="*/ 87709 w 301492"/>
                <a:gd name="connsiteY26" fmla="*/ 138320 h 259499"/>
                <a:gd name="connsiteX27" fmla="*/ 87709 w 301492"/>
                <a:gd name="connsiteY27" fmla="*/ 138320 h 259499"/>
                <a:gd name="connsiteX28" fmla="*/ 93001 w 301492"/>
                <a:gd name="connsiteY28" fmla="*/ 142024 h 259499"/>
                <a:gd name="connsiteX29" fmla="*/ 92472 w 301492"/>
                <a:gd name="connsiteY29" fmla="*/ 142024 h 259499"/>
                <a:gd name="connsiteX30" fmla="*/ 96705 w 301492"/>
                <a:gd name="connsiteY30" fmla="*/ 147845 h 259499"/>
                <a:gd name="connsiteX31" fmla="*/ 101468 w 301492"/>
                <a:gd name="connsiteY31" fmla="*/ 155253 h 259499"/>
                <a:gd name="connsiteX32" fmla="*/ 101468 w 301492"/>
                <a:gd name="connsiteY32" fmla="*/ 155253 h 259499"/>
                <a:gd name="connsiteX33" fmla="*/ 104113 w 301492"/>
                <a:gd name="connsiteY33" fmla="*/ 162662 h 259499"/>
                <a:gd name="connsiteX34" fmla="*/ 102526 w 301492"/>
                <a:gd name="connsiteY34" fmla="*/ 168482 h 259499"/>
                <a:gd name="connsiteX35" fmla="*/ 102526 w 301492"/>
                <a:gd name="connsiteY35" fmla="*/ 169012 h 259499"/>
                <a:gd name="connsiteX36" fmla="*/ 97764 w 301492"/>
                <a:gd name="connsiteY36" fmla="*/ 172187 h 259499"/>
                <a:gd name="connsiteX37" fmla="*/ 92472 w 301492"/>
                <a:gd name="connsiteY37" fmla="*/ 176420 h 259499"/>
                <a:gd name="connsiteX38" fmla="*/ 92472 w 301492"/>
                <a:gd name="connsiteY38" fmla="*/ 176420 h 259499"/>
                <a:gd name="connsiteX39" fmla="*/ 87709 w 301492"/>
                <a:gd name="connsiteY39" fmla="*/ 180654 h 259499"/>
                <a:gd name="connsiteX40" fmla="*/ 87180 w 301492"/>
                <a:gd name="connsiteY40" fmla="*/ 180654 h 259499"/>
                <a:gd name="connsiteX41" fmla="*/ 85064 w 301492"/>
                <a:gd name="connsiteY41" fmla="*/ 182241 h 259499"/>
                <a:gd name="connsiteX42" fmla="*/ 84005 w 301492"/>
                <a:gd name="connsiteY42" fmla="*/ 183299 h 259499"/>
                <a:gd name="connsiteX43" fmla="*/ 84005 w 301492"/>
                <a:gd name="connsiteY43" fmla="*/ 183828 h 259499"/>
                <a:gd name="connsiteX44" fmla="*/ 82947 w 301492"/>
                <a:gd name="connsiteY44" fmla="*/ 188062 h 259499"/>
                <a:gd name="connsiteX45" fmla="*/ 81889 w 301492"/>
                <a:gd name="connsiteY45" fmla="*/ 194412 h 259499"/>
                <a:gd name="connsiteX46" fmla="*/ 81889 w 301492"/>
                <a:gd name="connsiteY46" fmla="*/ 194412 h 259499"/>
                <a:gd name="connsiteX47" fmla="*/ 80830 w 301492"/>
                <a:gd name="connsiteY47" fmla="*/ 198116 h 259499"/>
                <a:gd name="connsiteX48" fmla="*/ 80830 w 301492"/>
                <a:gd name="connsiteY48" fmla="*/ 198645 h 259499"/>
                <a:gd name="connsiteX49" fmla="*/ 81359 w 301492"/>
                <a:gd name="connsiteY49" fmla="*/ 201291 h 259499"/>
                <a:gd name="connsiteX50" fmla="*/ 81359 w 301492"/>
                <a:gd name="connsiteY50" fmla="*/ 201820 h 259499"/>
                <a:gd name="connsiteX51" fmla="*/ 84534 w 301492"/>
                <a:gd name="connsiteY51" fmla="*/ 206054 h 259499"/>
                <a:gd name="connsiteX52" fmla="*/ 89297 w 301492"/>
                <a:gd name="connsiteY52" fmla="*/ 212404 h 259499"/>
                <a:gd name="connsiteX53" fmla="*/ 91413 w 301492"/>
                <a:gd name="connsiteY53" fmla="*/ 218753 h 259499"/>
                <a:gd name="connsiteX54" fmla="*/ 93001 w 301492"/>
                <a:gd name="connsiteY54" fmla="*/ 225633 h 259499"/>
                <a:gd name="connsiteX55" fmla="*/ 95118 w 301492"/>
                <a:gd name="connsiteY55" fmla="*/ 234099 h 259499"/>
                <a:gd name="connsiteX56" fmla="*/ 104113 w 301492"/>
                <a:gd name="connsiteY56" fmla="*/ 247857 h 259499"/>
                <a:gd name="connsiteX57" fmla="*/ 113109 w 301492"/>
                <a:gd name="connsiteY57" fmla="*/ 252620 h 259499"/>
                <a:gd name="connsiteX58" fmla="*/ 115226 w 301492"/>
                <a:gd name="connsiteY58" fmla="*/ 253679 h 259499"/>
                <a:gd name="connsiteX59" fmla="*/ 117343 w 301492"/>
                <a:gd name="connsiteY59" fmla="*/ 253679 h 259499"/>
                <a:gd name="connsiteX60" fmla="*/ 117872 w 301492"/>
                <a:gd name="connsiteY60" fmla="*/ 253679 h 259499"/>
                <a:gd name="connsiteX61" fmla="*/ 123163 w 301492"/>
                <a:gd name="connsiteY61" fmla="*/ 258970 h 259499"/>
                <a:gd name="connsiteX62" fmla="*/ 123693 w 301492"/>
                <a:gd name="connsiteY62" fmla="*/ 259499 h 259499"/>
                <a:gd name="connsiteX63" fmla="*/ 125809 w 301492"/>
                <a:gd name="connsiteY63" fmla="*/ 257912 h 259499"/>
                <a:gd name="connsiteX64" fmla="*/ 129514 w 301492"/>
                <a:gd name="connsiteY64" fmla="*/ 253149 h 259499"/>
                <a:gd name="connsiteX65" fmla="*/ 133218 w 301492"/>
                <a:gd name="connsiteY65" fmla="*/ 247857 h 259499"/>
                <a:gd name="connsiteX66" fmla="*/ 134805 w 301492"/>
                <a:gd name="connsiteY66" fmla="*/ 244683 h 259499"/>
                <a:gd name="connsiteX67" fmla="*/ 135334 w 301492"/>
                <a:gd name="connsiteY67" fmla="*/ 243095 h 259499"/>
                <a:gd name="connsiteX68" fmla="*/ 134805 w 301492"/>
                <a:gd name="connsiteY68" fmla="*/ 242566 h 259499"/>
                <a:gd name="connsiteX69" fmla="*/ 134805 w 301492"/>
                <a:gd name="connsiteY69" fmla="*/ 242037 h 259499"/>
                <a:gd name="connsiteX70" fmla="*/ 140097 w 301492"/>
                <a:gd name="connsiteY70" fmla="*/ 230395 h 259499"/>
                <a:gd name="connsiteX71" fmla="*/ 141684 w 301492"/>
                <a:gd name="connsiteY71" fmla="*/ 229337 h 259499"/>
                <a:gd name="connsiteX72" fmla="*/ 146976 w 301492"/>
                <a:gd name="connsiteY72" fmla="*/ 220341 h 259499"/>
                <a:gd name="connsiteX73" fmla="*/ 145918 w 301492"/>
                <a:gd name="connsiteY73" fmla="*/ 214520 h 259499"/>
                <a:gd name="connsiteX74" fmla="*/ 145918 w 301492"/>
                <a:gd name="connsiteY74" fmla="*/ 213991 h 259499"/>
                <a:gd name="connsiteX75" fmla="*/ 146976 w 301492"/>
                <a:gd name="connsiteY75" fmla="*/ 209228 h 259499"/>
                <a:gd name="connsiteX76" fmla="*/ 147505 w 301492"/>
                <a:gd name="connsiteY76" fmla="*/ 209228 h 259499"/>
                <a:gd name="connsiteX77" fmla="*/ 152268 w 301492"/>
                <a:gd name="connsiteY77" fmla="*/ 206583 h 259499"/>
                <a:gd name="connsiteX78" fmla="*/ 152268 w 301492"/>
                <a:gd name="connsiteY78" fmla="*/ 206583 h 259499"/>
                <a:gd name="connsiteX79" fmla="*/ 160734 w 301492"/>
                <a:gd name="connsiteY79" fmla="*/ 204466 h 259499"/>
                <a:gd name="connsiteX80" fmla="*/ 169201 w 301492"/>
                <a:gd name="connsiteY80" fmla="*/ 203408 h 259499"/>
                <a:gd name="connsiteX81" fmla="*/ 172905 w 301492"/>
                <a:gd name="connsiteY81" fmla="*/ 202878 h 259499"/>
                <a:gd name="connsiteX82" fmla="*/ 174493 w 301492"/>
                <a:gd name="connsiteY82" fmla="*/ 202349 h 259499"/>
                <a:gd name="connsiteX83" fmla="*/ 174493 w 301492"/>
                <a:gd name="connsiteY83" fmla="*/ 201820 h 259499"/>
                <a:gd name="connsiteX84" fmla="*/ 179255 w 301492"/>
                <a:gd name="connsiteY84" fmla="*/ 197058 h 259499"/>
                <a:gd name="connsiteX85" fmla="*/ 179784 w 301492"/>
                <a:gd name="connsiteY85" fmla="*/ 197058 h 259499"/>
                <a:gd name="connsiteX86" fmla="*/ 186664 w 301492"/>
                <a:gd name="connsiteY86" fmla="*/ 190179 h 259499"/>
                <a:gd name="connsiteX87" fmla="*/ 193543 w 301492"/>
                <a:gd name="connsiteY87" fmla="*/ 183828 h 259499"/>
                <a:gd name="connsiteX88" fmla="*/ 211534 w 301492"/>
                <a:gd name="connsiteY88" fmla="*/ 177478 h 259499"/>
                <a:gd name="connsiteX89" fmla="*/ 227939 w 301492"/>
                <a:gd name="connsiteY89" fmla="*/ 172716 h 259499"/>
                <a:gd name="connsiteX90" fmla="*/ 235876 w 301492"/>
                <a:gd name="connsiteY90" fmla="*/ 168482 h 259499"/>
                <a:gd name="connsiteX91" fmla="*/ 246988 w 301492"/>
                <a:gd name="connsiteY91" fmla="*/ 163720 h 259499"/>
                <a:gd name="connsiteX92" fmla="*/ 248576 w 301492"/>
                <a:gd name="connsiteY92" fmla="*/ 162662 h 259499"/>
                <a:gd name="connsiteX93" fmla="*/ 239580 w 301492"/>
                <a:gd name="connsiteY93" fmla="*/ 162133 h 259499"/>
                <a:gd name="connsiteX94" fmla="*/ 227939 w 301492"/>
                <a:gd name="connsiteY94" fmla="*/ 160545 h 259499"/>
                <a:gd name="connsiteX95" fmla="*/ 225293 w 301492"/>
                <a:gd name="connsiteY95" fmla="*/ 160016 h 259499"/>
                <a:gd name="connsiteX96" fmla="*/ 224763 w 301492"/>
                <a:gd name="connsiteY96" fmla="*/ 159487 h 259499"/>
                <a:gd name="connsiteX97" fmla="*/ 223705 w 301492"/>
                <a:gd name="connsiteY97" fmla="*/ 158429 h 259499"/>
                <a:gd name="connsiteX98" fmla="*/ 223705 w 301492"/>
                <a:gd name="connsiteY98" fmla="*/ 158429 h 259499"/>
                <a:gd name="connsiteX99" fmla="*/ 224763 w 301492"/>
                <a:gd name="connsiteY99" fmla="*/ 155253 h 259499"/>
                <a:gd name="connsiteX100" fmla="*/ 226351 w 301492"/>
                <a:gd name="connsiteY100" fmla="*/ 155253 h 259499"/>
                <a:gd name="connsiteX101" fmla="*/ 252809 w 301492"/>
                <a:gd name="connsiteY101" fmla="*/ 151020 h 259499"/>
                <a:gd name="connsiteX102" fmla="*/ 253339 w 301492"/>
                <a:gd name="connsiteY102" fmla="*/ 151020 h 259499"/>
                <a:gd name="connsiteX103" fmla="*/ 257043 w 301492"/>
                <a:gd name="connsiteY103" fmla="*/ 151020 h 259499"/>
                <a:gd name="connsiteX104" fmla="*/ 257572 w 301492"/>
                <a:gd name="connsiteY104" fmla="*/ 151020 h 259499"/>
                <a:gd name="connsiteX105" fmla="*/ 250164 w 301492"/>
                <a:gd name="connsiteY105" fmla="*/ 144670 h 259499"/>
                <a:gd name="connsiteX106" fmla="*/ 244343 w 301492"/>
                <a:gd name="connsiteY106" fmla="*/ 138849 h 259499"/>
                <a:gd name="connsiteX107" fmla="*/ 243814 w 301492"/>
                <a:gd name="connsiteY107" fmla="*/ 135674 h 259499"/>
                <a:gd name="connsiteX108" fmla="*/ 245930 w 301492"/>
                <a:gd name="connsiteY108" fmla="*/ 133029 h 259499"/>
                <a:gd name="connsiteX109" fmla="*/ 250693 w 301492"/>
                <a:gd name="connsiteY109" fmla="*/ 131970 h 259499"/>
                <a:gd name="connsiteX110" fmla="*/ 254397 w 301492"/>
                <a:gd name="connsiteY110" fmla="*/ 131970 h 259499"/>
                <a:gd name="connsiteX111" fmla="*/ 253868 w 301492"/>
                <a:gd name="connsiteY111" fmla="*/ 131441 h 259499"/>
                <a:gd name="connsiteX112" fmla="*/ 253339 w 301492"/>
                <a:gd name="connsiteY112" fmla="*/ 126679 h 259499"/>
                <a:gd name="connsiteX113" fmla="*/ 259159 w 301492"/>
                <a:gd name="connsiteY113" fmla="*/ 122974 h 259499"/>
                <a:gd name="connsiteX114" fmla="*/ 259689 w 301492"/>
                <a:gd name="connsiteY114" fmla="*/ 122974 h 259499"/>
                <a:gd name="connsiteX115" fmla="*/ 260747 w 301492"/>
                <a:gd name="connsiteY115" fmla="*/ 122974 h 259499"/>
                <a:gd name="connsiteX116" fmla="*/ 259689 w 301492"/>
                <a:gd name="connsiteY116" fmla="*/ 120328 h 259499"/>
                <a:gd name="connsiteX117" fmla="*/ 262863 w 301492"/>
                <a:gd name="connsiteY117" fmla="*/ 115037 h 259499"/>
                <a:gd name="connsiteX118" fmla="*/ 267626 w 301492"/>
                <a:gd name="connsiteY118" fmla="*/ 111862 h 259499"/>
                <a:gd name="connsiteX119" fmla="*/ 264451 w 301492"/>
                <a:gd name="connsiteY119" fmla="*/ 109745 h 259499"/>
                <a:gd name="connsiteX120" fmla="*/ 264451 w 301492"/>
                <a:gd name="connsiteY120" fmla="*/ 109216 h 259499"/>
                <a:gd name="connsiteX121" fmla="*/ 260747 w 301492"/>
                <a:gd name="connsiteY121" fmla="*/ 103924 h 259499"/>
                <a:gd name="connsiteX122" fmla="*/ 261276 w 301492"/>
                <a:gd name="connsiteY122" fmla="*/ 103395 h 259499"/>
                <a:gd name="connsiteX123" fmla="*/ 263922 w 301492"/>
                <a:gd name="connsiteY123" fmla="*/ 99691 h 259499"/>
                <a:gd name="connsiteX124" fmla="*/ 264451 w 301492"/>
                <a:gd name="connsiteY124" fmla="*/ 99691 h 259499"/>
                <a:gd name="connsiteX125" fmla="*/ 268155 w 301492"/>
                <a:gd name="connsiteY125" fmla="*/ 97045 h 259499"/>
                <a:gd name="connsiteX126" fmla="*/ 268684 w 301492"/>
                <a:gd name="connsiteY126" fmla="*/ 95987 h 259499"/>
                <a:gd name="connsiteX127" fmla="*/ 268155 w 301492"/>
                <a:gd name="connsiteY127" fmla="*/ 95987 h 259499"/>
                <a:gd name="connsiteX128" fmla="*/ 267626 w 301492"/>
                <a:gd name="connsiteY128" fmla="*/ 93341 h 259499"/>
                <a:gd name="connsiteX129" fmla="*/ 265509 w 301492"/>
                <a:gd name="connsiteY129" fmla="*/ 91753 h 259499"/>
                <a:gd name="connsiteX130" fmla="*/ 265509 w 301492"/>
                <a:gd name="connsiteY130" fmla="*/ 91753 h 259499"/>
                <a:gd name="connsiteX131" fmla="*/ 264451 w 301492"/>
                <a:gd name="connsiteY131" fmla="*/ 87520 h 259499"/>
                <a:gd name="connsiteX132" fmla="*/ 264451 w 301492"/>
                <a:gd name="connsiteY132" fmla="*/ 87520 h 259499"/>
                <a:gd name="connsiteX133" fmla="*/ 268155 w 301492"/>
                <a:gd name="connsiteY133" fmla="*/ 82228 h 259499"/>
                <a:gd name="connsiteX134" fmla="*/ 270801 w 301492"/>
                <a:gd name="connsiteY134" fmla="*/ 77995 h 259499"/>
                <a:gd name="connsiteX135" fmla="*/ 263922 w 301492"/>
                <a:gd name="connsiteY135" fmla="*/ 75349 h 259499"/>
                <a:gd name="connsiteX136" fmla="*/ 263922 w 301492"/>
                <a:gd name="connsiteY136" fmla="*/ 75349 h 259499"/>
                <a:gd name="connsiteX137" fmla="*/ 259689 w 301492"/>
                <a:gd name="connsiteY137" fmla="*/ 70587 h 259499"/>
                <a:gd name="connsiteX138" fmla="*/ 262863 w 301492"/>
                <a:gd name="connsiteY138" fmla="*/ 64237 h 259499"/>
                <a:gd name="connsiteX139" fmla="*/ 275034 w 301492"/>
                <a:gd name="connsiteY139" fmla="*/ 52066 h 259499"/>
                <a:gd name="connsiteX140" fmla="*/ 280326 w 301492"/>
                <a:gd name="connsiteY140" fmla="*/ 47833 h 259499"/>
                <a:gd name="connsiteX141" fmla="*/ 283501 w 301492"/>
                <a:gd name="connsiteY141" fmla="*/ 43070 h 259499"/>
                <a:gd name="connsiteX142" fmla="*/ 286676 w 301492"/>
                <a:gd name="connsiteY142" fmla="*/ 38308 h 259499"/>
                <a:gd name="connsiteX143" fmla="*/ 293026 w 301492"/>
                <a:gd name="connsiteY143" fmla="*/ 34074 h 259499"/>
                <a:gd name="connsiteX144" fmla="*/ 293026 w 301492"/>
                <a:gd name="connsiteY144" fmla="*/ 33545 h 259499"/>
                <a:gd name="connsiteX145" fmla="*/ 298847 w 301492"/>
                <a:gd name="connsiteY145" fmla="*/ 30899 h 259499"/>
                <a:gd name="connsiteX146" fmla="*/ 301493 w 301492"/>
                <a:gd name="connsiteY146" fmla="*/ 29312 h 259499"/>
                <a:gd name="connsiteX147" fmla="*/ 301493 w 301492"/>
                <a:gd name="connsiteY147" fmla="*/ 29312 h 259499"/>
                <a:gd name="connsiteX148" fmla="*/ 299905 w 301492"/>
                <a:gd name="connsiteY148" fmla="*/ 26666 h 259499"/>
                <a:gd name="connsiteX149" fmla="*/ 299905 w 301492"/>
                <a:gd name="connsiteY149" fmla="*/ 26137 h 259499"/>
                <a:gd name="connsiteX150" fmla="*/ 294613 w 301492"/>
                <a:gd name="connsiteY150" fmla="*/ 25078 h 259499"/>
                <a:gd name="connsiteX151" fmla="*/ 290380 w 301492"/>
                <a:gd name="connsiteY151" fmla="*/ 27724 h 259499"/>
                <a:gd name="connsiteX152" fmla="*/ 285618 w 301492"/>
                <a:gd name="connsiteY152" fmla="*/ 30370 h 259499"/>
                <a:gd name="connsiteX153" fmla="*/ 285618 w 301492"/>
                <a:gd name="connsiteY153" fmla="*/ 30370 h 259499"/>
                <a:gd name="connsiteX154" fmla="*/ 279797 w 301492"/>
                <a:gd name="connsiteY154" fmla="*/ 30899 h 259499"/>
                <a:gd name="connsiteX155" fmla="*/ 273447 w 301492"/>
                <a:gd name="connsiteY155" fmla="*/ 30370 h 259499"/>
                <a:gd name="connsiteX156" fmla="*/ 261276 w 301492"/>
                <a:gd name="connsiteY156" fmla="*/ 34603 h 259499"/>
                <a:gd name="connsiteX157" fmla="*/ 246988 w 301492"/>
                <a:gd name="connsiteY157" fmla="*/ 42012 h 259499"/>
                <a:gd name="connsiteX158" fmla="*/ 245401 w 301492"/>
                <a:gd name="connsiteY158" fmla="*/ 40953 h 259499"/>
                <a:gd name="connsiteX159" fmla="*/ 245401 w 301492"/>
                <a:gd name="connsiteY159" fmla="*/ 39366 h 259499"/>
                <a:gd name="connsiteX160" fmla="*/ 253868 w 301492"/>
                <a:gd name="connsiteY160" fmla="*/ 28253 h 259499"/>
                <a:gd name="connsiteX161" fmla="*/ 256513 w 301492"/>
                <a:gd name="connsiteY161" fmla="*/ 25078 h 259499"/>
                <a:gd name="connsiteX162" fmla="*/ 248576 w 301492"/>
                <a:gd name="connsiteY162" fmla="*/ 26137 h 259499"/>
                <a:gd name="connsiteX163" fmla="*/ 234289 w 301492"/>
                <a:gd name="connsiteY163" fmla="*/ 27724 h 259499"/>
                <a:gd name="connsiteX164" fmla="*/ 233230 w 301492"/>
                <a:gd name="connsiteY164" fmla="*/ 26666 h 259499"/>
                <a:gd name="connsiteX165" fmla="*/ 233230 w 301492"/>
                <a:gd name="connsiteY165" fmla="*/ 25078 h 259499"/>
                <a:gd name="connsiteX166" fmla="*/ 233759 w 301492"/>
                <a:gd name="connsiteY166" fmla="*/ 24549 h 259499"/>
                <a:gd name="connsiteX167" fmla="*/ 226351 w 301492"/>
                <a:gd name="connsiteY167" fmla="*/ 23491 h 259499"/>
                <a:gd name="connsiteX168" fmla="*/ 226351 w 301492"/>
                <a:gd name="connsiteY168" fmla="*/ 23491 h 259499"/>
                <a:gd name="connsiteX169" fmla="*/ 212064 w 301492"/>
                <a:gd name="connsiteY169" fmla="*/ 24549 h 259499"/>
                <a:gd name="connsiteX170" fmla="*/ 210476 w 301492"/>
                <a:gd name="connsiteY170" fmla="*/ 25078 h 259499"/>
                <a:gd name="connsiteX171" fmla="*/ 208888 w 301492"/>
                <a:gd name="connsiteY171" fmla="*/ 24020 h 259499"/>
                <a:gd name="connsiteX172" fmla="*/ 208359 w 301492"/>
                <a:gd name="connsiteY172" fmla="*/ 22433 h 259499"/>
                <a:gd name="connsiteX173" fmla="*/ 208888 w 301492"/>
                <a:gd name="connsiteY173" fmla="*/ 20845 h 259499"/>
                <a:gd name="connsiteX174" fmla="*/ 254926 w 301492"/>
                <a:gd name="connsiteY174" fmla="*/ 14495 h 259499"/>
                <a:gd name="connsiteX175" fmla="*/ 254926 w 301492"/>
                <a:gd name="connsiteY175" fmla="*/ 14495 h 259499"/>
                <a:gd name="connsiteX176" fmla="*/ 245930 w 301492"/>
                <a:gd name="connsiteY176" fmla="*/ 11320 h 259499"/>
                <a:gd name="connsiteX177" fmla="*/ 230584 w 301492"/>
                <a:gd name="connsiteY177" fmla="*/ 8145 h 259499"/>
                <a:gd name="connsiteX178" fmla="*/ 218943 w 301492"/>
                <a:gd name="connsiteY178" fmla="*/ 7616 h 259499"/>
                <a:gd name="connsiteX179" fmla="*/ 217884 w 301492"/>
                <a:gd name="connsiteY179" fmla="*/ 7087 h 259499"/>
                <a:gd name="connsiteX180" fmla="*/ 216826 w 301492"/>
                <a:gd name="connsiteY180" fmla="*/ 5499 h 259499"/>
                <a:gd name="connsiteX181" fmla="*/ 217355 w 301492"/>
                <a:gd name="connsiteY181" fmla="*/ 3912 h 259499"/>
                <a:gd name="connsiteX182" fmla="*/ 218943 w 301492"/>
                <a:gd name="connsiteY182" fmla="*/ 2853 h 259499"/>
                <a:gd name="connsiteX183" fmla="*/ 223176 w 301492"/>
                <a:gd name="connsiteY183" fmla="*/ 1795 h 259499"/>
                <a:gd name="connsiteX184" fmla="*/ 220001 w 301492"/>
                <a:gd name="connsiteY184" fmla="*/ 1266 h 259499"/>
                <a:gd name="connsiteX185" fmla="*/ 203597 w 301492"/>
                <a:gd name="connsiteY185" fmla="*/ 208 h 259499"/>
                <a:gd name="connsiteX186" fmla="*/ 185076 w 301492"/>
                <a:gd name="connsiteY186" fmla="*/ 4441 h 259499"/>
                <a:gd name="connsiteX187" fmla="*/ 164968 w 301492"/>
                <a:gd name="connsiteY187" fmla="*/ 8145 h 259499"/>
                <a:gd name="connsiteX188" fmla="*/ 145389 w 301492"/>
                <a:gd name="connsiteY188" fmla="*/ 9203 h 259499"/>
                <a:gd name="connsiteX189" fmla="*/ 143272 w 301492"/>
                <a:gd name="connsiteY189" fmla="*/ 9203 h 259499"/>
                <a:gd name="connsiteX190" fmla="*/ 144859 w 301492"/>
                <a:gd name="connsiteY190" fmla="*/ 11849 h 259499"/>
                <a:gd name="connsiteX191" fmla="*/ 148034 w 301492"/>
                <a:gd name="connsiteY191" fmla="*/ 16612 h 259499"/>
                <a:gd name="connsiteX192" fmla="*/ 150151 w 301492"/>
                <a:gd name="connsiteY192" fmla="*/ 21904 h 259499"/>
                <a:gd name="connsiteX193" fmla="*/ 148034 w 301492"/>
                <a:gd name="connsiteY193" fmla="*/ 24549 h 259499"/>
                <a:gd name="connsiteX194" fmla="*/ 144859 w 301492"/>
                <a:gd name="connsiteY194" fmla="*/ 24549 h 259499"/>
                <a:gd name="connsiteX195" fmla="*/ 145389 w 301492"/>
                <a:gd name="connsiteY195" fmla="*/ 24549 h 259499"/>
                <a:gd name="connsiteX196" fmla="*/ 134805 w 301492"/>
                <a:gd name="connsiteY196" fmla="*/ 18728 h 259499"/>
                <a:gd name="connsiteX197" fmla="*/ 122634 w 301492"/>
                <a:gd name="connsiteY197" fmla="*/ 14495 h 259499"/>
                <a:gd name="connsiteX198" fmla="*/ 118401 w 301492"/>
                <a:gd name="connsiteY198" fmla="*/ 15024 h 259499"/>
                <a:gd name="connsiteX199" fmla="*/ 118401 w 301492"/>
                <a:gd name="connsiteY199" fmla="*/ 22433 h 259499"/>
                <a:gd name="connsiteX200" fmla="*/ 118401 w 301492"/>
                <a:gd name="connsiteY200" fmla="*/ 22433 h 259499"/>
                <a:gd name="connsiteX201" fmla="*/ 116814 w 301492"/>
                <a:gd name="connsiteY201" fmla="*/ 25078 h 259499"/>
                <a:gd name="connsiteX202" fmla="*/ 116814 w 301492"/>
                <a:gd name="connsiteY202" fmla="*/ 25607 h 259499"/>
                <a:gd name="connsiteX203" fmla="*/ 113639 w 301492"/>
                <a:gd name="connsiteY203" fmla="*/ 25607 h 259499"/>
                <a:gd name="connsiteX204" fmla="*/ 112051 w 301492"/>
                <a:gd name="connsiteY204" fmla="*/ 24020 h 259499"/>
                <a:gd name="connsiteX205" fmla="*/ 111522 w 301492"/>
                <a:gd name="connsiteY205" fmla="*/ 23491 h 259499"/>
                <a:gd name="connsiteX206" fmla="*/ 109405 w 301492"/>
                <a:gd name="connsiteY206" fmla="*/ 19787 h 259499"/>
                <a:gd name="connsiteX207" fmla="*/ 109405 w 301492"/>
                <a:gd name="connsiteY207" fmla="*/ 19787 h 259499"/>
                <a:gd name="connsiteX208" fmla="*/ 109405 w 301492"/>
                <a:gd name="connsiteY208" fmla="*/ 19787 h 259499"/>
                <a:gd name="connsiteX209" fmla="*/ 105172 w 301492"/>
                <a:gd name="connsiteY209" fmla="*/ 27195 h 259499"/>
                <a:gd name="connsiteX210" fmla="*/ 103055 w 301492"/>
                <a:gd name="connsiteY210" fmla="*/ 28253 h 259499"/>
                <a:gd name="connsiteX211" fmla="*/ 99880 w 301492"/>
                <a:gd name="connsiteY211" fmla="*/ 27724 h 259499"/>
                <a:gd name="connsiteX212" fmla="*/ 98822 w 301492"/>
                <a:gd name="connsiteY212" fmla="*/ 22962 h 259499"/>
                <a:gd name="connsiteX213" fmla="*/ 98293 w 301492"/>
                <a:gd name="connsiteY213" fmla="*/ 20316 h 259499"/>
                <a:gd name="connsiteX214" fmla="*/ 97234 w 301492"/>
                <a:gd name="connsiteY214" fmla="*/ 19787 h 259499"/>
                <a:gd name="connsiteX215" fmla="*/ 92472 w 301492"/>
                <a:gd name="connsiteY215" fmla="*/ 19787 h 259499"/>
                <a:gd name="connsiteX216" fmla="*/ 76068 w 301492"/>
                <a:gd name="connsiteY216" fmla="*/ 20845 h 259499"/>
                <a:gd name="connsiteX217" fmla="*/ 70776 w 301492"/>
                <a:gd name="connsiteY217" fmla="*/ 21374 h 259499"/>
                <a:gd name="connsiteX218" fmla="*/ 63897 w 301492"/>
                <a:gd name="connsiteY218" fmla="*/ 26666 h 259499"/>
                <a:gd name="connsiteX219" fmla="*/ 49609 w 301492"/>
                <a:gd name="connsiteY219" fmla="*/ 36191 h 259499"/>
                <a:gd name="connsiteX220" fmla="*/ 49080 w 301492"/>
                <a:gd name="connsiteY220" fmla="*/ 36191 h 259499"/>
                <a:gd name="connsiteX221" fmla="*/ 40613 w 301492"/>
                <a:gd name="connsiteY221" fmla="*/ 39366 h 259499"/>
                <a:gd name="connsiteX222" fmla="*/ 40613 w 301492"/>
                <a:gd name="connsiteY222" fmla="*/ 39366 h 259499"/>
                <a:gd name="connsiteX223" fmla="*/ 32676 w 301492"/>
                <a:gd name="connsiteY223" fmla="*/ 43070 h 259499"/>
                <a:gd name="connsiteX224" fmla="*/ 32147 w 301492"/>
                <a:gd name="connsiteY224" fmla="*/ 44658 h 259499"/>
                <a:gd name="connsiteX225" fmla="*/ 36909 w 301492"/>
                <a:gd name="connsiteY225" fmla="*/ 42541 h 259499"/>
                <a:gd name="connsiteX226" fmla="*/ 42730 w 301492"/>
                <a:gd name="connsiteY226" fmla="*/ 41482 h 259499"/>
                <a:gd name="connsiteX227" fmla="*/ 44847 w 301492"/>
                <a:gd name="connsiteY227" fmla="*/ 42012 h 259499"/>
                <a:gd name="connsiteX228" fmla="*/ 45376 w 301492"/>
                <a:gd name="connsiteY228" fmla="*/ 43599 h 259499"/>
                <a:gd name="connsiteX229" fmla="*/ 44847 w 301492"/>
                <a:gd name="connsiteY229" fmla="*/ 45716 h 259499"/>
                <a:gd name="connsiteX230" fmla="*/ 41143 w 301492"/>
                <a:gd name="connsiteY230" fmla="*/ 49420 h 259499"/>
                <a:gd name="connsiteX231" fmla="*/ 26855 w 301492"/>
                <a:gd name="connsiteY231" fmla="*/ 58416 h 259499"/>
                <a:gd name="connsiteX232" fmla="*/ 6218 w 301492"/>
                <a:gd name="connsiteY232" fmla="*/ 64237 h 25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01492" h="259499">
                  <a:moveTo>
                    <a:pt x="6218" y="64237"/>
                  </a:moveTo>
                  <a:cubicBezTo>
                    <a:pt x="3572" y="64766"/>
                    <a:pt x="1455" y="65824"/>
                    <a:pt x="397" y="66883"/>
                  </a:cubicBezTo>
                  <a:lnTo>
                    <a:pt x="397" y="67412"/>
                  </a:lnTo>
                  <a:cubicBezTo>
                    <a:pt x="-132" y="67412"/>
                    <a:pt x="-132" y="67941"/>
                    <a:pt x="397" y="68470"/>
                  </a:cubicBezTo>
                  <a:lnTo>
                    <a:pt x="397" y="68470"/>
                  </a:lnTo>
                  <a:cubicBezTo>
                    <a:pt x="926" y="69529"/>
                    <a:pt x="1984" y="70058"/>
                    <a:pt x="4101" y="71116"/>
                  </a:cubicBezTo>
                  <a:cubicBezTo>
                    <a:pt x="7276" y="71645"/>
                    <a:pt x="10451" y="72174"/>
                    <a:pt x="14155" y="71645"/>
                  </a:cubicBezTo>
                  <a:cubicBezTo>
                    <a:pt x="18918" y="71645"/>
                    <a:pt x="22093" y="71116"/>
                    <a:pt x="24209" y="71645"/>
                  </a:cubicBezTo>
                  <a:cubicBezTo>
                    <a:pt x="25268" y="71645"/>
                    <a:pt x="26326" y="72174"/>
                    <a:pt x="26855" y="72174"/>
                  </a:cubicBezTo>
                  <a:cubicBezTo>
                    <a:pt x="28443" y="73232"/>
                    <a:pt x="28443" y="73762"/>
                    <a:pt x="28443" y="75349"/>
                  </a:cubicBezTo>
                  <a:cubicBezTo>
                    <a:pt x="28443" y="75878"/>
                    <a:pt x="27384" y="76408"/>
                    <a:pt x="26855" y="76937"/>
                  </a:cubicBezTo>
                  <a:cubicBezTo>
                    <a:pt x="25797" y="78524"/>
                    <a:pt x="20505" y="79583"/>
                    <a:pt x="10980" y="81699"/>
                  </a:cubicBezTo>
                  <a:cubicBezTo>
                    <a:pt x="8863" y="81699"/>
                    <a:pt x="7276" y="82228"/>
                    <a:pt x="6218" y="82758"/>
                  </a:cubicBezTo>
                  <a:cubicBezTo>
                    <a:pt x="6218" y="82758"/>
                    <a:pt x="7276" y="82758"/>
                    <a:pt x="8334" y="82758"/>
                  </a:cubicBezTo>
                  <a:cubicBezTo>
                    <a:pt x="11509" y="83816"/>
                    <a:pt x="14155" y="84874"/>
                    <a:pt x="17859" y="86991"/>
                  </a:cubicBezTo>
                  <a:cubicBezTo>
                    <a:pt x="18918" y="87520"/>
                    <a:pt x="19447" y="87520"/>
                    <a:pt x="19976" y="88049"/>
                  </a:cubicBezTo>
                  <a:lnTo>
                    <a:pt x="20505" y="88049"/>
                  </a:lnTo>
                  <a:cubicBezTo>
                    <a:pt x="21034" y="88049"/>
                    <a:pt x="22093" y="88049"/>
                    <a:pt x="23151" y="88049"/>
                  </a:cubicBezTo>
                  <a:lnTo>
                    <a:pt x="28972" y="86991"/>
                  </a:lnTo>
                  <a:cubicBezTo>
                    <a:pt x="32147" y="86462"/>
                    <a:pt x="34793" y="85933"/>
                    <a:pt x="37439" y="85933"/>
                  </a:cubicBezTo>
                  <a:cubicBezTo>
                    <a:pt x="44318" y="85933"/>
                    <a:pt x="51726" y="88049"/>
                    <a:pt x="60193" y="91753"/>
                  </a:cubicBezTo>
                  <a:cubicBezTo>
                    <a:pt x="68659" y="96516"/>
                    <a:pt x="74480" y="103395"/>
                    <a:pt x="77655" y="112920"/>
                  </a:cubicBezTo>
                  <a:cubicBezTo>
                    <a:pt x="79772" y="120328"/>
                    <a:pt x="80301" y="127737"/>
                    <a:pt x="79243" y="135674"/>
                  </a:cubicBezTo>
                  <a:cubicBezTo>
                    <a:pt x="78714" y="139378"/>
                    <a:pt x="78184" y="141495"/>
                    <a:pt x="78184" y="142554"/>
                  </a:cubicBezTo>
                  <a:cubicBezTo>
                    <a:pt x="79243" y="142554"/>
                    <a:pt x="80301" y="141495"/>
                    <a:pt x="81889" y="140437"/>
                  </a:cubicBezTo>
                  <a:lnTo>
                    <a:pt x="81359" y="140966"/>
                  </a:lnTo>
                  <a:cubicBezTo>
                    <a:pt x="83476" y="138849"/>
                    <a:pt x="85593" y="138320"/>
                    <a:pt x="87709" y="138320"/>
                  </a:cubicBezTo>
                  <a:lnTo>
                    <a:pt x="87709" y="138320"/>
                  </a:lnTo>
                  <a:cubicBezTo>
                    <a:pt x="89297" y="138849"/>
                    <a:pt x="90884" y="139908"/>
                    <a:pt x="93001" y="142024"/>
                  </a:cubicBezTo>
                  <a:lnTo>
                    <a:pt x="92472" y="142024"/>
                  </a:lnTo>
                  <a:cubicBezTo>
                    <a:pt x="93530" y="143083"/>
                    <a:pt x="95118" y="144670"/>
                    <a:pt x="96705" y="147845"/>
                  </a:cubicBezTo>
                  <a:cubicBezTo>
                    <a:pt x="98822" y="151020"/>
                    <a:pt x="100409" y="153666"/>
                    <a:pt x="101468" y="155253"/>
                  </a:cubicBezTo>
                  <a:lnTo>
                    <a:pt x="101468" y="155253"/>
                  </a:lnTo>
                  <a:cubicBezTo>
                    <a:pt x="103055" y="158429"/>
                    <a:pt x="104113" y="160545"/>
                    <a:pt x="104113" y="162662"/>
                  </a:cubicBezTo>
                  <a:cubicBezTo>
                    <a:pt x="104643" y="165308"/>
                    <a:pt x="104113" y="166895"/>
                    <a:pt x="102526" y="168482"/>
                  </a:cubicBezTo>
                  <a:lnTo>
                    <a:pt x="102526" y="169012"/>
                  </a:lnTo>
                  <a:cubicBezTo>
                    <a:pt x="101468" y="169541"/>
                    <a:pt x="99880" y="170599"/>
                    <a:pt x="97764" y="172187"/>
                  </a:cubicBezTo>
                  <a:cubicBezTo>
                    <a:pt x="95647" y="174304"/>
                    <a:pt x="93530" y="175362"/>
                    <a:pt x="92472" y="176420"/>
                  </a:cubicBezTo>
                  <a:lnTo>
                    <a:pt x="92472" y="176420"/>
                  </a:lnTo>
                  <a:cubicBezTo>
                    <a:pt x="90884" y="178008"/>
                    <a:pt x="89297" y="179066"/>
                    <a:pt x="87709" y="180654"/>
                  </a:cubicBezTo>
                  <a:lnTo>
                    <a:pt x="87180" y="180654"/>
                  </a:lnTo>
                  <a:cubicBezTo>
                    <a:pt x="86122" y="181183"/>
                    <a:pt x="85593" y="181712"/>
                    <a:pt x="85064" y="182241"/>
                  </a:cubicBezTo>
                  <a:cubicBezTo>
                    <a:pt x="84534" y="182241"/>
                    <a:pt x="84534" y="182770"/>
                    <a:pt x="84005" y="183299"/>
                  </a:cubicBezTo>
                  <a:lnTo>
                    <a:pt x="84005" y="183828"/>
                  </a:lnTo>
                  <a:cubicBezTo>
                    <a:pt x="84005" y="184357"/>
                    <a:pt x="83476" y="185945"/>
                    <a:pt x="82947" y="188062"/>
                  </a:cubicBezTo>
                  <a:cubicBezTo>
                    <a:pt x="82947" y="189649"/>
                    <a:pt x="82947" y="191766"/>
                    <a:pt x="81889" y="194412"/>
                  </a:cubicBezTo>
                  <a:lnTo>
                    <a:pt x="81889" y="194412"/>
                  </a:lnTo>
                  <a:cubicBezTo>
                    <a:pt x="81359" y="195999"/>
                    <a:pt x="80830" y="197058"/>
                    <a:pt x="80830" y="198116"/>
                  </a:cubicBezTo>
                  <a:cubicBezTo>
                    <a:pt x="80830" y="198116"/>
                    <a:pt x="80830" y="198116"/>
                    <a:pt x="80830" y="198645"/>
                  </a:cubicBezTo>
                  <a:cubicBezTo>
                    <a:pt x="80301" y="199703"/>
                    <a:pt x="80830" y="200762"/>
                    <a:pt x="81359" y="201291"/>
                  </a:cubicBezTo>
                  <a:lnTo>
                    <a:pt x="81359" y="201820"/>
                  </a:lnTo>
                  <a:cubicBezTo>
                    <a:pt x="81889" y="202878"/>
                    <a:pt x="82947" y="204466"/>
                    <a:pt x="84534" y="206054"/>
                  </a:cubicBezTo>
                  <a:cubicBezTo>
                    <a:pt x="86651" y="208170"/>
                    <a:pt x="88238" y="210287"/>
                    <a:pt x="89297" y="212404"/>
                  </a:cubicBezTo>
                  <a:cubicBezTo>
                    <a:pt x="90355" y="213991"/>
                    <a:pt x="90884" y="216107"/>
                    <a:pt x="91413" y="218753"/>
                  </a:cubicBezTo>
                  <a:lnTo>
                    <a:pt x="93001" y="225633"/>
                  </a:lnTo>
                  <a:cubicBezTo>
                    <a:pt x="93530" y="228279"/>
                    <a:pt x="94059" y="231453"/>
                    <a:pt x="95118" y="234099"/>
                  </a:cubicBezTo>
                  <a:cubicBezTo>
                    <a:pt x="97234" y="239920"/>
                    <a:pt x="100409" y="244154"/>
                    <a:pt x="104113" y="247857"/>
                  </a:cubicBezTo>
                  <a:cubicBezTo>
                    <a:pt x="106759" y="249445"/>
                    <a:pt x="109405" y="251562"/>
                    <a:pt x="113109" y="252620"/>
                  </a:cubicBezTo>
                  <a:cubicBezTo>
                    <a:pt x="113639" y="253149"/>
                    <a:pt x="114697" y="253149"/>
                    <a:pt x="115226" y="253679"/>
                  </a:cubicBezTo>
                  <a:lnTo>
                    <a:pt x="117343" y="253679"/>
                  </a:lnTo>
                  <a:lnTo>
                    <a:pt x="117872" y="253679"/>
                  </a:lnTo>
                  <a:cubicBezTo>
                    <a:pt x="119459" y="253679"/>
                    <a:pt x="121576" y="255795"/>
                    <a:pt x="123163" y="258970"/>
                  </a:cubicBezTo>
                  <a:cubicBezTo>
                    <a:pt x="123693" y="258970"/>
                    <a:pt x="123693" y="259499"/>
                    <a:pt x="123693" y="259499"/>
                  </a:cubicBezTo>
                  <a:cubicBezTo>
                    <a:pt x="124222" y="259499"/>
                    <a:pt x="124751" y="258441"/>
                    <a:pt x="125809" y="257912"/>
                  </a:cubicBezTo>
                  <a:cubicBezTo>
                    <a:pt x="126868" y="256853"/>
                    <a:pt x="127926" y="255266"/>
                    <a:pt x="129514" y="253149"/>
                  </a:cubicBezTo>
                  <a:lnTo>
                    <a:pt x="133218" y="247857"/>
                  </a:lnTo>
                  <a:cubicBezTo>
                    <a:pt x="134276" y="246270"/>
                    <a:pt x="134276" y="245212"/>
                    <a:pt x="134805" y="244683"/>
                  </a:cubicBezTo>
                  <a:cubicBezTo>
                    <a:pt x="134805" y="243624"/>
                    <a:pt x="134805" y="243095"/>
                    <a:pt x="135334" y="243095"/>
                  </a:cubicBezTo>
                  <a:cubicBezTo>
                    <a:pt x="135334" y="243095"/>
                    <a:pt x="135334" y="243095"/>
                    <a:pt x="134805" y="242566"/>
                  </a:cubicBezTo>
                  <a:cubicBezTo>
                    <a:pt x="134805" y="242566"/>
                    <a:pt x="134805" y="242566"/>
                    <a:pt x="134805" y="242037"/>
                  </a:cubicBezTo>
                  <a:cubicBezTo>
                    <a:pt x="134805" y="238862"/>
                    <a:pt x="136393" y="235158"/>
                    <a:pt x="140097" y="230395"/>
                  </a:cubicBezTo>
                  <a:cubicBezTo>
                    <a:pt x="140626" y="229866"/>
                    <a:pt x="141155" y="229866"/>
                    <a:pt x="141684" y="229337"/>
                  </a:cubicBezTo>
                  <a:cubicBezTo>
                    <a:pt x="145389" y="228279"/>
                    <a:pt x="147505" y="225103"/>
                    <a:pt x="146976" y="220341"/>
                  </a:cubicBezTo>
                  <a:lnTo>
                    <a:pt x="145918" y="214520"/>
                  </a:lnTo>
                  <a:lnTo>
                    <a:pt x="145918" y="213991"/>
                  </a:lnTo>
                  <a:cubicBezTo>
                    <a:pt x="145918" y="211874"/>
                    <a:pt x="146447" y="210287"/>
                    <a:pt x="146976" y="209228"/>
                  </a:cubicBezTo>
                  <a:cubicBezTo>
                    <a:pt x="146976" y="209228"/>
                    <a:pt x="146976" y="209228"/>
                    <a:pt x="147505" y="209228"/>
                  </a:cubicBezTo>
                  <a:cubicBezTo>
                    <a:pt x="148034" y="207641"/>
                    <a:pt x="149622" y="207112"/>
                    <a:pt x="152268" y="206583"/>
                  </a:cubicBezTo>
                  <a:lnTo>
                    <a:pt x="152268" y="206583"/>
                  </a:lnTo>
                  <a:cubicBezTo>
                    <a:pt x="153326" y="206054"/>
                    <a:pt x="156501" y="205524"/>
                    <a:pt x="160734" y="204466"/>
                  </a:cubicBezTo>
                  <a:cubicBezTo>
                    <a:pt x="163909" y="203937"/>
                    <a:pt x="166555" y="203408"/>
                    <a:pt x="169201" y="203408"/>
                  </a:cubicBezTo>
                  <a:lnTo>
                    <a:pt x="172905" y="202878"/>
                  </a:lnTo>
                  <a:cubicBezTo>
                    <a:pt x="173434" y="202878"/>
                    <a:pt x="173964" y="202349"/>
                    <a:pt x="174493" y="202349"/>
                  </a:cubicBezTo>
                  <a:lnTo>
                    <a:pt x="174493" y="201820"/>
                  </a:lnTo>
                  <a:cubicBezTo>
                    <a:pt x="175551" y="201291"/>
                    <a:pt x="177138" y="199703"/>
                    <a:pt x="179255" y="197058"/>
                  </a:cubicBezTo>
                  <a:lnTo>
                    <a:pt x="179784" y="197058"/>
                  </a:lnTo>
                  <a:lnTo>
                    <a:pt x="186664" y="190179"/>
                  </a:lnTo>
                  <a:cubicBezTo>
                    <a:pt x="189309" y="187533"/>
                    <a:pt x="191426" y="185416"/>
                    <a:pt x="193543" y="183828"/>
                  </a:cubicBezTo>
                  <a:cubicBezTo>
                    <a:pt x="198834" y="180124"/>
                    <a:pt x="204655" y="177478"/>
                    <a:pt x="211534" y="177478"/>
                  </a:cubicBezTo>
                  <a:cubicBezTo>
                    <a:pt x="216826" y="176949"/>
                    <a:pt x="222118" y="175362"/>
                    <a:pt x="227939" y="172716"/>
                  </a:cubicBezTo>
                  <a:lnTo>
                    <a:pt x="235876" y="168482"/>
                  </a:lnTo>
                  <a:cubicBezTo>
                    <a:pt x="240109" y="166366"/>
                    <a:pt x="243284" y="164779"/>
                    <a:pt x="246988" y="163720"/>
                  </a:cubicBezTo>
                  <a:cubicBezTo>
                    <a:pt x="247518" y="163191"/>
                    <a:pt x="248047" y="162662"/>
                    <a:pt x="248576" y="162662"/>
                  </a:cubicBezTo>
                  <a:cubicBezTo>
                    <a:pt x="245401" y="162133"/>
                    <a:pt x="242226" y="162133"/>
                    <a:pt x="239580" y="162133"/>
                  </a:cubicBezTo>
                  <a:cubicBezTo>
                    <a:pt x="233759" y="161074"/>
                    <a:pt x="230055" y="160545"/>
                    <a:pt x="227939" y="160545"/>
                  </a:cubicBezTo>
                  <a:cubicBezTo>
                    <a:pt x="226880" y="160016"/>
                    <a:pt x="225822" y="160016"/>
                    <a:pt x="225293" y="160016"/>
                  </a:cubicBezTo>
                  <a:cubicBezTo>
                    <a:pt x="225293" y="159487"/>
                    <a:pt x="224763" y="159487"/>
                    <a:pt x="224763" y="159487"/>
                  </a:cubicBezTo>
                  <a:cubicBezTo>
                    <a:pt x="224234" y="159487"/>
                    <a:pt x="223705" y="158958"/>
                    <a:pt x="223705" y="158429"/>
                  </a:cubicBezTo>
                  <a:lnTo>
                    <a:pt x="223705" y="158429"/>
                  </a:lnTo>
                  <a:cubicBezTo>
                    <a:pt x="223176" y="156841"/>
                    <a:pt x="223705" y="156312"/>
                    <a:pt x="224763" y="155253"/>
                  </a:cubicBezTo>
                  <a:cubicBezTo>
                    <a:pt x="224763" y="155253"/>
                    <a:pt x="225293" y="155253"/>
                    <a:pt x="226351" y="155253"/>
                  </a:cubicBezTo>
                  <a:cubicBezTo>
                    <a:pt x="238522" y="151549"/>
                    <a:pt x="247518" y="150491"/>
                    <a:pt x="252809" y="151020"/>
                  </a:cubicBezTo>
                  <a:lnTo>
                    <a:pt x="253339" y="151020"/>
                  </a:lnTo>
                  <a:cubicBezTo>
                    <a:pt x="254926" y="151549"/>
                    <a:pt x="255984" y="151549"/>
                    <a:pt x="257043" y="151020"/>
                  </a:cubicBezTo>
                  <a:cubicBezTo>
                    <a:pt x="257043" y="151020"/>
                    <a:pt x="257043" y="151020"/>
                    <a:pt x="257572" y="151020"/>
                  </a:cubicBezTo>
                  <a:cubicBezTo>
                    <a:pt x="257043" y="149962"/>
                    <a:pt x="254926" y="147845"/>
                    <a:pt x="250164" y="144670"/>
                  </a:cubicBezTo>
                  <a:cubicBezTo>
                    <a:pt x="247518" y="142024"/>
                    <a:pt x="245401" y="140437"/>
                    <a:pt x="244343" y="138849"/>
                  </a:cubicBezTo>
                  <a:cubicBezTo>
                    <a:pt x="243814" y="137791"/>
                    <a:pt x="243284" y="136732"/>
                    <a:pt x="243814" y="135674"/>
                  </a:cubicBezTo>
                  <a:cubicBezTo>
                    <a:pt x="243814" y="134616"/>
                    <a:pt x="244343" y="133558"/>
                    <a:pt x="245930" y="133029"/>
                  </a:cubicBezTo>
                  <a:cubicBezTo>
                    <a:pt x="246459" y="132499"/>
                    <a:pt x="248576" y="131970"/>
                    <a:pt x="250693" y="131970"/>
                  </a:cubicBezTo>
                  <a:lnTo>
                    <a:pt x="254397" y="131970"/>
                  </a:lnTo>
                  <a:cubicBezTo>
                    <a:pt x="254397" y="131970"/>
                    <a:pt x="254397" y="131441"/>
                    <a:pt x="253868" y="131441"/>
                  </a:cubicBezTo>
                  <a:cubicBezTo>
                    <a:pt x="252809" y="129324"/>
                    <a:pt x="252809" y="127737"/>
                    <a:pt x="253339" y="126679"/>
                  </a:cubicBezTo>
                  <a:cubicBezTo>
                    <a:pt x="253868" y="124562"/>
                    <a:pt x="255984" y="123503"/>
                    <a:pt x="259159" y="122974"/>
                  </a:cubicBezTo>
                  <a:lnTo>
                    <a:pt x="259689" y="122974"/>
                  </a:lnTo>
                  <a:cubicBezTo>
                    <a:pt x="260218" y="122974"/>
                    <a:pt x="260747" y="122974"/>
                    <a:pt x="260747" y="122974"/>
                  </a:cubicBezTo>
                  <a:cubicBezTo>
                    <a:pt x="260218" y="121387"/>
                    <a:pt x="259689" y="120857"/>
                    <a:pt x="259689" y="120328"/>
                  </a:cubicBezTo>
                  <a:cubicBezTo>
                    <a:pt x="259159" y="118212"/>
                    <a:pt x="260218" y="116624"/>
                    <a:pt x="262863" y="115037"/>
                  </a:cubicBezTo>
                  <a:cubicBezTo>
                    <a:pt x="265509" y="113978"/>
                    <a:pt x="267097" y="112920"/>
                    <a:pt x="267626" y="111862"/>
                  </a:cubicBezTo>
                  <a:cubicBezTo>
                    <a:pt x="267626" y="111862"/>
                    <a:pt x="266568" y="110804"/>
                    <a:pt x="264451" y="109745"/>
                  </a:cubicBezTo>
                  <a:lnTo>
                    <a:pt x="264451" y="109216"/>
                  </a:lnTo>
                  <a:cubicBezTo>
                    <a:pt x="261805" y="107628"/>
                    <a:pt x="260218" y="105512"/>
                    <a:pt x="260747" y="103924"/>
                  </a:cubicBezTo>
                  <a:lnTo>
                    <a:pt x="261276" y="103395"/>
                  </a:lnTo>
                  <a:cubicBezTo>
                    <a:pt x="261276" y="102337"/>
                    <a:pt x="262334" y="101279"/>
                    <a:pt x="263922" y="99691"/>
                  </a:cubicBezTo>
                  <a:lnTo>
                    <a:pt x="264451" y="99691"/>
                  </a:lnTo>
                  <a:cubicBezTo>
                    <a:pt x="266039" y="98103"/>
                    <a:pt x="267626" y="97574"/>
                    <a:pt x="268155" y="97045"/>
                  </a:cubicBezTo>
                  <a:cubicBezTo>
                    <a:pt x="268155" y="96516"/>
                    <a:pt x="268155" y="95987"/>
                    <a:pt x="268684" y="95987"/>
                  </a:cubicBezTo>
                  <a:lnTo>
                    <a:pt x="268155" y="95987"/>
                  </a:lnTo>
                  <a:cubicBezTo>
                    <a:pt x="268155" y="94929"/>
                    <a:pt x="268155" y="94399"/>
                    <a:pt x="267626" y="93341"/>
                  </a:cubicBezTo>
                  <a:lnTo>
                    <a:pt x="265509" y="91753"/>
                  </a:lnTo>
                  <a:lnTo>
                    <a:pt x="265509" y="91753"/>
                  </a:lnTo>
                  <a:cubicBezTo>
                    <a:pt x="264451" y="90166"/>
                    <a:pt x="263922" y="89107"/>
                    <a:pt x="264451" y="87520"/>
                  </a:cubicBezTo>
                  <a:lnTo>
                    <a:pt x="264451" y="87520"/>
                  </a:lnTo>
                  <a:cubicBezTo>
                    <a:pt x="264980" y="85933"/>
                    <a:pt x="266039" y="84345"/>
                    <a:pt x="268155" y="82228"/>
                  </a:cubicBezTo>
                  <a:cubicBezTo>
                    <a:pt x="269743" y="80641"/>
                    <a:pt x="270801" y="79054"/>
                    <a:pt x="270801" y="77995"/>
                  </a:cubicBezTo>
                  <a:cubicBezTo>
                    <a:pt x="269743" y="77466"/>
                    <a:pt x="267626" y="76408"/>
                    <a:pt x="263922" y="75349"/>
                  </a:cubicBezTo>
                  <a:lnTo>
                    <a:pt x="263922" y="75349"/>
                  </a:lnTo>
                  <a:cubicBezTo>
                    <a:pt x="260747" y="74820"/>
                    <a:pt x="259689" y="72703"/>
                    <a:pt x="259689" y="70587"/>
                  </a:cubicBezTo>
                  <a:cubicBezTo>
                    <a:pt x="259689" y="68999"/>
                    <a:pt x="260747" y="66883"/>
                    <a:pt x="262863" y="64237"/>
                  </a:cubicBezTo>
                  <a:cubicBezTo>
                    <a:pt x="265509" y="60533"/>
                    <a:pt x="269743" y="56299"/>
                    <a:pt x="275034" y="52066"/>
                  </a:cubicBezTo>
                  <a:cubicBezTo>
                    <a:pt x="277151" y="51008"/>
                    <a:pt x="278738" y="49420"/>
                    <a:pt x="280326" y="47833"/>
                  </a:cubicBezTo>
                  <a:cubicBezTo>
                    <a:pt x="280855" y="46774"/>
                    <a:pt x="281914" y="45187"/>
                    <a:pt x="283501" y="43070"/>
                  </a:cubicBezTo>
                  <a:cubicBezTo>
                    <a:pt x="284559" y="40953"/>
                    <a:pt x="285618" y="39366"/>
                    <a:pt x="286676" y="38308"/>
                  </a:cubicBezTo>
                  <a:cubicBezTo>
                    <a:pt x="288263" y="36720"/>
                    <a:pt x="290380" y="35133"/>
                    <a:pt x="293026" y="34074"/>
                  </a:cubicBezTo>
                  <a:lnTo>
                    <a:pt x="293026" y="33545"/>
                  </a:lnTo>
                  <a:cubicBezTo>
                    <a:pt x="294084" y="33016"/>
                    <a:pt x="296201" y="31958"/>
                    <a:pt x="298847" y="30899"/>
                  </a:cubicBezTo>
                  <a:cubicBezTo>
                    <a:pt x="299905" y="30370"/>
                    <a:pt x="300964" y="29841"/>
                    <a:pt x="301493" y="29312"/>
                  </a:cubicBezTo>
                  <a:lnTo>
                    <a:pt x="301493" y="29312"/>
                  </a:lnTo>
                  <a:cubicBezTo>
                    <a:pt x="301493" y="28253"/>
                    <a:pt x="300964" y="27724"/>
                    <a:pt x="299905" y="26666"/>
                  </a:cubicBezTo>
                  <a:lnTo>
                    <a:pt x="299905" y="26137"/>
                  </a:lnTo>
                  <a:cubicBezTo>
                    <a:pt x="298847" y="24549"/>
                    <a:pt x="296730" y="24020"/>
                    <a:pt x="294613" y="25078"/>
                  </a:cubicBezTo>
                  <a:cubicBezTo>
                    <a:pt x="294084" y="25607"/>
                    <a:pt x="293026" y="26666"/>
                    <a:pt x="290380" y="27724"/>
                  </a:cubicBezTo>
                  <a:cubicBezTo>
                    <a:pt x="288793" y="28783"/>
                    <a:pt x="287205" y="29841"/>
                    <a:pt x="285618" y="30370"/>
                  </a:cubicBezTo>
                  <a:lnTo>
                    <a:pt x="285618" y="30370"/>
                  </a:lnTo>
                  <a:cubicBezTo>
                    <a:pt x="284030" y="30370"/>
                    <a:pt x="282443" y="30899"/>
                    <a:pt x="279797" y="30899"/>
                  </a:cubicBezTo>
                  <a:lnTo>
                    <a:pt x="273447" y="30370"/>
                  </a:lnTo>
                  <a:cubicBezTo>
                    <a:pt x="268684" y="30370"/>
                    <a:pt x="264451" y="31958"/>
                    <a:pt x="261276" y="34603"/>
                  </a:cubicBezTo>
                  <a:cubicBezTo>
                    <a:pt x="253339" y="40953"/>
                    <a:pt x="248576" y="43599"/>
                    <a:pt x="246988" y="42012"/>
                  </a:cubicBezTo>
                  <a:cubicBezTo>
                    <a:pt x="245930" y="42012"/>
                    <a:pt x="245930" y="41482"/>
                    <a:pt x="245401" y="40953"/>
                  </a:cubicBezTo>
                  <a:cubicBezTo>
                    <a:pt x="245401" y="40424"/>
                    <a:pt x="245401" y="39895"/>
                    <a:pt x="245401" y="39366"/>
                  </a:cubicBezTo>
                  <a:cubicBezTo>
                    <a:pt x="245930" y="36720"/>
                    <a:pt x="249105" y="33016"/>
                    <a:pt x="253868" y="28253"/>
                  </a:cubicBezTo>
                  <a:cubicBezTo>
                    <a:pt x="255455" y="26666"/>
                    <a:pt x="255984" y="26137"/>
                    <a:pt x="256513" y="25078"/>
                  </a:cubicBezTo>
                  <a:cubicBezTo>
                    <a:pt x="254926" y="24549"/>
                    <a:pt x="252280" y="25078"/>
                    <a:pt x="248576" y="26137"/>
                  </a:cubicBezTo>
                  <a:cubicBezTo>
                    <a:pt x="239580" y="28253"/>
                    <a:pt x="234818" y="28783"/>
                    <a:pt x="234289" y="27724"/>
                  </a:cubicBezTo>
                  <a:cubicBezTo>
                    <a:pt x="233759" y="27724"/>
                    <a:pt x="233230" y="27195"/>
                    <a:pt x="233230" y="26666"/>
                  </a:cubicBezTo>
                  <a:cubicBezTo>
                    <a:pt x="233230" y="26137"/>
                    <a:pt x="233230" y="25607"/>
                    <a:pt x="233230" y="25078"/>
                  </a:cubicBezTo>
                  <a:lnTo>
                    <a:pt x="233759" y="24549"/>
                  </a:lnTo>
                  <a:cubicBezTo>
                    <a:pt x="232172" y="24020"/>
                    <a:pt x="229526" y="23491"/>
                    <a:pt x="226351" y="23491"/>
                  </a:cubicBezTo>
                  <a:lnTo>
                    <a:pt x="226351" y="23491"/>
                  </a:lnTo>
                  <a:cubicBezTo>
                    <a:pt x="218943" y="22962"/>
                    <a:pt x="214180" y="22962"/>
                    <a:pt x="212064" y="24549"/>
                  </a:cubicBezTo>
                  <a:cubicBezTo>
                    <a:pt x="211534" y="24549"/>
                    <a:pt x="211005" y="25078"/>
                    <a:pt x="210476" y="25078"/>
                  </a:cubicBezTo>
                  <a:cubicBezTo>
                    <a:pt x="209418" y="24549"/>
                    <a:pt x="208888" y="24549"/>
                    <a:pt x="208888" y="24020"/>
                  </a:cubicBezTo>
                  <a:cubicBezTo>
                    <a:pt x="208359" y="23491"/>
                    <a:pt x="208359" y="22962"/>
                    <a:pt x="208359" y="22433"/>
                  </a:cubicBezTo>
                  <a:cubicBezTo>
                    <a:pt x="208359" y="21904"/>
                    <a:pt x="208888" y="21374"/>
                    <a:pt x="208888" y="20845"/>
                  </a:cubicBezTo>
                  <a:cubicBezTo>
                    <a:pt x="215768" y="13966"/>
                    <a:pt x="231113" y="11849"/>
                    <a:pt x="254926" y="14495"/>
                  </a:cubicBezTo>
                  <a:lnTo>
                    <a:pt x="254926" y="14495"/>
                  </a:lnTo>
                  <a:cubicBezTo>
                    <a:pt x="252809" y="13437"/>
                    <a:pt x="249634" y="12378"/>
                    <a:pt x="245930" y="11320"/>
                  </a:cubicBezTo>
                  <a:cubicBezTo>
                    <a:pt x="241168" y="9732"/>
                    <a:pt x="235876" y="8674"/>
                    <a:pt x="230584" y="8145"/>
                  </a:cubicBezTo>
                  <a:cubicBezTo>
                    <a:pt x="226351" y="7616"/>
                    <a:pt x="222647" y="7616"/>
                    <a:pt x="218943" y="7616"/>
                  </a:cubicBezTo>
                  <a:cubicBezTo>
                    <a:pt x="218414" y="7616"/>
                    <a:pt x="217884" y="7087"/>
                    <a:pt x="217884" y="7087"/>
                  </a:cubicBezTo>
                  <a:cubicBezTo>
                    <a:pt x="217355" y="6558"/>
                    <a:pt x="216826" y="6029"/>
                    <a:pt x="216826" y="5499"/>
                  </a:cubicBezTo>
                  <a:cubicBezTo>
                    <a:pt x="216826" y="4441"/>
                    <a:pt x="216826" y="3912"/>
                    <a:pt x="217355" y="3912"/>
                  </a:cubicBezTo>
                  <a:cubicBezTo>
                    <a:pt x="217355" y="3383"/>
                    <a:pt x="217884" y="2853"/>
                    <a:pt x="218943" y="2853"/>
                  </a:cubicBezTo>
                  <a:cubicBezTo>
                    <a:pt x="220530" y="2324"/>
                    <a:pt x="221589" y="2324"/>
                    <a:pt x="223176" y="1795"/>
                  </a:cubicBezTo>
                  <a:lnTo>
                    <a:pt x="220001" y="1266"/>
                  </a:lnTo>
                  <a:cubicBezTo>
                    <a:pt x="216297" y="208"/>
                    <a:pt x="210476" y="-321"/>
                    <a:pt x="203597" y="208"/>
                  </a:cubicBezTo>
                  <a:cubicBezTo>
                    <a:pt x="196189" y="1266"/>
                    <a:pt x="189839" y="2324"/>
                    <a:pt x="185076" y="4441"/>
                  </a:cubicBezTo>
                  <a:cubicBezTo>
                    <a:pt x="180843" y="6029"/>
                    <a:pt x="173964" y="7616"/>
                    <a:pt x="164968" y="8145"/>
                  </a:cubicBezTo>
                  <a:cubicBezTo>
                    <a:pt x="158089" y="9203"/>
                    <a:pt x="151209" y="9203"/>
                    <a:pt x="145389" y="9203"/>
                  </a:cubicBezTo>
                  <a:cubicBezTo>
                    <a:pt x="144330" y="9203"/>
                    <a:pt x="143801" y="9203"/>
                    <a:pt x="143272" y="9203"/>
                  </a:cubicBezTo>
                  <a:cubicBezTo>
                    <a:pt x="143272" y="9732"/>
                    <a:pt x="143801" y="10791"/>
                    <a:pt x="144859" y="11849"/>
                  </a:cubicBezTo>
                  <a:lnTo>
                    <a:pt x="148034" y="16612"/>
                  </a:lnTo>
                  <a:cubicBezTo>
                    <a:pt x="149622" y="18728"/>
                    <a:pt x="150151" y="20316"/>
                    <a:pt x="150151" y="21904"/>
                  </a:cubicBezTo>
                  <a:cubicBezTo>
                    <a:pt x="149622" y="22962"/>
                    <a:pt x="149093" y="24020"/>
                    <a:pt x="148034" y="24549"/>
                  </a:cubicBezTo>
                  <a:cubicBezTo>
                    <a:pt x="146976" y="24549"/>
                    <a:pt x="146447" y="24549"/>
                    <a:pt x="144859" y="24549"/>
                  </a:cubicBezTo>
                  <a:lnTo>
                    <a:pt x="145389" y="24549"/>
                  </a:lnTo>
                  <a:cubicBezTo>
                    <a:pt x="142214" y="24549"/>
                    <a:pt x="138509" y="22433"/>
                    <a:pt x="134805" y="18728"/>
                  </a:cubicBezTo>
                  <a:cubicBezTo>
                    <a:pt x="131630" y="16083"/>
                    <a:pt x="127926" y="15024"/>
                    <a:pt x="122634" y="14495"/>
                  </a:cubicBezTo>
                  <a:cubicBezTo>
                    <a:pt x="121047" y="14495"/>
                    <a:pt x="119459" y="14495"/>
                    <a:pt x="118401" y="15024"/>
                  </a:cubicBezTo>
                  <a:cubicBezTo>
                    <a:pt x="119459" y="17141"/>
                    <a:pt x="119459" y="19258"/>
                    <a:pt x="118401" y="22433"/>
                  </a:cubicBezTo>
                  <a:lnTo>
                    <a:pt x="118401" y="22433"/>
                  </a:lnTo>
                  <a:cubicBezTo>
                    <a:pt x="117872" y="24020"/>
                    <a:pt x="117343" y="25078"/>
                    <a:pt x="116814" y="25078"/>
                  </a:cubicBezTo>
                  <a:cubicBezTo>
                    <a:pt x="116814" y="25078"/>
                    <a:pt x="116814" y="25078"/>
                    <a:pt x="116814" y="25607"/>
                  </a:cubicBezTo>
                  <a:cubicBezTo>
                    <a:pt x="115755" y="26137"/>
                    <a:pt x="114697" y="26137"/>
                    <a:pt x="113639" y="25607"/>
                  </a:cubicBezTo>
                  <a:cubicBezTo>
                    <a:pt x="112580" y="25607"/>
                    <a:pt x="112051" y="25078"/>
                    <a:pt x="112051" y="24020"/>
                  </a:cubicBezTo>
                  <a:cubicBezTo>
                    <a:pt x="111522" y="24020"/>
                    <a:pt x="111522" y="24020"/>
                    <a:pt x="111522" y="23491"/>
                  </a:cubicBezTo>
                  <a:cubicBezTo>
                    <a:pt x="110993" y="21904"/>
                    <a:pt x="110464" y="20845"/>
                    <a:pt x="109405" y="19787"/>
                  </a:cubicBezTo>
                  <a:lnTo>
                    <a:pt x="109405" y="19787"/>
                  </a:lnTo>
                  <a:lnTo>
                    <a:pt x="109405" y="19787"/>
                  </a:lnTo>
                  <a:cubicBezTo>
                    <a:pt x="107818" y="23491"/>
                    <a:pt x="106230" y="25607"/>
                    <a:pt x="105172" y="27195"/>
                  </a:cubicBezTo>
                  <a:cubicBezTo>
                    <a:pt x="104113" y="27724"/>
                    <a:pt x="103584" y="28253"/>
                    <a:pt x="103055" y="28253"/>
                  </a:cubicBezTo>
                  <a:cubicBezTo>
                    <a:pt x="101468" y="28783"/>
                    <a:pt x="100409" y="28253"/>
                    <a:pt x="99880" y="27724"/>
                  </a:cubicBezTo>
                  <a:cubicBezTo>
                    <a:pt x="98822" y="26666"/>
                    <a:pt x="98293" y="25078"/>
                    <a:pt x="98822" y="22962"/>
                  </a:cubicBezTo>
                  <a:cubicBezTo>
                    <a:pt x="98293" y="21904"/>
                    <a:pt x="98293" y="20845"/>
                    <a:pt x="98293" y="20316"/>
                  </a:cubicBezTo>
                  <a:cubicBezTo>
                    <a:pt x="97764" y="19787"/>
                    <a:pt x="97764" y="19787"/>
                    <a:pt x="97234" y="19787"/>
                  </a:cubicBezTo>
                  <a:cubicBezTo>
                    <a:pt x="96176" y="19258"/>
                    <a:pt x="94589" y="19258"/>
                    <a:pt x="92472" y="19787"/>
                  </a:cubicBezTo>
                  <a:lnTo>
                    <a:pt x="76068" y="20845"/>
                  </a:lnTo>
                  <a:cubicBezTo>
                    <a:pt x="73422" y="20845"/>
                    <a:pt x="71834" y="21374"/>
                    <a:pt x="70776" y="21374"/>
                  </a:cubicBezTo>
                  <a:cubicBezTo>
                    <a:pt x="68130" y="21904"/>
                    <a:pt x="66014" y="23491"/>
                    <a:pt x="63897" y="26666"/>
                  </a:cubicBezTo>
                  <a:cubicBezTo>
                    <a:pt x="61251" y="29312"/>
                    <a:pt x="56488" y="32487"/>
                    <a:pt x="49609" y="36191"/>
                  </a:cubicBezTo>
                  <a:cubicBezTo>
                    <a:pt x="49080" y="36191"/>
                    <a:pt x="49080" y="36191"/>
                    <a:pt x="49080" y="36191"/>
                  </a:cubicBezTo>
                  <a:lnTo>
                    <a:pt x="40613" y="39366"/>
                  </a:lnTo>
                  <a:lnTo>
                    <a:pt x="40613" y="39366"/>
                  </a:lnTo>
                  <a:cubicBezTo>
                    <a:pt x="37439" y="40953"/>
                    <a:pt x="34793" y="42012"/>
                    <a:pt x="32676" y="43070"/>
                  </a:cubicBezTo>
                  <a:cubicBezTo>
                    <a:pt x="31618" y="43599"/>
                    <a:pt x="31618" y="44128"/>
                    <a:pt x="32147" y="44658"/>
                  </a:cubicBezTo>
                  <a:cubicBezTo>
                    <a:pt x="32147" y="44128"/>
                    <a:pt x="33734" y="43599"/>
                    <a:pt x="36909" y="42541"/>
                  </a:cubicBezTo>
                  <a:cubicBezTo>
                    <a:pt x="40084" y="41482"/>
                    <a:pt x="41672" y="41482"/>
                    <a:pt x="42730" y="41482"/>
                  </a:cubicBezTo>
                  <a:cubicBezTo>
                    <a:pt x="43259" y="42012"/>
                    <a:pt x="44318" y="42012"/>
                    <a:pt x="44847" y="42012"/>
                  </a:cubicBezTo>
                  <a:cubicBezTo>
                    <a:pt x="45376" y="41482"/>
                    <a:pt x="45905" y="42012"/>
                    <a:pt x="45376" y="43599"/>
                  </a:cubicBezTo>
                  <a:cubicBezTo>
                    <a:pt x="45376" y="44128"/>
                    <a:pt x="45376" y="44658"/>
                    <a:pt x="44847" y="45716"/>
                  </a:cubicBezTo>
                  <a:cubicBezTo>
                    <a:pt x="44318" y="46774"/>
                    <a:pt x="43259" y="47833"/>
                    <a:pt x="41143" y="49420"/>
                  </a:cubicBezTo>
                  <a:cubicBezTo>
                    <a:pt x="37968" y="52595"/>
                    <a:pt x="33734" y="55770"/>
                    <a:pt x="26855" y="58416"/>
                  </a:cubicBezTo>
                  <a:cubicBezTo>
                    <a:pt x="20505" y="61062"/>
                    <a:pt x="13626" y="62649"/>
                    <a:pt x="6218" y="64237"/>
                  </a:cubicBezTo>
                  <a:close/>
                </a:path>
              </a:pathLst>
            </a:custGeom>
            <a:solidFill>
              <a:srgbClr val="646463"/>
            </a:solidFill>
            <a:ln w="5292" cap="flat">
              <a:noFill/>
              <a:prstDash val="solid"/>
              <a:miter/>
            </a:ln>
          </p:spPr>
          <p:txBody>
            <a:bodyPr rtlCol="0" anchor="ctr"/>
            <a:lstStyle/>
            <a:p>
              <a:endParaRPr lang="en-GB"/>
            </a:p>
          </p:txBody>
        </p:sp>
        <p:sp>
          <p:nvSpPr>
            <p:cNvPr id="84" name="Forme libre 83">
              <a:extLst>
                <a:ext uri="{FF2B5EF4-FFF2-40B4-BE49-F238E27FC236}">
                  <a16:creationId xmlns:a16="http://schemas.microsoft.com/office/drawing/2014/main" id="{0E43E00D-225E-4BE4-77A6-B428F9BE3005}"/>
                </a:ext>
              </a:extLst>
            </p:cNvPr>
            <p:cNvSpPr/>
            <p:nvPr/>
          </p:nvSpPr>
          <p:spPr>
            <a:xfrm>
              <a:off x="5511270" y="4423833"/>
              <a:ext cx="1421474" cy="939799"/>
            </a:xfrm>
            <a:custGeom>
              <a:avLst/>
              <a:gdLst>
                <a:gd name="connsiteX0" fmla="*/ 467783 w 1421474"/>
                <a:gd name="connsiteY0" fmla="*/ 790046 h 939799"/>
                <a:gd name="connsiteX1" fmla="*/ 465138 w 1421474"/>
                <a:gd name="connsiteY1" fmla="*/ 777346 h 939799"/>
                <a:gd name="connsiteX2" fmla="*/ 465138 w 1421474"/>
                <a:gd name="connsiteY2" fmla="*/ 776817 h 939799"/>
                <a:gd name="connsiteX3" fmla="*/ 463021 w 1421474"/>
                <a:gd name="connsiteY3" fmla="*/ 775758 h 939799"/>
                <a:gd name="connsiteX4" fmla="*/ 461962 w 1421474"/>
                <a:gd name="connsiteY4" fmla="*/ 773642 h 939799"/>
                <a:gd name="connsiteX5" fmla="*/ 460375 w 1421474"/>
                <a:gd name="connsiteY5" fmla="*/ 772583 h 939799"/>
                <a:gd name="connsiteX6" fmla="*/ 458788 w 1421474"/>
                <a:gd name="connsiteY6" fmla="*/ 774171 h 939799"/>
                <a:gd name="connsiteX7" fmla="*/ 458788 w 1421474"/>
                <a:gd name="connsiteY7" fmla="*/ 774700 h 939799"/>
                <a:gd name="connsiteX8" fmla="*/ 459317 w 1421474"/>
                <a:gd name="connsiteY8" fmla="*/ 775758 h 939799"/>
                <a:gd name="connsiteX9" fmla="*/ 458258 w 1421474"/>
                <a:gd name="connsiteY9" fmla="*/ 779462 h 939799"/>
                <a:gd name="connsiteX10" fmla="*/ 457200 w 1421474"/>
                <a:gd name="connsiteY10" fmla="*/ 780521 h 939799"/>
                <a:gd name="connsiteX11" fmla="*/ 455612 w 1421474"/>
                <a:gd name="connsiteY11" fmla="*/ 782638 h 939799"/>
                <a:gd name="connsiteX12" fmla="*/ 454554 w 1421474"/>
                <a:gd name="connsiteY12" fmla="*/ 783696 h 939799"/>
                <a:gd name="connsiteX13" fmla="*/ 454025 w 1421474"/>
                <a:gd name="connsiteY13" fmla="*/ 783167 h 939799"/>
                <a:gd name="connsiteX14" fmla="*/ 453496 w 1421474"/>
                <a:gd name="connsiteY14" fmla="*/ 782108 h 939799"/>
                <a:gd name="connsiteX15" fmla="*/ 452967 w 1421474"/>
                <a:gd name="connsiteY15" fmla="*/ 781579 h 939799"/>
                <a:gd name="connsiteX16" fmla="*/ 451908 w 1421474"/>
                <a:gd name="connsiteY16" fmla="*/ 782108 h 939799"/>
                <a:gd name="connsiteX17" fmla="*/ 451908 w 1421474"/>
                <a:gd name="connsiteY17" fmla="*/ 783167 h 939799"/>
                <a:gd name="connsiteX18" fmla="*/ 452967 w 1421474"/>
                <a:gd name="connsiteY18" fmla="*/ 785813 h 939799"/>
                <a:gd name="connsiteX19" fmla="*/ 451908 w 1421474"/>
                <a:gd name="connsiteY19" fmla="*/ 786871 h 939799"/>
                <a:gd name="connsiteX20" fmla="*/ 451379 w 1421474"/>
                <a:gd name="connsiteY20" fmla="*/ 786871 h 939799"/>
                <a:gd name="connsiteX21" fmla="*/ 450850 w 1421474"/>
                <a:gd name="connsiteY21" fmla="*/ 786871 h 939799"/>
                <a:gd name="connsiteX22" fmla="*/ 450321 w 1421474"/>
                <a:gd name="connsiteY22" fmla="*/ 787929 h 939799"/>
                <a:gd name="connsiteX23" fmla="*/ 451908 w 1421474"/>
                <a:gd name="connsiteY23" fmla="*/ 790046 h 939799"/>
                <a:gd name="connsiteX24" fmla="*/ 449792 w 1421474"/>
                <a:gd name="connsiteY24" fmla="*/ 791633 h 939799"/>
                <a:gd name="connsiteX25" fmla="*/ 449263 w 1421474"/>
                <a:gd name="connsiteY25" fmla="*/ 791633 h 939799"/>
                <a:gd name="connsiteX26" fmla="*/ 448733 w 1421474"/>
                <a:gd name="connsiteY26" fmla="*/ 790575 h 939799"/>
                <a:gd name="connsiteX27" fmla="*/ 446617 w 1421474"/>
                <a:gd name="connsiteY27" fmla="*/ 792163 h 939799"/>
                <a:gd name="connsiteX28" fmla="*/ 446087 w 1421474"/>
                <a:gd name="connsiteY28" fmla="*/ 792692 h 939799"/>
                <a:gd name="connsiteX29" fmla="*/ 447146 w 1421474"/>
                <a:gd name="connsiteY29" fmla="*/ 794279 h 939799"/>
                <a:gd name="connsiteX30" fmla="*/ 446087 w 1421474"/>
                <a:gd name="connsiteY30" fmla="*/ 795337 h 939799"/>
                <a:gd name="connsiteX31" fmla="*/ 445029 w 1421474"/>
                <a:gd name="connsiteY31" fmla="*/ 794279 h 939799"/>
                <a:gd name="connsiteX32" fmla="*/ 443971 w 1421474"/>
                <a:gd name="connsiteY32" fmla="*/ 794808 h 939799"/>
                <a:gd name="connsiteX33" fmla="*/ 441325 w 1421474"/>
                <a:gd name="connsiteY33" fmla="*/ 796925 h 939799"/>
                <a:gd name="connsiteX34" fmla="*/ 441854 w 1421474"/>
                <a:gd name="connsiteY34" fmla="*/ 797983 h 939799"/>
                <a:gd name="connsiteX35" fmla="*/ 441325 w 1421474"/>
                <a:gd name="connsiteY35" fmla="*/ 798513 h 939799"/>
                <a:gd name="connsiteX36" fmla="*/ 440796 w 1421474"/>
                <a:gd name="connsiteY36" fmla="*/ 798513 h 939799"/>
                <a:gd name="connsiteX37" fmla="*/ 439737 w 1421474"/>
                <a:gd name="connsiteY37" fmla="*/ 797454 h 939799"/>
                <a:gd name="connsiteX38" fmla="*/ 436563 w 1421474"/>
                <a:gd name="connsiteY38" fmla="*/ 797983 h 939799"/>
                <a:gd name="connsiteX39" fmla="*/ 435504 w 1421474"/>
                <a:gd name="connsiteY39" fmla="*/ 799571 h 939799"/>
                <a:gd name="connsiteX40" fmla="*/ 434975 w 1421474"/>
                <a:gd name="connsiteY40" fmla="*/ 799571 h 939799"/>
                <a:gd name="connsiteX41" fmla="*/ 433388 w 1421474"/>
                <a:gd name="connsiteY41" fmla="*/ 799042 h 939799"/>
                <a:gd name="connsiteX42" fmla="*/ 430742 w 1421474"/>
                <a:gd name="connsiteY42" fmla="*/ 800629 h 939799"/>
                <a:gd name="connsiteX43" fmla="*/ 428096 w 1421474"/>
                <a:gd name="connsiteY43" fmla="*/ 800629 h 939799"/>
                <a:gd name="connsiteX44" fmla="*/ 428096 w 1421474"/>
                <a:gd name="connsiteY44" fmla="*/ 803804 h 939799"/>
                <a:gd name="connsiteX45" fmla="*/ 427567 w 1421474"/>
                <a:gd name="connsiteY45" fmla="*/ 805392 h 939799"/>
                <a:gd name="connsiteX46" fmla="*/ 424921 w 1421474"/>
                <a:gd name="connsiteY46" fmla="*/ 809625 h 939799"/>
                <a:gd name="connsiteX47" fmla="*/ 424921 w 1421474"/>
                <a:gd name="connsiteY47" fmla="*/ 810154 h 939799"/>
                <a:gd name="connsiteX48" fmla="*/ 425450 w 1421474"/>
                <a:gd name="connsiteY48" fmla="*/ 812271 h 939799"/>
                <a:gd name="connsiteX49" fmla="*/ 425450 w 1421474"/>
                <a:gd name="connsiteY49" fmla="*/ 815975 h 939799"/>
                <a:gd name="connsiteX50" fmla="*/ 427567 w 1421474"/>
                <a:gd name="connsiteY50" fmla="*/ 818621 h 939799"/>
                <a:gd name="connsiteX51" fmla="*/ 426508 w 1421474"/>
                <a:gd name="connsiteY51" fmla="*/ 820208 h 939799"/>
                <a:gd name="connsiteX52" fmla="*/ 426508 w 1421474"/>
                <a:gd name="connsiteY52" fmla="*/ 821267 h 939799"/>
                <a:gd name="connsiteX53" fmla="*/ 428096 w 1421474"/>
                <a:gd name="connsiteY53" fmla="*/ 822854 h 939799"/>
                <a:gd name="connsiteX54" fmla="*/ 428625 w 1421474"/>
                <a:gd name="connsiteY54" fmla="*/ 823913 h 939799"/>
                <a:gd name="connsiteX55" fmla="*/ 428096 w 1421474"/>
                <a:gd name="connsiteY55" fmla="*/ 827617 h 939799"/>
                <a:gd name="connsiteX56" fmla="*/ 428096 w 1421474"/>
                <a:gd name="connsiteY56" fmla="*/ 828675 h 939799"/>
                <a:gd name="connsiteX57" fmla="*/ 423862 w 1421474"/>
                <a:gd name="connsiteY57" fmla="*/ 837142 h 939799"/>
                <a:gd name="connsiteX58" fmla="*/ 422275 w 1421474"/>
                <a:gd name="connsiteY58" fmla="*/ 837671 h 939799"/>
                <a:gd name="connsiteX59" fmla="*/ 421217 w 1421474"/>
                <a:gd name="connsiteY59" fmla="*/ 838200 h 939799"/>
                <a:gd name="connsiteX60" fmla="*/ 420158 w 1421474"/>
                <a:gd name="connsiteY60" fmla="*/ 842962 h 939799"/>
                <a:gd name="connsiteX61" fmla="*/ 420158 w 1421474"/>
                <a:gd name="connsiteY61" fmla="*/ 845079 h 939799"/>
                <a:gd name="connsiteX62" fmla="*/ 420158 w 1421474"/>
                <a:gd name="connsiteY62" fmla="*/ 846667 h 939799"/>
                <a:gd name="connsiteX63" fmla="*/ 422804 w 1421474"/>
                <a:gd name="connsiteY63" fmla="*/ 851429 h 939799"/>
                <a:gd name="connsiteX64" fmla="*/ 423862 w 1421474"/>
                <a:gd name="connsiteY64" fmla="*/ 851958 h 939799"/>
                <a:gd name="connsiteX65" fmla="*/ 422804 w 1421474"/>
                <a:gd name="connsiteY65" fmla="*/ 855663 h 939799"/>
                <a:gd name="connsiteX66" fmla="*/ 422804 w 1421474"/>
                <a:gd name="connsiteY66" fmla="*/ 858308 h 939799"/>
                <a:gd name="connsiteX67" fmla="*/ 422804 w 1421474"/>
                <a:gd name="connsiteY67" fmla="*/ 859367 h 939799"/>
                <a:gd name="connsiteX68" fmla="*/ 424392 w 1421474"/>
                <a:gd name="connsiteY68" fmla="*/ 860425 h 939799"/>
                <a:gd name="connsiteX69" fmla="*/ 424921 w 1421474"/>
                <a:gd name="connsiteY69" fmla="*/ 860954 h 939799"/>
                <a:gd name="connsiteX70" fmla="*/ 424921 w 1421474"/>
                <a:gd name="connsiteY70" fmla="*/ 863071 h 939799"/>
                <a:gd name="connsiteX71" fmla="*/ 424921 w 1421474"/>
                <a:gd name="connsiteY71" fmla="*/ 863600 h 939799"/>
                <a:gd name="connsiteX72" fmla="*/ 427567 w 1421474"/>
                <a:gd name="connsiteY72" fmla="*/ 866246 h 939799"/>
                <a:gd name="connsiteX73" fmla="*/ 428625 w 1421474"/>
                <a:gd name="connsiteY73" fmla="*/ 866246 h 939799"/>
                <a:gd name="connsiteX74" fmla="*/ 429683 w 1421474"/>
                <a:gd name="connsiteY74" fmla="*/ 866246 h 939799"/>
                <a:gd name="connsiteX75" fmla="*/ 431271 w 1421474"/>
                <a:gd name="connsiteY75" fmla="*/ 866775 h 939799"/>
                <a:gd name="connsiteX76" fmla="*/ 432329 w 1421474"/>
                <a:gd name="connsiteY76" fmla="*/ 867304 h 939799"/>
                <a:gd name="connsiteX77" fmla="*/ 433388 w 1421474"/>
                <a:gd name="connsiteY77" fmla="*/ 868892 h 939799"/>
                <a:gd name="connsiteX78" fmla="*/ 435504 w 1421474"/>
                <a:gd name="connsiteY78" fmla="*/ 868362 h 939799"/>
                <a:gd name="connsiteX79" fmla="*/ 437092 w 1421474"/>
                <a:gd name="connsiteY79" fmla="*/ 866775 h 939799"/>
                <a:gd name="connsiteX80" fmla="*/ 440267 w 1421474"/>
                <a:gd name="connsiteY80" fmla="*/ 865717 h 939799"/>
                <a:gd name="connsiteX81" fmla="*/ 444500 w 1421474"/>
                <a:gd name="connsiteY81" fmla="*/ 865717 h 939799"/>
                <a:gd name="connsiteX82" fmla="*/ 445029 w 1421474"/>
                <a:gd name="connsiteY82" fmla="*/ 865188 h 939799"/>
                <a:gd name="connsiteX83" fmla="*/ 447146 w 1421474"/>
                <a:gd name="connsiteY83" fmla="*/ 862013 h 939799"/>
                <a:gd name="connsiteX84" fmla="*/ 461962 w 1421474"/>
                <a:gd name="connsiteY84" fmla="*/ 814917 h 939799"/>
                <a:gd name="connsiteX85" fmla="*/ 462492 w 1421474"/>
                <a:gd name="connsiteY85" fmla="*/ 811742 h 939799"/>
                <a:gd name="connsiteX86" fmla="*/ 461962 w 1421474"/>
                <a:gd name="connsiteY86" fmla="*/ 809096 h 939799"/>
                <a:gd name="connsiteX87" fmla="*/ 462492 w 1421474"/>
                <a:gd name="connsiteY87" fmla="*/ 807508 h 939799"/>
                <a:gd name="connsiteX88" fmla="*/ 464608 w 1421474"/>
                <a:gd name="connsiteY88" fmla="*/ 804333 h 939799"/>
                <a:gd name="connsiteX89" fmla="*/ 465138 w 1421474"/>
                <a:gd name="connsiteY89" fmla="*/ 802217 h 939799"/>
                <a:gd name="connsiteX90" fmla="*/ 465138 w 1421474"/>
                <a:gd name="connsiteY90" fmla="*/ 801158 h 939799"/>
                <a:gd name="connsiteX91" fmla="*/ 464079 w 1421474"/>
                <a:gd name="connsiteY91" fmla="*/ 799042 h 939799"/>
                <a:gd name="connsiteX92" fmla="*/ 463550 w 1421474"/>
                <a:gd name="connsiteY92" fmla="*/ 796396 h 939799"/>
                <a:gd name="connsiteX93" fmla="*/ 463550 w 1421474"/>
                <a:gd name="connsiteY93" fmla="*/ 795337 h 939799"/>
                <a:gd name="connsiteX94" fmla="*/ 464608 w 1421474"/>
                <a:gd name="connsiteY94" fmla="*/ 794808 h 939799"/>
                <a:gd name="connsiteX95" fmla="*/ 466196 w 1421474"/>
                <a:gd name="connsiteY95" fmla="*/ 796925 h 939799"/>
                <a:gd name="connsiteX96" fmla="*/ 466725 w 1421474"/>
                <a:gd name="connsiteY96" fmla="*/ 797983 h 939799"/>
                <a:gd name="connsiteX97" fmla="*/ 467783 w 1421474"/>
                <a:gd name="connsiteY97" fmla="*/ 798513 h 939799"/>
                <a:gd name="connsiteX98" fmla="*/ 469371 w 1421474"/>
                <a:gd name="connsiteY98" fmla="*/ 795867 h 939799"/>
                <a:gd name="connsiteX99" fmla="*/ 469900 w 1421474"/>
                <a:gd name="connsiteY99" fmla="*/ 795337 h 939799"/>
                <a:gd name="connsiteX100" fmla="*/ 469900 w 1421474"/>
                <a:gd name="connsiteY100" fmla="*/ 794279 h 939799"/>
                <a:gd name="connsiteX101" fmla="*/ 469371 w 1421474"/>
                <a:gd name="connsiteY101" fmla="*/ 792692 h 939799"/>
                <a:gd name="connsiteX102" fmla="*/ 467783 w 1421474"/>
                <a:gd name="connsiteY102" fmla="*/ 790046 h 939799"/>
                <a:gd name="connsiteX103" fmla="*/ 182033 w 1421474"/>
                <a:gd name="connsiteY103" fmla="*/ 663575 h 939799"/>
                <a:gd name="connsiteX104" fmla="*/ 181504 w 1421474"/>
                <a:gd name="connsiteY104" fmla="*/ 663046 h 939799"/>
                <a:gd name="connsiteX105" fmla="*/ 180446 w 1421474"/>
                <a:gd name="connsiteY105" fmla="*/ 662517 h 939799"/>
                <a:gd name="connsiteX106" fmla="*/ 179917 w 1421474"/>
                <a:gd name="connsiteY106" fmla="*/ 663046 h 939799"/>
                <a:gd name="connsiteX107" fmla="*/ 179388 w 1421474"/>
                <a:gd name="connsiteY107" fmla="*/ 663575 h 939799"/>
                <a:gd name="connsiteX108" fmla="*/ 179388 w 1421474"/>
                <a:gd name="connsiteY108" fmla="*/ 664633 h 939799"/>
                <a:gd name="connsiteX109" fmla="*/ 178329 w 1421474"/>
                <a:gd name="connsiteY109" fmla="*/ 665163 h 939799"/>
                <a:gd name="connsiteX110" fmla="*/ 178329 w 1421474"/>
                <a:gd name="connsiteY110" fmla="*/ 665692 h 939799"/>
                <a:gd name="connsiteX111" fmla="*/ 178329 w 1421474"/>
                <a:gd name="connsiteY111" fmla="*/ 666750 h 939799"/>
                <a:gd name="connsiteX112" fmla="*/ 179917 w 1421474"/>
                <a:gd name="connsiteY112" fmla="*/ 666750 h 939799"/>
                <a:gd name="connsiteX113" fmla="*/ 181504 w 1421474"/>
                <a:gd name="connsiteY113" fmla="*/ 664104 h 939799"/>
                <a:gd name="connsiteX114" fmla="*/ 182033 w 1421474"/>
                <a:gd name="connsiteY114" fmla="*/ 663575 h 939799"/>
                <a:gd name="connsiteX115" fmla="*/ 478367 w 1421474"/>
                <a:gd name="connsiteY115" fmla="*/ 83079 h 939799"/>
                <a:gd name="connsiteX116" fmla="*/ 480483 w 1421474"/>
                <a:gd name="connsiteY116" fmla="*/ 83079 h 939799"/>
                <a:gd name="connsiteX117" fmla="*/ 482600 w 1421474"/>
                <a:gd name="connsiteY117" fmla="*/ 82550 h 939799"/>
                <a:gd name="connsiteX118" fmla="*/ 483129 w 1421474"/>
                <a:gd name="connsiteY118" fmla="*/ 81492 h 939799"/>
                <a:gd name="connsiteX119" fmla="*/ 487892 w 1421474"/>
                <a:gd name="connsiteY119" fmla="*/ 82550 h 939799"/>
                <a:gd name="connsiteX120" fmla="*/ 495829 w 1421474"/>
                <a:gd name="connsiteY120" fmla="*/ 86783 h 939799"/>
                <a:gd name="connsiteX121" fmla="*/ 495829 w 1421474"/>
                <a:gd name="connsiteY121" fmla="*/ 87842 h 939799"/>
                <a:gd name="connsiteX122" fmla="*/ 491596 w 1421474"/>
                <a:gd name="connsiteY122" fmla="*/ 89958 h 939799"/>
                <a:gd name="connsiteX123" fmla="*/ 491596 w 1421474"/>
                <a:gd name="connsiteY123" fmla="*/ 92075 h 939799"/>
                <a:gd name="connsiteX124" fmla="*/ 493712 w 1421474"/>
                <a:gd name="connsiteY124" fmla="*/ 92604 h 939799"/>
                <a:gd name="connsiteX125" fmla="*/ 496888 w 1421474"/>
                <a:gd name="connsiteY125" fmla="*/ 92075 h 939799"/>
                <a:gd name="connsiteX126" fmla="*/ 497946 w 1421474"/>
                <a:gd name="connsiteY126" fmla="*/ 92604 h 939799"/>
                <a:gd name="connsiteX127" fmla="*/ 500063 w 1421474"/>
                <a:gd name="connsiteY127" fmla="*/ 95250 h 939799"/>
                <a:gd name="connsiteX128" fmla="*/ 502179 w 1421474"/>
                <a:gd name="connsiteY128" fmla="*/ 94721 h 939799"/>
                <a:gd name="connsiteX129" fmla="*/ 504825 w 1421474"/>
                <a:gd name="connsiteY129" fmla="*/ 92604 h 939799"/>
                <a:gd name="connsiteX130" fmla="*/ 507471 w 1421474"/>
                <a:gd name="connsiteY130" fmla="*/ 92604 h 939799"/>
                <a:gd name="connsiteX131" fmla="*/ 515408 w 1421474"/>
                <a:gd name="connsiteY131" fmla="*/ 93133 h 939799"/>
                <a:gd name="connsiteX132" fmla="*/ 515408 w 1421474"/>
                <a:gd name="connsiteY132" fmla="*/ 91546 h 939799"/>
                <a:gd name="connsiteX133" fmla="*/ 509587 w 1421474"/>
                <a:gd name="connsiteY133" fmla="*/ 87313 h 939799"/>
                <a:gd name="connsiteX134" fmla="*/ 508000 w 1421474"/>
                <a:gd name="connsiteY134" fmla="*/ 85725 h 939799"/>
                <a:gd name="connsiteX135" fmla="*/ 504825 w 1421474"/>
                <a:gd name="connsiteY135" fmla="*/ 80962 h 939799"/>
                <a:gd name="connsiteX136" fmla="*/ 503767 w 1421474"/>
                <a:gd name="connsiteY136" fmla="*/ 75142 h 939799"/>
                <a:gd name="connsiteX137" fmla="*/ 503767 w 1421474"/>
                <a:gd name="connsiteY137" fmla="*/ 70379 h 939799"/>
                <a:gd name="connsiteX138" fmla="*/ 504825 w 1421474"/>
                <a:gd name="connsiteY138" fmla="*/ 67733 h 939799"/>
                <a:gd name="connsiteX139" fmla="*/ 505883 w 1421474"/>
                <a:gd name="connsiteY139" fmla="*/ 66675 h 939799"/>
                <a:gd name="connsiteX140" fmla="*/ 508000 w 1421474"/>
                <a:gd name="connsiteY140" fmla="*/ 66146 h 939799"/>
                <a:gd name="connsiteX141" fmla="*/ 509058 w 1421474"/>
                <a:gd name="connsiteY141" fmla="*/ 65087 h 939799"/>
                <a:gd name="connsiteX142" fmla="*/ 510117 w 1421474"/>
                <a:gd name="connsiteY142" fmla="*/ 61913 h 939799"/>
                <a:gd name="connsiteX143" fmla="*/ 510646 w 1421474"/>
                <a:gd name="connsiteY143" fmla="*/ 60854 h 939799"/>
                <a:gd name="connsiteX144" fmla="*/ 507471 w 1421474"/>
                <a:gd name="connsiteY144" fmla="*/ 59796 h 939799"/>
                <a:gd name="connsiteX145" fmla="*/ 505883 w 1421474"/>
                <a:gd name="connsiteY145" fmla="*/ 59267 h 939799"/>
                <a:gd name="connsiteX146" fmla="*/ 498475 w 1421474"/>
                <a:gd name="connsiteY146" fmla="*/ 59796 h 939799"/>
                <a:gd name="connsiteX147" fmla="*/ 494242 w 1421474"/>
                <a:gd name="connsiteY147" fmla="*/ 61383 h 939799"/>
                <a:gd name="connsiteX148" fmla="*/ 490008 w 1421474"/>
                <a:gd name="connsiteY148" fmla="*/ 61383 h 939799"/>
                <a:gd name="connsiteX149" fmla="*/ 486833 w 1421474"/>
                <a:gd name="connsiteY149" fmla="*/ 64558 h 939799"/>
                <a:gd name="connsiteX150" fmla="*/ 483658 w 1421474"/>
                <a:gd name="connsiteY150" fmla="*/ 66675 h 939799"/>
                <a:gd name="connsiteX151" fmla="*/ 486304 w 1421474"/>
                <a:gd name="connsiteY151" fmla="*/ 68263 h 939799"/>
                <a:gd name="connsiteX152" fmla="*/ 487892 w 1421474"/>
                <a:gd name="connsiteY152" fmla="*/ 68263 h 939799"/>
                <a:gd name="connsiteX153" fmla="*/ 487362 w 1421474"/>
                <a:gd name="connsiteY153" fmla="*/ 70379 h 939799"/>
                <a:gd name="connsiteX154" fmla="*/ 483658 w 1421474"/>
                <a:gd name="connsiteY154" fmla="*/ 74612 h 939799"/>
                <a:gd name="connsiteX155" fmla="*/ 482071 w 1421474"/>
                <a:gd name="connsiteY155" fmla="*/ 75671 h 939799"/>
                <a:gd name="connsiteX156" fmla="*/ 479954 w 1421474"/>
                <a:gd name="connsiteY156" fmla="*/ 75671 h 939799"/>
                <a:gd name="connsiteX157" fmla="*/ 478896 w 1421474"/>
                <a:gd name="connsiteY157" fmla="*/ 75142 h 939799"/>
                <a:gd name="connsiteX158" fmla="*/ 477837 w 1421474"/>
                <a:gd name="connsiteY158" fmla="*/ 75142 h 939799"/>
                <a:gd name="connsiteX159" fmla="*/ 476779 w 1421474"/>
                <a:gd name="connsiteY159" fmla="*/ 76729 h 939799"/>
                <a:gd name="connsiteX160" fmla="*/ 475721 w 1421474"/>
                <a:gd name="connsiteY160" fmla="*/ 78317 h 939799"/>
                <a:gd name="connsiteX161" fmla="*/ 476250 w 1421474"/>
                <a:gd name="connsiteY161" fmla="*/ 80962 h 939799"/>
                <a:gd name="connsiteX162" fmla="*/ 478367 w 1421474"/>
                <a:gd name="connsiteY162" fmla="*/ 83079 h 939799"/>
                <a:gd name="connsiteX163" fmla="*/ 287337 w 1421474"/>
                <a:gd name="connsiteY163" fmla="*/ 393171 h 939799"/>
                <a:gd name="connsiteX164" fmla="*/ 287337 w 1421474"/>
                <a:gd name="connsiteY164" fmla="*/ 393171 h 939799"/>
                <a:gd name="connsiteX165" fmla="*/ 287337 w 1421474"/>
                <a:gd name="connsiteY165" fmla="*/ 393171 h 939799"/>
                <a:gd name="connsiteX166" fmla="*/ 287337 w 1421474"/>
                <a:gd name="connsiteY166" fmla="*/ 393171 h 939799"/>
                <a:gd name="connsiteX167" fmla="*/ 497946 w 1421474"/>
                <a:gd name="connsiteY167" fmla="*/ 57150 h 939799"/>
                <a:gd name="connsiteX168" fmla="*/ 500063 w 1421474"/>
                <a:gd name="connsiteY168" fmla="*/ 56092 h 939799"/>
                <a:gd name="connsiteX169" fmla="*/ 505354 w 1421474"/>
                <a:gd name="connsiteY169" fmla="*/ 55563 h 939799"/>
                <a:gd name="connsiteX170" fmla="*/ 509058 w 1421474"/>
                <a:gd name="connsiteY170" fmla="*/ 56621 h 939799"/>
                <a:gd name="connsiteX171" fmla="*/ 513821 w 1421474"/>
                <a:gd name="connsiteY171" fmla="*/ 58737 h 939799"/>
                <a:gd name="connsiteX172" fmla="*/ 516467 w 1421474"/>
                <a:gd name="connsiteY172" fmla="*/ 57150 h 939799"/>
                <a:gd name="connsiteX173" fmla="*/ 519642 w 1421474"/>
                <a:gd name="connsiteY173" fmla="*/ 52917 h 939799"/>
                <a:gd name="connsiteX174" fmla="*/ 519642 w 1421474"/>
                <a:gd name="connsiteY174" fmla="*/ 50800 h 939799"/>
                <a:gd name="connsiteX175" fmla="*/ 516996 w 1421474"/>
                <a:gd name="connsiteY175" fmla="*/ 49212 h 939799"/>
                <a:gd name="connsiteX176" fmla="*/ 518583 w 1421474"/>
                <a:gd name="connsiteY176" fmla="*/ 47625 h 939799"/>
                <a:gd name="connsiteX177" fmla="*/ 520700 w 1421474"/>
                <a:gd name="connsiteY177" fmla="*/ 48154 h 939799"/>
                <a:gd name="connsiteX178" fmla="*/ 522288 w 1421474"/>
                <a:gd name="connsiteY178" fmla="*/ 48683 h 939799"/>
                <a:gd name="connsiteX179" fmla="*/ 525992 w 1421474"/>
                <a:gd name="connsiteY179" fmla="*/ 46038 h 939799"/>
                <a:gd name="connsiteX180" fmla="*/ 527050 w 1421474"/>
                <a:gd name="connsiteY180" fmla="*/ 44450 h 939799"/>
                <a:gd name="connsiteX181" fmla="*/ 525462 w 1421474"/>
                <a:gd name="connsiteY181" fmla="*/ 43392 h 939799"/>
                <a:gd name="connsiteX182" fmla="*/ 525462 w 1421474"/>
                <a:gd name="connsiteY182" fmla="*/ 41804 h 939799"/>
                <a:gd name="connsiteX183" fmla="*/ 527050 w 1421474"/>
                <a:gd name="connsiteY183" fmla="*/ 40746 h 939799"/>
                <a:gd name="connsiteX184" fmla="*/ 533400 w 1421474"/>
                <a:gd name="connsiteY184" fmla="*/ 40746 h 939799"/>
                <a:gd name="connsiteX185" fmla="*/ 534987 w 1421474"/>
                <a:gd name="connsiteY185" fmla="*/ 40746 h 939799"/>
                <a:gd name="connsiteX186" fmla="*/ 537633 w 1421474"/>
                <a:gd name="connsiteY186" fmla="*/ 38629 h 939799"/>
                <a:gd name="connsiteX187" fmla="*/ 539221 w 1421474"/>
                <a:gd name="connsiteY187" fmla="*/ 37042 h 939799"/>
                <a:gd name="connsiteX188" fmla="*/ 537104 w 1421474"/>
                <a:gd name="connsiteY188" fmla="*/ 35983 h 939799"/>
                <a:gd name="connsiteX189" fmla="*/ 538163 w 1421474"/>
                <a:gd name="connsiteY189" fmla="*/ 34396 h 939799"/>
                <a:gd name="connsiteX190" fmla="*/ 540808 w 1421474"/>
                <a:gd name="connsiteY190" fmla="*/ 32808 h 939799"/>
                <a:gd name="connsiteX191" fmla="*/ 587904 w 1421474"/>
                <a:gd name="connsiteY191" fmla="*/ 20108 h 939799"/>
                <a:gd name="connsiteX192" fmla="*/ 592138 w 1421474"/>
                <a:gd name="connsiteY192" fmla="*/ 17992 h 939799"/>
                <a:gd name="connsiteX193" fmla="*/ 593725 w 1421474"/>
                <a:gd name="connsiteY193" fmla="*/ 16933 h 939799"/>
                <a:gd name="connsiteX194" fmla="*/ 596371 w 1421474"/>
                <a:gd name="connsiteY194" fmla="*/ 13758 h 939799"/>
                <a:gd name="connsiteX195" fmla="*/ 595842 w 1421474"/>
                <a:gd name="connsiteY195" fmla="*/ 11642 h 939799"/>
                <a:gd name="connsiteX196" fmla="*/ 594783 w 1421474"/>
                <a:gd name="connsiteY196" fmla="*/ 10054 h 939799"/>
                <a:gd name="connsiteX197" fmla="*/ 593196 w 1421474"/>
                <a:gd name="connsiteY197" fmla="*/ 8996 h 939799"/>
                <a:gd name="connsiteX198" fmla="*/ 578908 w 1421474"/>
                <a:gd name="connsiteY198" fmla="*/ 10583 h 939799"/>
                <a:gd name="connsiteX199" fmla="*/ 577850 w 1421474"/>
                <a:gd name="connsiteY199" fmla="*/ 11642 h 939799"/>
                <a:gd name="connsiteX200" fmla="*/ 575733 w 1421474"/>
                <a:gd name="connsiteY200" fmla="*/ 15346 h 939799"/>
                <a:gd name="connsiteX201" fmla="*/ 569913 w 1421474"/>
                <a:gd name="connsiteY201" fmla="*/ 15875 h 939799"/>
                <a:gd name="connsiteX202" fmla="*/ 563033 w 1421474"/>
                <a:gd name="connsiteY202" fmla="*/ 17462 h 939799"/>
                <a:gd name="connsiteX203" fmla="*/ 560388 w 1421474"/>
                <a:gd name="connsiteY203" fmla="*/ 17462 h 939799"/>
                <a:gd name="connsiteX204" fmla="*/ 554038 w 1421474"/>
                <a:gd name="connsiteY204" fmla="*/ 19579 h 939799"/>
                <a:gd name="connsiteX205" fmla="*/ 552450 w 1421474"/>
                <a:gd name="connsiteY205" fmla="*/ 20108 h 939799"/>
                <a:gd name="connsiteX206" fmla="*/ 547158 w 1421474"/>
                <a:gd name="connsiteY206" fmla="*/ 17992 h 939799"/>
                <a:gd name="connsiteX207" fmla="*/ 544513 w 1421474"/>
                <a:gd name="connsiteY207" fmla="*/ 19050 h 939799"/>
                <a:gd name="connsiteX208" fmla="*/ 543983 w 1421474"/>
                <a:gd name="connsiteY208" fmla="*/ 19050 h 939799"/>
                <a:gd name="connsiteX209" fmla="*/ 541337 w 1421474"/>
                <a:gd name="connsiteY209" fmla="*/ 22754 h 939799"/>
                <a:gd name="connsiteX210" fmla="*/ 539221 w 1421474"/>
                <a:gd name="connsiteY210" fmla="*/ 23813 h 939799"/>
                <a:gd name="connsiteX211" fmla="*/ 534987 w 1421474"/>
                <a:gd name="connsiteY211" fmla="*/ 23283 h 939799"/>
                <a:gd name="connsiteX212" fmla="*/ 528108 w 1421474"/>
                <a:gd name="connsiteY212" fmla="*/ 25400 h 939799"/>
                <a:gd name="connsiteX213" fmla="*/ 524933 w 1421474"/>
                <a:gd name="connsiteY213" fmla="*/ 26987 h 939799"/>
                <a:gd name="connsiteX214" fmla="*/ 522288 w 1421474"/>
                <a:gd name="connsiteY214" fmla="*/ 29104 h 939799"/>
                <a:gd name="connsiteX215" fmla="*/ 519112 w 1421474"/>
                <a:gd name="connsiteY215" fmla="*/ 32279 h 939799"/>
                <a:gd name="connsiteX216" fmla="*/ 516467 w 1421474"/>
                <a:gd name="connsiteY216" fmla="*/ 32279 h 939799"/>
                <a:gd name="connsiteX217" fmla="*/ 515408 w 1421474"/>
                <a:gd name="connsiteY217" fmla="*/ 31750 h 939799"/>
                <a:gd name="connsiteX218" fmla="*/ 513821 w 1421474"/>
                <a:gd name="connsiteY218" fmla="*/ 32279 h 939799"/>
                <a:gd name="connsiteX219" fmla="*/ 509058 w 1421474"/>
                <a:gd name="connsiteY219" fmla="*/ 38100 h 939799"/>
                <a:gd name="connsiteX220" fmla="*/ 511175 w 1421474"/>
                <a:gd name="connsiteY220" fmla="*/ 39688 h 939799"/>
                <a:gd name="connsiteX221" fmla="*/ 511704 w 1421474"/>
                <a:gd name="connsiteY221" fmla="*/ 40746 h 939799"/>
                <a:gd name="connsiteX222" fmla="*/ 509058 w 1421474"/>
                <a:gd name="connsiteY222" fmla="*/ 41804 h 939799"/>
                <a:gd name="connsiteX223" fmla="*/ 506942 w 1421474"/>
                <a:gd name="connsiteY223" fmla="*/ 41804 h 939799"/>
                <a:gd name="connsiteX224" fmla="*/ 505883 w 1421474"/>
                <a:gd name="connsiteY224" fmla="*/ 42862 h 939799"/>
                <a:gd name="connsiteX225" fmla="*/ 504825 w 1421474"/>
                <a:gd name="connsiteY225" fmla="*/ 44450 h 939799"/>
                <a:gd name="connsiteX226" fmla="*/ 506942 w 1421474"/>
                <a:gd name="connsiteY226" fmla="*/ 46567 h 939799"/>
                <a:gd name="connsiteX227" fmla="*/ 506413 w 1421474"/>
                <a:gd name="connsiteY227" fmla="*/ 48683 h 939799"/>
                <a:gd name="connsiteX228" fmla="*/ 501650 w 1421474"/>
                <a:gd name="connsiteY228" fmla="*/ 48683 h 939799"/>
                <a:gd name="connsiteX229" fmla="*/ 499533 w 1421474"/>
                <a:gd name="connsiteY229" fmla="*/ 49212 h 939799"/>
                <a:gd name="connsiteX230" fmla="*/ 493712 w 1421474"/>
                <a:gd name="connsiteY230" fmla="*/ 53446 h 939799"/>
                <a:gd name="connsiteX231" fmla="*/ 496888 w 1421474"/>
                <a:gd name="connsiteY231" fmla="*/ 56621 h 939799"/>
                <a:gd name="connsiteX232" fmla="*/ 497946 w 1421474"/>
                <a:gd name="connsiteY232" fmla="*/ 57150 h 939799"/>
                <a:gd name="connsiteX233" fmla="*/ 50271 w 1421474"/>
                <a:gd name="connsiteY233" fmla="*/ 292100 h 939799"/>
                <a:gd name="connsiteX234" fmla="*/ 50800 w 1421474"/>
                <a:gd name="connsiteY234" fmla="*/ 294746 h 939799"/>
                <a:gd name="connsiteX235" fmla="*/ 53446 w 1421474"/>
                <a:gd name="connsiteY235" fmla="*/ 293688 h 939799"/>
                <a:gd name="connsiteX236" fmla="*/ 53975 w 1421474"/>
                <a:gd name="connsiteY236" fmla="*/ 295804 h 939799"/>
                <a:gd name="connsiteX237" fmla="*/ 53975 w 1421474"/>
                <a:gd name="connsiteY237" fmla="*/ 297392 h 939799"/>
                <a:gd name="connsiteX238" fmla="*/ 57679 w 1421474"/>
                <a:gd name="connsiteY238" fmla="*/ 297392 h 939799"/>
                <a:gd name="connsiteX239" fmla="*/ 60325 w 1421474"/>
                <a:gd name="connsiteY239" fmla="*/ 295804 h 939799"/>
                <a:gd name="connsiteX240" fmla="*/ 62442 w 1421474"/>
                <a:gd name="connsiteY240" fmla="*/ 295804 h 939799"/>
                <a:gd name="connsiteX241" fmla="*/ 68263 w 1421474"/>
                <a:gd name="connsiteY241" fmla="*/ 292100 h 939799"/>
                <a:gd name="connsiteX242" fmla="*/ 70379 w 1421474"/>
                <a:gd name="connsiteY242" fmla="*/ 291042 h 939799"/>
                <a:gd name="connsiteX243" fmla="*/ 73554 w 1421474"/>
                <a:gd name="connsiteY243" fmla="*/ 291042 h 939799"/>
                <a:gd name="connsiteX244" fmla="*/ 74083 w 1421474"/>
                <a:gd name="connsiteY244" fmla="*/ 289983 h 939799"/>
                <a:gd name="connsiteX245" fmla="*/ 75671 w 1421474"/>
                <a:gd name="connsiteY245" fmla="*/ 289983 h 939799"/>
                <a:gd name="connsiteX246" fmla="*/ 76729 w 1421474"/>
                <a:gd name="connsiteY246" fmla="*/ 290513 h 939799"/>
                <a:gd name="connsiteX247" fmla="*/ 77258 w 1421474"/>
                <a:gd name="connsiteY247" fmla="*/ 289983 h 939799"/>
                <a:gd name="connsiteX248" fmla="*/ 77788 w 1421474"/>
                <a:gd name="connsiteY248" fmla="*/ 288396 h 939799"/>
                <a:gd name="connsiteX249" fmla="*/ 78317 w 1421474"/>
                <a:gd name="connsiteY249" fmla="*/ 286279 h 939799"/>
                <a:gd name="connsiteX250" fmla="*/ 79375 w 1421474"/>
                <a:gd name="connsiteY250" fmla="*/ 285221 h 939799"/>
                <a:gd name="connsiteX251" fmla="*/ 79904 w 1421474"/>
                <a:gd name="connsiteY251" fmla="*/ 283633 h 939799"/>
                <a:gd name="connsiteX252" fmla="*/ 78846 w 1421474"/>
                <a:gd name="connsiteY252" fmla="*/ 278871 h 939799"/>
                <a:gd name="connsiteX253" fmla="*/ 77788 w 1421474"/>
                <a:gd name="connsiteY253" fmla="*/ 275696 h 939799"/>
                <a:gd name="connsiteX254" fmla="*/ 76729 w 1421474"/>
                <a:gd name="connsiteY254" fmla="*/ 274638 h 939799"/>
                <a:gd name="connsiteX255" fmla="*/ 77788 w 1421474"/>
                <a:gd name="connsiteY255" fmla="*/ 274108 h 939799"/>
                <a:gd name="connsiteX256" fmla="*/ 78846 w 1421474"/>
                <a:gd name="connsiteY256" fmla="*/ 274108 h 939799"/>
                <a:gd name="connsiteX257" fmla="*/ 79375 w 1421474"/>
                <a:gd name="connsiteY257" fmla="*/ 273579 h 939799"/>
                <a:gd name="connsiteX258" fmla="*/ 80433 w 1421474"/>
                <a:gd name="connsiteY258" fmla="*/ 273050 h 939799"/>
                <a:gd name="connsiteX259" fmla="*/ 82021 w 1421474"/>
                <a:gd name="connsiteY259" fmla="*/ 271992 h 939799"/>
                <a:gd name="connsiteX260" fmla="*/ 82550 w 1421474"/>
                <a:gd name="connsiteY260" fmla="*/ 270404 h 939799"/>
                <a:gd name="connsiteX261" fmla="*/ 81492 w 1421474"/>
                <a:gd name="connsiteY261" fmla="*/ 268288 h 939799"/>
                <a:gd name="connsiteX262" fmla="*/ 81492 w 1421474"/>
                <a:gd name="connsiteY262" fmla="*/ 267229 h 939799"/>
                <a:gd name="connsiteX263" fmla="*/ 81492 w 1421474"/>
                <a:gd name="connsiteY263" fmla="*/ 266700 h 939799"/>
                <a:gd name="connsiteX264" fmla="*/ 79904 w 1421474"/>
                <a:gd name="connsiteY264" fmla="*/ 262996 h 939799"/>
                <a:gd name="connsiteX265" fmla="*/ 79375 w 1421474"/>
                <a:gd name="connsiteY265" fmla="*/ 262467 h 939799"/>
                <a:gd name="connsiteX266" fmla="*/ 78317 w 1421474"/>
                <a:gd name="connsiteY266" fmla="*/ 262467 h 939799"/>
                <a:gd name="connsiteX267" fmla="*/ 76729 w 1421474"/>
                <a:gd name="connsiteY267" fmla="*/ 261938 h 939799"/>
                <a:gd name="connsiteX268" fmla="*/ 75671 w 1421474"/>
                <a:gd name="connsiteY268" fmla="*/ 261938 h 939799"/>
                <a:gd name="connsiteX269" fmla="*/ 73025 w 1421474"/>
                <a:gd name="connsiteY269" fmla="*/ 262467 h 939799"/>
                <a:gd name="connsiteX270" fmla="*/ 70379 w 1421474"/>
                <a:gd name="connsiteY270" fmla="*/ 263525 h 939799"/>
                <a:gd name="connsiteX271" fmla="*/ 69850 w 1421474"/>
                <a:gd name="connsiteY271" fmla="*/ 263525 h 939799"/>
                <a:gd name="connsiteX272" fmla="*/ 68792 w 1421474"/>
                <a:gd name="connsiteY272" fmla="*/ 262996 h 939799"/>
                <a:gd name="connsiteX273" fmla="*/ 67733 w 1421474"/>
                <a:gd name="connsiteY273" fmla="*/ 261408 h 939799"/>
                <a:gd name="connsiteX274" fmla="*/ 65617 w 1421474"/>
                <a:gd name="connsiteY274" fmla="*/ 261938 h 939799"/>
                <a:gd name="connsiteX275" fmla="*/ 64029 w 1421474"/>
                <a:gd name="connsiteY275" fmla="*/ 262996 h 939799"/>
                <a:gd name="connsiteX276" fmla="*/ 62971 w 1421474"/>
                <a:gd name="connsiteY276" fmla="*/ 265112 h 939799"/>
                <a:gd name="connsiteX277" fmla="*/ 62971 w 1421474"/>
                <a:gd name="connsiteY277" fmla="*/ 266171 h 939799"/>
                <a:gd name="connsiteX278" fmla="*/ 60854 w 1421474"/>
                <a:gd name="connsiteY278" fmla="*/ 266700 h 939799"/>
                <a:gd name="connsiteX279" fmla="*/ 60325 w 1421474"/>
                <a:gd name="connsiteY279" fmla="*/ 267229 h 939799"/>
                <a:gd name="connsiteX280" fmla="*/ 64558 w 1421474"/>
                <a:gd name="connsiteY280" fmla="*/ 267229 h 939799"/>
                <a:gd name="connsiteX281" fmla="*/ 64029 w 1421474"/>
                <a:gd name="connsiteY281" fmla="*/ 268817 h 939799"/>
                <a:gd name="connsiteX282" fmla="*/ 61383 w 1421474"/>
                <a:gd name="connsiteY282" fmla="*/ 269875 h 939799"/>
                <a:gd name="connsiteX283" fmla="*/ 61913 w 1421474"/>
                <a:gd name="connsiteY283" fmla="*/ 271462 h 939799"/>
                <a:gd name="connsiteX284" fmla="*/ 57150 w 1421474"/>
                <a:gd name="connsiteY284" fmla="*/ 270933 h 939799"/>
                <a:gd name="connsiteX285" fmla="*/ 56092 w 1421474"/>
                <a:gd name="connsiteY285" fmla="*/ 270933 h 939799"/>
                <a:gd name="connsiteX286" fmla="*/ 53446 w 1421474"/>
                <a:gd name="connsiteY286" fmla="*/ 270404 h 939799"/>
                <a:gd name="connsiteX287" fmla="*/ 51329 w 1421474"/>
                <a:gd name="connsiteY287" fmla="*/ 271992 h 939799"/>
                <a:gd name="connsiteX288" fmla="*/ 51329 w 1421474"/>
                <a:gd name="connsiteY288" fmla="*/ 274108 h 939799"/>
                <a:gd name="connsiteX289" fmla="*/ 52917 w 1421474"/>
                <a:gd name="connsiteY289" fmla="*/ 273579 h 939799"/>
                <a:gd name="connsiteX290" fmla="*/ 54504 w 1421474"/>
                <a:gd name="connsiteY290" fmla="*/ 274638 h 939799"/>
                <a:gd name="connsiteX291" fmla="*/ 53446 w 1421474"/>
                <a:gd name="connsiteY291" fmla="*/ 275696 h 939799"/>
                <a:gd name="connsiteX292" fmla="*/ 53975 w 1421474"/>
                <a:gd name="connsiteY292" fmla="*/ 276754 h 939799"/>
                <a:gd name="connsiteX293" fmla="*/ 51329 w 1421474"/>
                <a:gd name="connsiteY293" fmla="*/ 277283 h 939799"/>
                <a:gd name="connsiteX294" fmla="*/ 52388 w 1421474"/>
                <a:gd name="connsiteY294" fmla="*/ 277813 h 939799"/>
                <a:gd name="connsiteX295" fmla="*/ 51329 w 1421474"/>
                <a:gd name="connsiteY295" fmla="*/ 279400 h 939799"/>
                <a:gd name="connsiteX296" fmla="*/ 53446 w 1421474"/>
                <a:gd name="connsiteY296" fmla="*/ 279929 h 939799"/>
                <a:gd name="connsiteX297" fmla="*/ 53975 w 1421474"/>
                <a:gd name="connsiteY297" fmla="*/ 279400 h 939799"/>
                <a:gd name="connsiteX298" fmla="*/ 55033 w 1421474"/>
                <a:gd name="connsiteY298" fmla="*/ 279400 h 939799"/>
                <a:gd name="connsiteX299" fmla="*/ 56092 w 1421474"/>
                <a:gd name="connsiteY299" fmla="*/ 280458 h 939799"/>
                <a:gd name="connsiteX300" fmla="*/ 57150 w 1421474"/>
                <a:gd name="connsiteY300" fmla="*/ 280458 h 939799"/>
                <a:gd name="connsiteX301" fmla="*/ 58208 w 1421474"/>
                <a:gd name="connsiteY301" fmla="*/ 280987 h 939799"/>
                <a:gd name="connsiteX302" fmla="*/ 59267 w 1421474"/>
                <a:gd name="connsiteY302" fmla="*/ 279929 h 939799"/>
                <a:gd name="connsiteX303" fmla="*/ 59796 w 1421474"/>
                <a:gd name="connsiteY303" fmla="*/ 281517 h 939799"/>
                <a:gd name="connsiteX304" fmla="*/ 59267 w 1421474"/>
                <a:gd name="connsiteY304" fmla="*/ 281517 h 939799"/>
                <a:gd name="connsiteX305" fmla="*/ 57150 w 1421474"/>
                <a:gd name="connsiteY305" fmla="*/ 282046 h 939799"/>
                <a:gd name="connsiteX306" fmla="*/ 55563 w 1421474"/>
                <a:gd name="connsiteY306" fmla="*/ 283633 h 939799"/>
                <a:gd name="connsiteX307" fmla="*/ 56092 w 1421474"/>
                <a:gd name="connsiteY307" fmla="*/ 284163 h 939799"/>
                <a:gd name="connsiteX308" fmla="*/ 55033 w 1421474"/>
                <a:gd name="connsiteY308" fmla="*/ 286279 h 939799"/>
                <a:gd name="connsiteX309" fmla="*/ 58208 w 1421474"/>
                <a:gd name="connsiteY309" fmla="*/ 285750 h 939799"/>
                <a:gd name="connsiteX310" fmla="*/ 58208 w 1421474"/>
                <a:gd name="connsiteY310" fmla="*/ 286808 h 939799"/>
                <a:gd name="connsiteX311" fmla="*/ 56092 w 1421474"/>
                <a:gd name="connsiteY311" fmla="*/ 287337 h 939799"/>
                <a:gd name="connsiteX312" fmla="*/ 54504 w 1421474"/>
                <a:gd name="connsiteY312" fmla="*/ 287867 h 939799"/>
                <a:gd name="connsiteX313" fmla="*/ 53975 w 1421474"/>
                <a:gd name="connsiteY313" fmla="*/ 288925 h 939799"/>
                <a:gd name="connsiteX314" fmla="*/ 53975 w 1421474"/>
                <a:gd name="connsiteY314" fmla="*/ 289983 h 939799"/>
                <a:gd name="connsiteX315" fmla="*/ 53446 w 1421474"/>
                <a:gd name="connsiteY315" fmla="*/ 290513 h 939799"/>
                <a:gd name="connsiteX316" fmla="*/ 49212 w 1421474"/>
                <a:gd name="connsiteY316" fmla="*/ 289983 h 939799"/>
                <a:gd name="connsiteX317" fmla="*/ 49212 w 1421474"/>
                <a:gd name="connsiteY317" fmla="*/ 291042 h 939799"/>
                <a:gd name="connsiteX318" fmla="*/ 52917 w 1421474"/>
                <a:gd name="connsiteY318" fmla="*/ 291042 h 939799"/>
                <a:gd name="connsiteX319" fmla="*/ 50271 w 1421474"/>
                <a:gd name="connsiteY319" fmla="*/ 292100 h 939799"/>
                <a:gd name="connsiteX320" fmla="*/ 82021 w 1421474"/>
                <a:gd name="connsiteY320" fmla="*/ 257704 h 939799"/>
                <a:gd name="connsiteX321" fmla="*/ 82021 w 1421474"/>
                <a:gd name="connsiteY321" fmla="*/ 259292 h 939799"/>
                <a:gd name="connsiteX322" fmla="*/ 82021 w 1421474"/>
                <a:gd name="connsiteY322" fmla="*/ 260879 h 939799"/>
                <a:gd name="connsiteX323" fmla="*/ 82550 w 1421474"/>
                <a:gd name="connsiteY323" fmla="*/ 260879 h 939799"/>
                <a:gd name="connsiteX324" fmla="*/ 83608 w 1421474"/>
                <a:gd name="connsiteY324" fmla="*/ 259821 h 939799"/>
                <a:gd name="connsiteX325" fmla="*/ 83608 w 1421474"/>
                <a:gd name="connsiteY325" fmla="*/ 257704 h 939799"/>
                <a:gd name="connsiteX326" fmla="*/ 82021 w 1421474"/>
                <a:gd name="connsiteY326" fmla="*/ 257704 h 939799"/>
                <a:gd name="connsiteX327" fmla="*/ 82550 w 1421474"/>
                <a:gd name="connsiteY327" fmla="*/ 249237 h 939799"/>
                <a:gd name="connsiteX328" fmla="*/ 83079 w 1421474"/>
                <a:gd name="connsiteY328" fmla="*/ 247650 h 939799"/>
                <a:gd name="connsiteX329" fmla="*/ 85196 w 1421474"/>
                <a:gd name="connsiteY329" fmla="*/ 248708 h 939799"/>
                <a:gd name="connsiteX330" fmla="*/ 84667 w 1421474"/>
                <a:gd name="connsiteY330" fmla="*/ 250296 h 939799"/>
                <a:gd name="connsiteX331" fmla="*/ 82550 w 1421474"/>
                <a:gd name="connsiteY331" fmla="*/ 254529 h 939799"/>
                <a:gd name="connsiteX332" fmla="*/ 83079 w 1421474"/>
                <a:gd name="connsiteY332" fmla="*/ 256646 h 939799"/>
                <a:gd name="connsiteX333" fmla="*/ 84667 w 1421474"/>
                <a:gd name="connsiteY333" fmla="*/ 255587 h 939799"/>
                <a:gd name="connsiteX334" fmla="*/ 86254 w 1421474"/>
                <a:gd name="connsiteY334" fmla="*/ 255058 h 939799"/>
                <a:gd name="connsiteX335" fmla="*/ 87842 w 1421474"/>
                <a:gd name="connsiteY335" fmla="*/ 253471 h 939799"/>
                <a:gd name="connsiteX336" fmla="*/ 88900 w 1421474"/>
                <a:gd name="connsiteY336" fmla="*/ 252942 h 939799"/>
                <a:gd name="connsiteX337" fmla="*/ 89429 w 1421474"/>
                <a:gd name="connsiteY337" fmla="*/ 255058 h 939799"/>
                <a:gd name="connsiteX338" fmla="*/ 88900 w 1421474"/>
                <a:gd name="connsiteY338" fmla="*/ 256117 h 939799"/>
                <a:gd name="connsiteX339" fmla="*/ 87842 w 1421474"/>
                <a:gd name="connsiteY339" fmla="*/ 256646 h 939799"/>
                <a:gd name="connsiteX340" fmla="*/ 87842 w 1421474"/>
                <a:gd name="connsiteY340" fmla="*/ 257704 h 939799"/>
                <a:gd name="connsiteX341" fmla="*/ 88371 w 1421474"/>
                <a:gd name="connsiteY341" fmla="*/ 259292 h 939799"/>
                <a:gd name="connsiteX342" fmla="*/ 89429 w 1421474"/>
                <a:gd name="connsiteY342" fmla="*/ 259821 h 939799"/>
                <a:gd name="connsiteX343" fmla="*/ 86254 w 1421474"/>
                <a:gd name="connsiteY343" fmla="*/ 264583 h 939799"/>
                <a:gd name="connsiteX344" fmla="*/ 86254 w 1421474"/>
                <a:gd name="connsiteY344" fmla="*/ 265642 h 939799"/>
                <a:gd name="connsiteX345" fmla="*/ 87842 w 1421474"/>
                <a:gd name="connsiteY345" fmla="*/ 266700 h 939799"/>
                <a:gd name="connsiteX346" fmla="*/ 89958 w 1421474"/>
                <a:gd name="connsiteY346" fmla="*/ 266700 h 939799"/>
                <a:gd name="connsiteX347" fmla="*/ 90487 w 1421474"/>
                <a:gd name="connsiteY347" fmla="*/ 266171 h 939799"/>
                <a:gd name="connsiteX348" fmla="*/ 90487 w 1421474"/>
                <a:gd name="connsiteY348" fmla="*/ 265112 h 939799"/>
                <a:gd name="connsiteX349" fmla="*/ 93133 w 1421474"/>
                <a:gd name="connsiteY349" fmla="*/ 266171 h 939799"/>
                <a:gd name="connsiteX350" fmla="*/ 94721 w 1421474"/>
                <a:gd name="connsiteY350" fmla="*/ 266171 h 939799"/>
                <a:gd name="connsiteX351" fmla="*/ 96837 w 1421474"/>
                <a:gd name="connsiteY351" fmla="*/ 264583 h 939799"/>
                <a:gd name="connsiteX352" fmla="*/ 98425 w 1421474"/>
                <a:gd name="connsiteY352" fmla="*/ 265112 h 939799"/>
                <a:gd name="connsiteX353" fmla="*/ 99483 w 1421474"/>
                <a:gd name="connsiteY353" fmla="*/ 265642 h 939799"/>
                <a:gd name="connsiteX354" fmla="*/ 97896 w 1421474"/>
                <a:gd name="connsiteY354" fmla="*/ 267229 h 939799"/>
                <a:gd name="connsiteX355" fmla="*/ 96837 w 1421474"/>
                <a:gd name="connsiteY355" fmla="*/ 269346 h 939799"/>
                <a:gd name="connsiteX356" fmla="*/ 97367 w 1421474"/>
                <a:gd name="connsiteY356" fmla="*/ 270933 h 939799"/>
                <a:gd name="connsiteX357" fmla="*/ 98954 w 1421474"/>
                <a:gd name="connsiteY357" fmla="*/ 271992 h 939799"/>
                <a:gd name="connsiteX358" fmla="*/ 101600 w 1421474"/>
                <a:gd name="connsiteY358" fmla="*/ 271992 h 939799"/>
                <a:gd name="connsiteX359" fmla="*/ 101600 w 1421474"/>
                <a:gd name="connsiteY359" fmla="*/ 273050 h 939799"/>
                <a:gd name="connsiteX360" fmla="*/ 101071 w 1421474"/>
                <a:gd name="connsiteY360" fmla="*/ 275167 h 939799"/>
                <a:gd name="connsiteX361" fmla="*/ 100542 w 1421474"/>
                <a:gd name="connsiteY361" fmla="*/ 277813 h 939799"/>
                <a:gd name="connsiteX362" fmla="*/ 101600 w 1421474"/>
                <a:gd name="connsiteY362" fmla="*/ 280458 h 939799"/>
                <a:gd name="connsiteX363" fmla="*/ 94192 w 1421474"/>
                <a:gd name="connsiteY363" fmla="*/ 280987 h 939799"/>
                <a:gd name="connsiteX364" fmla="*/ 91546 w 1421474"/>
                <a:gd name="connsiteY364" fmla="*/ 282046 h 939799"/>
                <a:gd name="connsiteX365" fmla="*/ 90487 w 1421474"/>
                <a:gd name="connsiteY365" fmla="*/ 283104 h 939799"/>
                <a:gd name="connsiteX366" fmla="*/ 89429 w 1421474"/>
                <a:gd name="connsiteY366" fmla="*/ 284163 h 939799"/>
                <a:gd name="connsiteX367" fmla="*/ 90487 w 1421474"/>
                <a:gd name="connsiteY367" fmla="*/ 284692 h 939799"/>
                <a:gd name="connsiteX368" fmla="*/ 92604 w 1421474"/>
                <a:gd name="connsiteY368" fmla="*/ 284163 h 939799"/>
                <a:gd name="connsiteX369" fmla="*/ 93133 w 1421474"/>
                <a:gd name="connsiteY369" fmla="*/ 285221 h 939799"/>
                <a:gd name="connsiteX370" fmla="*/ 93133 w 1421474"/>
                <a:gd name="connsiteY370" fmla="*/ 288925 h 939799"/>
                <a:gd name="connsiteX371" fmla="*/ 91546 w 1421474"/>
                <a:gd name="connsiteY371" fmla="*/ 289983 h 939799"/>
                <a:gd name="connsiteX372" fmla="*/ 89429 w 1421474"/>
                <a:gd name="connsiteY372" fmla="*/ 291042 h 939799"/>
                <a:gd name="connsiteX373" fmla="*/ 86783 w 1421474"/>
                <a:gd name="connsiteY373" fmla="*/ 292100 h 939799"/>
                <a:gd name="connsiteX374" fmla="*/ 85196 w 1421474"/>
                <a:gd name="connsiteY374" fmla="*/ 293158 h 939799"/>
                <a:gd name="connsiteX375" fmla="*/ 85725 w 1421474"/>
                <a:gd name="connsiteY375" fmla="*/ 294217 h 939799"/>
                <a:gd name="connsiteX376" fmla="*/ 86783 w 1421474"/>
                <a:gd name="connsiteY376" fmla="*/ 294746 h 939799"/>
                <a:gd name="connsiteX377" fmla="*/ 92604 w 1421474"/>
                <a:gd name="connsiteY377" fmla="*/ 295275 h 939799"/>
                <a:gd name="connsiteX378" fmla="*/ 97367 w 1421474"/>
                <a:gd name="connsiteY378" fmla="*/ 297392 h 939799"/>
                <a:gd name="connsiteX379" fmla="*/ 99483 w 1421474"/>
                <a:gd name="connsiteY379" fmla="*/ 297392 h 939799"/>
                <a:gd name="connsiteX380" fmla="*/ 102658 w 1421474"/>
                <a:gd name="connsiteY380" fmla="*/ 295275 h 939799"/>
                <a:gd name="connsiteX381" fmla="*/ 101600 w 1421474"/>
                <a:gd name="connsiteY381" fmla="*/ 297392 h 939799"/>
                <a:gd name="connsiteX382" fmla="*/ 100542 w 1421474"/>
                <a:gd name="connsiteY382" fmla="*/ 298450 h 939799"/>
                <a:gd name="connsiteX383" fmla="*/ 100542 w 1421474"/>
                <a:gd name="connsiteY383" fmla="*/ 300038 h 939799"/>
                <a:gd name="connsiteX384" fmla="*/ 97367 w 1421474"/>
                <a:gd name="connsiteY384" fmla="*/ 300038 h 939799"/>
                <a:gd name="connsiteX385" fmla="*/ 95250 w 1421474"/>
                <a:gd name="connsiteY385" fmla="*/ 298979 h 939799"/>
                <a:gd name="connsiteX386" fmla="*/ 92075 w 1421474"/>
                <a:gd name="connsiteY386" fmla="*/ 300038 h 939799"/>
                <a:gd name="connsiteX387" fmla="*/ 92075 w 1421474"/>
                <a:gd name="connsiteY387" fmla="*/ 300567 h 939799"/>
                <a:gd name="connsiteX388" fmla="*/ 91017 w 1421474"/>
                <a:gd name="connsiteY388" fmla="*/ 301625 h 939799"/>
                <a:gd name="connsiteX389" fmla="*/ 89958 w 1421474"/>
                <a:gd name="connsiteY389" fmla="*/ 301096 h 939799"/>
                <a:gd name="connsiteX390" fmla="*/ 89958 w 1421474"/>
                <a:gd name="connsiteY390" fmla="*/ 303212 h 939799"/>
                <a:gd name="connsiteX391" fmla="*/ 88371 w 1421474"/>
                <a:gd name="connsiteY391" fmla="*/ 305329 h 939799"/>
                <a:gd name="connsiteX392" fmla="*/ 86783 w 1421474"/>
                <a:gd name="connsiteY392" fmla="*/ 305329 h 939799"/>
                <a:gd name="connsiteX393" fmla="*/ 85196 w 1421474"/>
                <a:gd name="connsiteY393" fmla="*/ 307446 h 939799"/>
                <a:gd name="connsiteX394" fmla="*/ 81492 w 1421474"/>
                <a:gd name="connsiteY394" fmla="*/ 309033 h 939799"/>
                <a:gd name="connsiteX395" fmla="*/ 84138 w 1421474"/>
                <a:gd name="connsiteY395" fmla="*/ 309563 h 939799"/>
                <a:gd name="connsiteX396" fmla="*/ 85196 w 1421474"/>
                <a:gd name="connsiteY396" fmla="*/ 310621 h 939799"/>
                <a:gd name="connsiteX397" fmla="*/ 87313 w 1421474"/>
                <a:gd name="connsiteY397" fmla="*/ 308504 h 939799"/>
                <a:gd name="connsiteX398" fmla="*/ 89958 w 1421474"/>
                <a:gd name="connsiteY398" fmla="*/ 306917 h 939799"/>
                <a:gd name="connsiteX399" fmla="*/ 91546 w 1421474"/>
                <a:gd name="connsiteY399" fmla="*/ 307975 h 939799"/>
                <a:gd name="connsiteX400" fmla="*/ 92075 w 1421474"/>
                <a:gd name="connsiteY400" fmla="*/ 306917 h 939799"/>
                <a:gd name="connsiteX401" fmla="*/ 93663 w 1421474"/>
                <a:gd name="connsiteY401" fmla="*/ 307975 h 939799"/>
                <a:gd name="connsiteX402" fmla="*/ 94721 w 1421474"/>
                <a:gd name="connsiteY402" fmla="*/ 308504 h 939799"/>
                <a:gd name="connsiteX403" fmla="*/ 95779 w 1421474"/>
                <a:gd name="connsiteY403" fmla="*/ 308504 h 939799"/>
                <a:gd name="connsiteX404" fmla="*/ 96837 w 1421474"/>
                <a:gd name="connsiteY404" fmla="*/ 306917 h 939799"/>
                <a:gd name="connsiteX405" fmla="*/ 97367 w 1421474"/>
                <a:gd name="connsiteY405" fmla="*/ 304800 h 939799"/>
                <a:gd name="connsiteX406" fmla="*/ 100013 w 1421474"/>
                <a:gd name="connsiteY406" fmla="*/ 304271 h 939799"/>
                <a:gd name="connsiteX407" fmla="*/ 101071 w 1421474"/>
                <a:gd name="connsiteY407" fmla="*/ 303742 h 939799"/>
                <a:gd name="connsiteX408" fmla="*/ 103717 w 1421474"/>
                <a:gd name="connsiteY408" fmla="*/ 305329 h 939799"/>
                <a:gd name="connsiteX409" fmla="*/ 104775 w 1421474"/>
                <a:gd name="connsiteY409" fmla="*/ 304271 h 939799"/>
                <a:gd name="connsiteX410" fmla="*/ 107421 w 1421474"/>
                <a:gd name="connsiteY410" fmla="*/ 305329 h 939799"/>
                <a:gd name="connsiteX411" fmla="*/ 106892 w 1421474"/>
                <a:gd name="connsiteY411" fmla="*/ 304271 h 939799"/>
                <a:gd name="connsiteX412" fmla="*/ 113771 w 1421474"/>
                <a:gd name="connsiteY412" fmla="*/ 303212 h 939799"/>
                <a:gd name="connsiteX413" fmla="*/ 115888 w 1421474"/>
                <a:gd name="connsiteY413" fmla="*/ 303742 h 939799"/>
                <a:gd name="connsiteX414" fmla="*/ 119063 w 1421474"/>
                <a:gd name="connsiteY414" fmla="*/ 303212 h 939799"/>
                <a:gd name="connsiteX415" fmla="*/ 122767 w 1421474"/>
                <a:gd name="connsiteY415" fmla="*/ 303742 h 939799"/>
                <a:gd name="connsiteX416" fmla="*/ 125942 w 1421474"/>
                <a:gd name="connsiteY416" fmla="*/ 302154 h 939799"/>
                <a:gd name="connsiteX417" fmla="*/ 127529 w 1421474"/>
                <a:gd name="connsiteY417" fmla="*/ 302683 h 939799"/>
                <a:gd name="connsiteX418" fmla="*/ 127529 w 1421474"/>
                <a:gd name="connsiteY418" fmla="*/ 301625 h 939799"/>
                <a:gd name="connsiteX419" fmla="*/ 130704 w 1421474"/>
                <a:gd name="connsiteY419" fmla="*/ 300038 h 939799"/>
                <a:gd name="connsiteX420" fmla="*/ 130704 w 1421474"/>
                <a:gd name="connsiteY420" fmla="*/ 297921 h 939799"/>
                <a:gd name="connsiteX421" fmla="*/ 129646 w 1421474"/>
                <a:gd name="connsiteY421" fmla="*/ 297392 h 939799"/>
                <a:gd name="connsiteX422" fmla="*/ 128587 w 1421474"/>
                <a:gd name="connsiteY422" fmla="*/ 297921 h 939799"/>
                <a:gd name="connsiteX423" fmla="*/ 127000 w 1421474"/>
                <a:gd name="connsiteY423" fmla="*/ 297921 h 939799"/>
                <a:gd name="connsiteX424" fmla="*/ 123296 w 1421474"/>
                <a:gd name="connsiteY424" fmla="*/ 297392 h 939799"/>
                <a:gd name="connsiteX425" fmla="*/ 126471 w 1421474"/>
                <a:gd name="connsiteY425" fmla="*/ 296333 h 939799"/>
                <a:gd name="connsiteX426" fmla="*/ 128587 w 1421474"/>
                <a:gd name="connsiteY426" fmla="*/ 293688 h 939799"/>
                <a:gd name="connsiteX427" fmla="*/ 131763 w 1421474"/>
                <a:gd name="connsiteY427" fmla="*/ 292100 h 939799"/>
                <a:gd name="connsiteX428" fmla="*/ 132821 w 1421474"/>
                <a:gd name="connsiteY428" fmla="*/ 289983 h 939799"/>
                <a:gd name="connsiteX429" fmla="*/ 133350 w 1421474"/>
                <a:gd name="connsiteY429" fmla="*/ 289454 h 939799"/>
                <a:gd name="connsiteX430" fmla="*/ 132292 w 1421474"/>
                <a:gd name="connsiteY430" fmla="*/ 286279 h 939799"/>
                <a:gd name="connsiteX431" fmla="*/ 130704 w 1421474"/>
                <a:gd name="connsiteY431" fmla="*/ 284692 h 939799"/>
                <a:gd name="connsiteX432" fmla="*/ 128587 w 1421474"/>
                <a:gd name="connsiteY432" fmla="*/ 283633 h 939799"/>
                <a:gd name="connsiteX433" fmla="*/ 126471 w 1421474"/>
                <a:gd name="connsiteY433" fmla="*/ 283633 h 939799"/>
                <a:gd name="connsiteX434" fmla="*/ 124883 w 1421474"/>
                <a:gd name="connsiteY434" fmla="*/ 284163 h 939799"/>
                <a:gd name="connsiteX435" fmla="*/ 123825 w 1421474"/>
                <a:gd name="connsiteY435" fmla="*/ 285750 h 939799"/>
                <a:gd name="connsiteX436" fmla="*/ 121708 w 1421474"/>
                <a:gd name="connsiteY436" fmla="*/ 284692 h 939799"/>
                <a:gd name="connsiteX437" fmla="*/ 123296 w 1421474"/>
                <a:gd name="connsiteY437" fmla="*/ 282575 h 939799"/>
                <a:gd name="connsiteX438" fmla="*/ 123296 w 1421474"/>
                <a:gd name="connsiteY438" fmla="*/ 281517 h 939799"/>
                <a:gd name="connsiteX439" fmla="*/ 122767 w 1421474"/>
                <a:gd name="connsiteY439" fmla="*/ 279929 h 939799"/>
                <a:gd name="connsiteX440" fmla="*/ 122237 w 1421474"/>
                <a:gd name="connsiteY440" fmla="*/ 279400 h 939799"/>
                <a:gd name="connsiteX441" fmla="*/ 119063 w 1421474"/>
                <a:gd name="connsiteY441" fmla="*/ 277283 h 939799"/>
                <a:gd name="connsiteX442" fmla="*/ 119592 w 1421474"/>
                <a:gd name="connsiteY442" fmla="*/ 275167 h 939799"/>
                <a:gd name="connsiteX443" fmla="*/ 119592 w 1421474"/>
                <a:gd name="connsiteY443" fmla="*/ 273050 h 939799"/>
                <a:gd name="connsiteX444" fmla="*/ 115358 w 1421474"/>
                <a:gd name="connsiteY444" fmla="*/ 268288 h 939799"/>
                <a:gd name="connsiteX445" fmla="*/ 113242 w 1421474"/>
                <a:gd name="connsiteY445" fmla="*/ 267758 h 939799"/>
                <a:gd name="connsiteX446" fmla="*/ 112183 w 1421474"/>
                <a:gd name="connsiteY446" fmla="*/ 267229 h 939799"/>
                <a:gd name="connsiteX447" fmla="*/ 110596 w 1421474"/>
                <a:gd name="connsiteY447" fmla="*/ 264583 h 939799"/>
                <a:gd name="connsiteX448" fmla="*/ 109538 w 1421474"/>
                <a:gd name="connsiteY448" fmla="*/ 261408 h 939799"/>
                <a:gd name="connsiteX449" fmla="*/ 110067 w 1421474"/>
                <a:gd name="connsiteY449" fmla="*/ 260350 h 939799"/>
                <a:gd name="connsiteX450" fmla="*/ 109538 w 1421474"/>
                <a:gd name="connsiteY450" fmla="*/ 259821 h 939799"/>
                <a:gd name="connsiteX451" fmla="*/ 107950 w 1421474"/>
                <a:gd name="connsiteY451" fmla="*/ 258763 h 939799"/>
                <a:gd name="connsiteX452" fmla="*/ 105833 w 1421474"/>
                <a:gd name="connsiteY452" fmla="*/ 256117 h 939799"/>
                <a:gd name="connsiteX453" fmla="*/ 103717 w 1421474"/>
                <a:gd name="connsiteY453" fmla="*/ 255587 h 939799"/>
                <a:gd name="connsiteX454" fmla="*/ 102658 w 1421474"/>
                <a:gd name="connsiteY454" fmla="*/ 254529 h 939799"/>
                <a:gd name="connsiteX455" fmla="*/ 101071 w 1421474"/>
                <a:gd name="connsiteY455" fmla="*/ 254529 h 939799"/>
                <a:gd name="connsiteX456" fmla="*/ 99483 w 1421474"/>
                <a:gd name="connsiteY456" fmla="*/ 255587 h 939799"/>
                <a:gd name="connsiteX457" fmla="*/ 98425 w 1421474"/>
                <a:gd name="connsiteY457" fmla="*/ 255587 h 939799"/>
                <a:gd name="connsiteX458" fmla="*/ 96837 w 1421474"/>
                <a:gd name="connsiteY458" fmla="*/ 255587 h 939799"/>
                <a:gd name="connsiteX459" fmla="*/ 95779 w 1421474"/>
                <a:gd name="connsiteY459" fmla="*/ 255587 h 939799"/>
                <a:gd name="connsiteX460" fmla="*/ 94721 w 1421474"/>
                <a:gd name="connsiteY460" fmla="*/ 254529 h 939799"/>
                <a:gd name="connsiteX461" fmla="*/ 98954 w 1421474"/>
                <a:gd name="connsiteY461" fmla="*/ 254529 h 939799"/>
                <a:gd name="connsiteX462" fmla="*/ 99483 w 1421474"/>
                <a:gd name="connsiteY462" fmla="*/ 253471 h 939799"/>
                <a:gd name="connsiteX463" fmla="*/ 101600 w 1421474"/>
                <a:gd name="connsiteY463" fmla="*/ 253471 h 939799"/>
                <a:gd name="connsiteX464" fmla="*/ 102129 w 1421474"/>
                <a:gd name="connsiteY464" fmla="*/ 252413 h 939799"/>
                <a:gd name="connsiteX465" fmla="*/ 102658 w 1421474"/>
                <a:gd name="connsiteY465" fmla="*/ 252413 h 939799"/>
                <a:gd name="connsiteX466" fmla="*/ 101071 w 1421474"/>
                <a:gd name="connsiteY466" fmla="*/ 251883 h 939799"/>
                <a:gd name="connsiteX467" fmla="*/ 99483 w 1421474"/>
                <a:gd name="connsiteY467" fmla="*/ 250825 h 939799"/>
                <a:gd name="connsiteX468" fmla="*/ 101071 w 1421474"/>
                <a:gd name="connsiteY468" fmla="*/ 250825 h 939799"/>
                <a:gd name="connsiteX469" fmla="*/ 103188 w 1421474"/>
                <a:gd name="connsiteY469" fmla="*/ 249767 h 939799"/>
                <a:gd name="connsiteX470" fmla="*/ 104246 w 1421474"/>
                <a:gd name="connsiteY470" fmla="*/ 247650 h 939799"/>
                <a:gd name="connsiteX471" fmla="*/ 104775 w 1421474"/>
                <a:gd name="connsiteY471" fmla="*/ 247121 h 939799"/>
                <a:gd name="connsiteX472" fmla="*/ 106362 w 1421474"/>
                <a:gd name="connsiteY472" fmla="*/ 244475 h 939799"/>
                <a:gd name="connsiteX473" fmla="*/ 106362 w 1421474"/>
                <a:gd name="connsiteY473" fmla="*/ 243946 h 939799"/>
                <a:gd name="connsiteX474" fmla="*/ 107950 w 1421474"/>
                <a:gd name="connsiteY474" fmla="*/ 240242 h 939799"/>
                <a:gd name="connsiteX475" fmla="*/ 106362 w 1421474"/>
                <a:gd name="connsiteY475" fmla="*/ 238654 h 939799"/>
                <a:gd name="connsiteX476" fmla="*/ 101600 w 1421474"/>
                <a:gd name="connsiteY476" fmla="*/ 239183 h 939799"/>
                <a:gd name="connsiteX477" fmla="*/ 100013 w 1421474"/>
                <a:gd name="connsiteY477" fmla="*/ 238654 h 939799"/>
                <a:gd name="connsiteX478" fmla="*/ 97896 w 1421474"/>
                <a:gd name="connsiteY478" fmla="*/ 238654 h 939799"/>
                <a:gd name="connsiteX479" fmla="*/ 95250 w 1421474"/>
                <a:gd name="connsiteY479" fmla="*/ 239183 h 939799"/>
                <a:gd name="connsiteX480" fmla="*/ 92604 w 1421474"/>
                <a:gd name="connsiteY480" fmla="*/ 239183 h 939799"/>
                <a:gd name="connsiteX481" fmla="*/ 92075 w 1421474"/>
                <a:gd name="connsiteY481" fmla="*/ 238125 h 939799"/>
                <a:gd name="connsiteX482" fmla="*/ 92604 w 1421474"/>
                <a:gd name="connsiteY482" fmla="*/ 236008 h 939799"/>
                <a:gd name="connsiteX483" fmla="*/ 94192 w 1421474"/>
                <a:gd name="connsiteY483" fmla="*/ 234950 h 939799"/>
                <a:gd name="connsiteX484" fmla="*/ 99483 w 1421474"/>
                <a:gd name="connsiteY484" fmla="*/ 231775 h 939799"/>
                <a:gd name="connsiteX485" fmla="*/ 100542 w 1421474"/>
                <a:gd name="connsiteY485" fmla="*/ 230717 h 939799"/>
                <a:gd name="connsiteX486" fmla="*/ 99483 w 1421474"/>
                <a:gd name="connsiteY486" fmla="*/ 229129 h 939799"/>
                <a:gd name="connsiteX487" fmla="*/ 95250 w 1421474"/>
                <a:gd name="connsiteY487" fmla="*/ 229658 h 939799"/>
                <a:gd name="connsiteX488" fmla="*/ 93133 w 1421474"/>
                <a:gd name="connsiteY488" fmla="*/ 230188 h 939799"/>
                <a:gd name="connsiteX489" fmla="*/ 90487 w 1421474"/>
                <a:gd name="connsiteY489" fmla="*/ 230717 h 939799"/>
                <a:gd name="connsiteX490" fmla="*/ 87313 w 1421474"/>
                <a:gd name="connsiteY490" fmla="*/ 228600 h 939799"/>
                <a:gd name="connsiteX491" fmla="*/ 86254 w 1421474"/>
                <a:gd name="connsiteY491" fmla="*/ 230717 h 939799"/>
                <a:gd name="connsiteX492" fmla="*/ 87842 w 1421474"/>
                <a:gd name="connsiteY492" fmla="*/ 232833 h 939799"/>
                <a:gd name="connsiteX493" fmla="*/ 84667 w 1421474"/>
                <a:gd name="connsiteY493" fmla="*/ 233362 h 939799"/>
                <a:gd name="connsiteX494" fmla="*/ 86783 w 1421474"/>
                <a:gd name="connsiteY494" fmla="*/ 237067 h 939799"/>
                <a:gd name="connsiteX495" fmla="*/ 85196 w 1421474"/>
                <a:gd name="connsiteY495" fmla="*/ 237596 h 939799"/>
                <a:gd name="connsiteX496" fmla="*/ 83079 w 1421474"/>
                <a:gd name="connsiteY496" fmla="*/ 236538 h 939799"/>
                <a:gd name="connsiteX497" fmla="*/ 81492 w 1421474"/>
                <a:gd name="connsiteY497" fmla="*/ 238125 h 939799"/>
                <a:gd name="connsiteX498" fmla="*/ 83608 w 1421474"/>
                <a:gd name="connsiteY498" fmla="*/ 240771 h 939799"/>
                <a:gd name="connsiteX499" fmla="*/ 83079 w 1421474"/>
                <a:gd name="connsiteY499" fmla="*/ 241300 h 939799"/>
                <a:gd name="connsiteX500" fmla="*/ 82021 w 1421474"/>
                <a:gd name="connsiteY500" fmla="*/ 241829 h 939799"/>
                <a:gd name="connsiteX501" fmla="*/ 82550 w 1421474"/>
                <a:gd name="connsiteY501" fmla="*/ 244475 h 939799"/>
                <a:gd name="connsiteX502" fmla="*/ 82550 w 1421474"/>
                <a:gd name="connsiteY502" fmla="*/ 245004 h 939799"/>
                <a:gd name="connsiteX503" fmla="*/ 80962 w 1421474"/>
                <a:gd name="connsiteY503" fmla="*/ 247121 h 939799"/>
                <a:gd name="connsiteX504" fmla="*/ 79904 w 1421474"/>
                <a:gd name="connsiteY504" fmla="*/ 249767 h 939799"/>
                <a:gd name="connsiteX505" fmla="*/ 81492 w 1421474"/>
                <a:gd name="connsiteY505" fmla="*/ 250296 h 939799"/>
                <a:gd name="connsiteX506" fmla="*/ 82550 w 1421474"/>
                <a:gd name="connsiteY506" fmla="*/ 249237 h 939799"/>
                <a:gd name="connsiteX507" fmla="*/ 352425 w 1421474"/>
                <a:gd name="connsiteY507" fmla="*/ 466725 h 939799"/>
                <a:gd name="connsiteX508" fmla="*/ 350837 w 1421474"/>
                <a:gd name="connsiteY508" fmla="*/ 466196 h 939799"/>
                <a:gd name="connsiteX509" fmla="*/ 349779 w 1421474"/>
                <a:gd name="connsiteY509" fmla="*/ 466196 h 939799"/>
                <a:gd name="connsiteX510" fmla="*/ 348721 w 1421474"/>
                <a:gd name="connsiteY510" fmla="*/ 465667 h 939799"/>
                <a:gd name="connsiteX511" fmla="*/ 347133 w 1421474"/>
                <a:gd name="connsiteY511" fmla="*/ 467254 h 939799"/>
                <a:gd name="connsiteX512" fmla="*/ 346075 w 1421474"/>
                <a:gd name="connsiteY512" fmla="*/ 466725 h 939799"/>
                <a:gd name="connsiteX513" fmla="*/ 343958 w 1421474"/>
                <a:gd name="connsiteY513" fmla="*/ 466196 h 939799"/>
                <a:gd name="connsiteX514" fmla="*/ 342371 w 1421474"/>
                <a:gd name="connsiteY514" fmla="*/ 466725 h 939799"/>
                <a:gd name="connsiteX515" fmla="*/ 340783 w 1421474"/>
                <a:gd name="connsiteY515" fmla="*/ 465138 h 939799"/>
                <a:gd name="connsiteX516" fmla="*/ 339725 w 1421474"/>
                <a:gd name="connsiteY516" fmla="*/ 463550 h 939799"/>
                <a:gd name="connsiteX517" fmla="*/ 337608 w 1421474"/>
                <a:gd name="connsiteY517" fmla="*/ 463021 h 939799"/>
                <a:gd name="connsiteX518" fmla="*/ 336021 w 1421474"/>
                <a:gd name="connsiteY518" fmla="*/ 463021 h 939799"/>
                <a:gd name="connsiteX519" fmla="*/ 334962 w 1421474"/>
                <a:gd name="connsiteY519" fmla="*/ 463021 h 939799"/>
                <a:gd name="connsiteX520" fmla="*/ 333904 w 1421474"/>
                <a:gd name="connsiteY520" fmla="*/ 463021 h 939799"/>
                <a:gd name="connsiteX521" fmla="*/ 331258 w 1421474"/>
                <a:gd name="connsiteY521" fmla="*/ 464079 h 939799"/>
                <a:gd name="connsiteX522" fmla="*/ 328612 w 1421474"/>
                <a:gd name="connsiteY522" fmla="*/ 464608 h 939799"/>
                <a:gd name="connsiteX523" fmla="*/ 325967 w 1421474"/>
                <a:gd name="connsiteY523" fmla="*/ 466196 h 939799"/>
                <a:gd name="connsiteX524" fmla="*/ 323850 w 1421474"/>
                <a:gd name="connsiteY524" fmla="*/ 468313 h 939799"/>
                <a:gd name="connsiteX525" fmla="*/ 322792 w 1421474"/>
                <a:gd name="connsiteY525" fmla="*/ 468313 h 939799"/>
                <a:gd name="connsiteX526" fmla="*/ 320675 w 1421474"/>
                <a:gd name="connsiteY526" fmla="*/ 468313 h 939799"/>
                <a:gd name="connsiteX527" fmla="*/ 318029 w 1421474"/>
                <a:gd name="connsiteY527" fmla="*/ 466725 h 939799"/>
                <a:gd name="connsiteX528" fmla="*/ 314854 w 1421474"/>
                <a:gd name="connsiteY528" fmla="*/ 466725 h 939799"/>
                <a:gd name="connsiteX529" fmla="*/ 313796 w 1421474"/>
                <a:gd name="connsiteY529" fmla="*/ 466725 h 939799"/>
                <a:gd name="connsiteX530" fmla="*/ 312737 w 1421474"/>
                <a:gd name="connsiteY530" fmla="*/ 465138 h 939799"/>
                <a:gd name="connsiteX531" fmla="*/ 301625 w 1421474"/>
                <a:gd name="connsiteY531" fmla="*/ 463021 h 939799"/>
                <a:gd name="connsiteX532" fmla="*/ 298979 w 1421474"/>
                <a:gd name="connsiteY532" fmla="*/ 463021 h 939799"/>
                <a:gd name="connsiteX533" fmla="*/ 296862 w 1421474"/>
                <a:gd name="connsiteY533" fmla="*/ 463021 h 939799"/>
                <a:gd name="connsiteX534" fmla="*/ 295275 w 1421474"/>
                <a:gd name="connsiteY534" fmla="*/ 463021 h 939799"/>
                <a:gd name="connsiteX535" fmla="*/ 294217 w 1421474"/>
                <a:gd name="connsiteY535" fmla="*/ 462492 h 939799"/>
                <a:gd name="connsiteX536" fmla="*/ 293688 w 1421474"/>
                <a:gd name="connsiteY536" fmla="*/ 461962 h 939799"/>
                <a:gd name="connsiteX537" fmla="*/ 293158 w 1421474"/>
                <a:gd name="connsiteY537" fmla="*/ 460375 h 939799"/>
                <a:gd name="connsiteX538" fmla="*/ 292100 w 1421474"/>
                <a:gd name="connsiteY538" fmla="*/ 459846 h 939799"/>
                <a:gd name="connsiteX539" fmla="*/ 286808 w 1421474"/>
                <a:gd name="connsiteY539" fmla="*/ 459317 h 939799"/>
                <a:gd name="connsiteX540" fmla="*/ 284692 w 1421474"/>
                <a:gd name="connsiteY540" fmla="*/ 458258 h 939799"/>
                <a:gd name="connsiteX541" fmla="*/ 280987 w 1421474"/>
                <a:gd name="connsiteY541" fmla="*/ 457729 h 939799"/>
                <a:gd name="connsiteX542" fmla="*/ 279929 w 1421474"/>
                <a:gd name="connsiteY542" fmla="*/ 457200 h 939799"/>
                <a:gd name="connsiteX543" fmla="*/ 279929 w 1421474"/>
                <a:gd name="connsiteY543" fmla="*/ 455083 h 939799"/>
                <a:gd name="connsiteX544" fmla="*/ 279400 w 1421474"/>
                <a:gd name="connsiteY544" fmla="*/ 454554 h 939799"/>
                <a:gd name="connsiteX545" fmla="*/ 276754 w 1421474"/>
                <a:gd name="connsiteY545" fmla="*/ 453496 h 939799"/>
                <a:gd name="connsiteX546" fmla="*/ 274108 w 1421474"/>
                <a:gd name="connsiteY546" fmla="*/ 452967 h 939799"/>
                <a:gd name="connsiteX547" fmla="*/ 270404 w 1421474"/>
                <a:gd name="connsiteY547" fmla="*/ 452967 h 939799"/>
                <a:gd name="connsiteX548" fmla="*/ 266171 w 1421474"/>
                <a:gd name="connsiteY548" fmla="*/ 454025 h 939799"/>
                <a:gd name="connsiteX549" fmla="*/ 262467 w 1421474"/>
                <a:gd name="connsiteY549" fmla="*/ 456142 h 939799"/>
                <a:gd name="connsiteX550" fmla="*/ 261408 w 1421474"/>
                <a:gd name="connsiteY550" fmla="*/ 456671 h 939799"/>
                <a:gd name="connsiteX551" fmla="*/ 259821 w 1421474"/>
                <a:gd name="connsiteY551" fmla="*/ 458258 h 939799"/>
                <a:gd name="connsiteX552" fmla="*/ 200025 w 1421474"/>
                <a:gd name="connsiteY552" fmla="*/ 450321 h 939799"/>
                <a:gd name="connsiteX553" fmla="*/ 198438 w 1421474"/>
                <a:gd name="connsiteY553" fmla="*/ 449263 h 939799"/>
                <a:gd name="connsiteX554" fmla="*/ 197379 w 1421474"/>
                <a:gd name="connsiteY554" fmla="*/ 447146 h 939799"/>
                <a:gd name="connsiteX555" fmla="*/ 196321 w 1421474"/>
                <a:gd name="connsiteY555" fmla="*/ 446617 h 939799"/>
                <a:gd name="connsiteX556" fmla="*/ 195263 w 1421474"/>
                <a:gd name="connsiteY556" fmla="*/ 447675 h 939799"/>
                <a:gd name="connsiteX557" fmla="*/ 194204 w 1421474"/>
                <a:gd name="connsiteY557" fmla="*/ 447675 h 939799"/>
                <a:gd name="connsiteX558" fmla="*/ 192617 w 1421474"/>
                <a:gd name="connsiteY558" fmla="*/ 446617 h 939799"/>
                <a:gd name="connsiteX559" fmla="*/ 191029 w 1421474"/>
                <a:gd name="connsiteY559" fmla="*/ 444500 h 939799"/>
                <a:gd name="connsiteX560" fmla="*/ 189971 w 1421474"/>
                <a:gd name="connsiteY560" fmla="*/ 442913 h 939799"/>
                <a:gd name="connsiteX561" fmla="*/ 190500 w 1421474"/>
                <a:gd name="connsiteY561" fmla="*/ 441854 h 939799"/>
                <a:gd name="connsiteX562" fmla="*/ 193675 w 1421474"/>
                <a:gd name="connsiteY562" fmla="*/ 438679 h 939799"/>
                <a:gd name="connsiteX563" fmla="*/ 195792 w 1421474"/>
                <a:gd name="connsiteY563" fmla="*/ 437621 h 939799"/>
                <a:gd name="connsiteX564" fmla="*/ 197379 w 1421474"/>
                <a:gd name="connsiteY564" fmla="*/ 434446 h 939799"/>
                <a:gd name="connsiteX565" fmla="*/ 197379 w 1421474"/>
                <a:gd name="connsiteY565" fmla="*/ 433917 h 939799"/>
                <a:gd name="connsiteX566" fmla="*/ 196850 w 1421474"/>
                <a:gd name="connsiteY566" fmla="*/ 430742 h 939799"/>
                <a:gd name="connsiteX567" fmla="*/ 195792 w 1421474"/>
                <a:gd name="connsiteY567" fmla="*/ 430212 h 939799"/>
                <a:gd name="connsiteX568" fmla="*/ 194204 w 1421474"/>
                <a:gd name="connsiteY568" fmla="*/ 428625 h 939799"/>
                <a:gd name="connsiteX569" fmla="*/ 193675 w 1421474"/>
                <a:gd name="connsiteY569" fmla="*/ 427038 h 939799"/>
                <a:gd name="connsiteX570" fmla="*/ 193675 w 1421474"/>
                <a:gd name="connsiteY570" fmla="*/ 426508 h 939799"/>
                <a:gd name="connsiteX571" fmla="*/ 194204 w 1421474"/>
                <a:gd name="connsiteY571" fmla="*/ 424392 h 939799"/>
                <a:gd name="connsiteX572" fmla="*/ 196321 w 1421474"/>
                <a:gd name="connsiteY572" fmla="*/ 422804 h 939799"/>
                <a:gd name="connsiteX573" fmla="*/ 196850 w 1421474"/>
                <a:gd name="connsiteY573" fmla="*/ 420688 h 939799"/>
                <a:gd name="connsiteX574" fmla="*/ 196850 w 1421474"/>
                <a:gd name="connsiteY574" fmla="*/ 419629 h 939799"/>
                <a:gd name="connsiteX575" fmla="*/ 195792 w 1421474"/>
                <a:gd name="connsiteY575" fmla="*/ 420158 h 939799"/>
                <a:gd name="connsiteX576" fmla="*/ 193675 w 1421474"/>
                <a:gd name="connsiteY576" fmla="*/ 421746 h 939799"/>
                <a:gd name="connsiteX577" fmla="*/ 192617 w 1421474"/>
                <a:gd name="connsiteY577" fmla="*/ 422275 h 939799"/>
                <a:gd name="connsiteX578" fmla="*/ 191558 w 1421474"/>
                <a:gd name="connsiteY578" fmla="*/ 421746 h 939799"/>
                <a:gd name="connsiteX579" fmla="*/ 191029 w 1421474"/>
                <a:gd name="connsiteY579" fmla="*/ 420158 h 939799"/>
                <a:gd name="connsiteX580" fmla="*/ 191029 w 1421474"/>
                <a:gd name="connsiteY580" fmla="*/ 419100 h 939799"/>
                <a:gd name="connsiteX581" fmla="*/ 189971 w 1421474"/>
                <a:gd name="connsiteY581" fmla="*/ 418571 h 939799"/>
                <a:gd name="connsiteX582" fmla="*/ 187854 w 1421474"/>
                <a:gd name="connsiteY582" fmla="*/ 417513 h 939799"/>
                <a:gd name="connsiteX583" fmla="*/ 185737 w 1421474"/>
                <a:gd name="connsiteY583" fmla="*/ 418042 h 939799"/>
                <a:gd name="connsiteX584" fmla="*/ 184150 w 1421474"/>
                <a:gd name="connsiteY584" fmla="*/ 419100 h 939799"/>
                <a:gd name="connsiteX585" fmla="*/ 182033 w 1421474"/>
                <a:gd name="connsiteY585" fmla="*/ 420158 h 939799"/>
                <a:gd name="connsiteX586" fmla="*/ 180446 w 1421474"/>
                <a:gd name="connsiteY586" fmla="*/ 420688 h 939799"/>
                <a:gd name="connsiteX587" fmla="*/ 175154 w 1421474"/>
                <a:gd name="connsiteY587" fmla="*/ 421746 h 939799"/>
                <a:gd name="connsiteX588" fmla="*/ 174625 w 1421474"/>
                <a:gd name="connsiteY588" fmla="*/ 421746 h 939799"/>
                <a:gd name="connsiteX589" fmla="*/ 174096 w 1421474"/>
                <a:gd name="connsiteY589" fmla="*/ 420158 h 939799"/>
                <a:gd name="connsiteX590" fmla="*/ 173038 w 1421474"/>
                <a:gd name="connsiteY590" fmla="*/ 419629 h 939799"/>
                <a:gd name="connsiteX591" fmla="*/ 171450 w 1421474"/>
                <a:gd name="connsiteY591" fmla="*/ 419629 h 939799"/>
                <a:gd name="connsiteX592" fmla="*/ 169862 w 1421474"/>
                <a:gd name="connsiteY592" fmla="*/ 420688 h 939799"/>
                <a:gd name="connsiteX593" fmla="*/ 168804 w 1421474"/>
                <a:gd name="connsiteY593" fmla="*/ 421746 h 939799"/>
                <a:gd name="connsiteX594" fmla="*/ 167746 w 1421474"/>
                <a:gd name="connsiteY594" fmla="*/ 421217 h 939799"/>
                <a:gd name="connsiteX595" fmla="*/ 164571 w 1421474"/>
                <a:gd name="connsiteY595" fmla="*/ 419100 h 939799"/>
                <a:gd name="connsiteX596" fmla="*/ 162454 w 1421474"/>
                <a:gd name="connsiteY596" fmla="*/ 421746 h 939799"/>
                <a:gd name="connsiteX597" fmla="*/ 158221 w 1421474"/>
                <a:gd name="connsiteY597" fmla="*/ 422804 h 939799"/>
                <a:gd name="connsiteX598" fmla="*/ 156104 w 1421474"/>
                <a:gd name="connsiteY598" fmla="*/ 422804 h 939799"/>
                <a:gd name="connsiteX599" fmla="*/ 151342 w 1421474"/>
                <a:gd name="connsiteY599" fmla="*/ 421746 h 939799"/>
                <a:gd name="connsiteX600" fmla="*/ 149754 w 1421474"/>
                <a:gd name="connsiteY600" fmla="*/ 421746 h 939799"/>
                <a:gd name="connsiteX601" fmla="*/ 146579 w 1421474"/>
                <a:gd name="connsiteY601" fmla="*/ 421746 h 939799"/>
                <a:gd name="connsiteX602" fmla="*/ 145521 w 1421474"/>
                <a:gd name="connsiteY602" fmla="*/ 421746 h 939799"/>
                <a:gd name="connsiteX603" fmla="*/ 143933 w 1421474"/>
                <a:gd name="connsiteY603" fmla="*/ 422804 h 939799"/>
                <a:gd name="connsiteX604" fmla="*/ 141817 w 1421474"/>
                <a:gd name="connsiteY604" fmla="*/ 422804 h 939799"/>
                <a:gd name="connsiteX605" fmla="*/ 140229 w 1421474"/>
                <a:gd name="connsiteY605" fmla="*/ 422275 h 939799"/>
                <a:gd name="connsiteX606" fmla="*/ 138112 w 1421474"/>
                <a:gd name="connsiteY606" fmla="*/ 423333 h 939799"/>
                <a:gd name="connsiteX607" fmla="*/ 136525 w 1421474"/>
                <a:gd name="connsiteY607" fmla="*/ 423862 h 939799"/>
                <a:gd name="connsiteX608" fmla="*/ 128058 w 1421474"/>
                <a:gd name="connsiteY608" fmla="*/ 424392 h 939799"/>
                <a:gd name="connsiteX609" fmla="*/ 125942 w 1421474"/>
                <a:gd name="connsiteY609" fmla="*/ 424921 h 939799"/>
                <a:gd name="connsiteX610" fmla="*/ 122237 w 1421474"/>
                <a:gd name="connsiteY610" fmla="*/ 427567 h 939799"/>
                <a:gd name="connsiteX611" fmla="*/ 120650 w 1421474"/>
                <a:gd name="connsiteY611" fmla="*/ 429683 h 939799"/>
                <a:gd name="connsiteX612" fmla="*/ 120121 w 1421474"/>
                <a:gd name="connsiteY612" fmla="*/ 429683 h 939799"/>
                <a:gd name="connsiteX613" fmla="*/ 119063 w 1421474"/>
                <a:gd name="connsiteY613" fmla="*/ 429683 h 939799"/>
                <a:gd name="connsiteX614" fmla="*/ 118004 w 1421474"/>
                <a:gd name="connsiteY614" fmla="*/ 429154 h 939799"/>
                <a:gd name="connsiteX615" fmla="*/ 114300 w 1421474"/>
                <a:gd name="connsiteY615" fmla="*/ 430742 h 939799"/>
                <a:gd name="connsiteX616" fmla="*/ 112712 w 1421474"/>
                <a:gd name="connsiteY616" fmla="*/ 430742 h 939799"/>
                <a:gd name="connsiteX617" fmla="*/ 111654 w 1421474"/>
                <a:gd name="connsiteY617" fmla="*/ 431800 h 939799"/>
                <a:gd name="connsiteX618" fmla="*/ 110596 w 1421474"/>
                <a:gd name="connsiteY618" fmla="*/ 433917 h 939799"/>
                <a:gd name="connsiteX619" fmla="*/ 109538 w 1421474"/>
                <a:gd name="connsiteY619" fmla="*/ 434446 h 939799"/>
                <a:gd name="connsiteX620" fmla="*/ 105304 w 1421474"/>
                <a:gd name="connsiteY620" fmla="*/ 435504 h 939799"/>
                <a:gd name="connsiteX621" fmla="*/ 104775 w 1421474"/>
                <a:gd name="connsiteY621" fmla="*/ 435504 h 939799"/>
                <a:gd name="connsiteX622" fmla="*/ 102129 w 1421474"/>
                <a:gd name="connsiteY622" fmla="*/ 434975 h 939799"/>
                <a:gd name="connsiteX623" fmla="*/ 101071 w 1421474"/>
                <a:gd name="connsiteY623" fmla="*/ 434446 h 939799"/>
                <a:gd name="connsiteX624" fmla="*/ 100013 w 1421474"/>
                <a:gd name="connsiteY624" fmla="*/ 432858 h 939799"/>
                <a:gd name="connsiteX625" fmla="*/ 98425 w 1421474"/>
                <a:gd name="connsiteY625" fmla="*/ 433917 h 939799"/>
                <a:gd name="connsiteX626" fmla="*/ 96837 w 1421474"/>
                <a:gd name="connsiteY626" fmla="*/ 434446 h 939799"/>
                <a:gd name="connsiteX627" fmla="*/ 88900 w 1421474"/>
                <a:gd name="connsiteY627" fmla="*/ 434446 h 939799"/>
                <a:gd name="connsiteX628" fmla="*/ 85196 w 1421474"/>
                <a:gd name="connsiteY628" fmla="*/ 432329 h 939799"/>
                <a:gd name="connsiteX629" fmla="*/ 83079 w 1421474"/>
                <a:gd name="connsiteY629" fmla="*/ 429154 h 939799"/>
                <a:gd name="connsiteX630" fmla="*/ 82021 w 1421474"/>
                <a:gd name="connsiteY630" fmla="*/ 429154 h 939799"/>
                <a:gd name="connsiteX631" fmla="*/ 79904 w 1421474"/>
                <a:gd name="connsiteY631" fmla="*/ 430212 h 939799"/>
                <a:gd name="connsiteX632" fmla="*/ 75671 w 1421474"/>
                <a:gd name="connsiteY632" fmla="*/ 440267 h 939799"/>
                <a:gd name="connsiteX633" fmla="*/ 74083 w 1421474"/>
                <a:gd name="connsiteY633" fmla="*/ 442383 h 939799"/>
                <a:gd name="connsiteX634" fmla="*/ 72496 w 1421474"/>
                <a:gd name="connsiteY634" fmla="*/ 444500 h 939799"/>
                <a:gd name="connsiteX635" fmla="*/ 69850 w 1421474"/>
                <a:gd name="connsiteY635" fmla="*/ 446087 h 939799"/>
                <a:gd name="connsiteX636" fmla="*/ 63500 w 1421474"/>
                <a:gd name="connsiteY636" fmla="*/ 448733 h 939799"/>
                <a:gd name="connsiteX637" fmla="*/ 60854 w 1421474"/>
                <a:gd name="connsiteY637" fmla="*/ 450321 h 939799"/>
                <a:gd name="connsiteX638" fmla="*/ 57150 w 1421474"/>
                <a:gd name="connsiteY638" fmla="*/ 454554 h 939799"/>
                <a:gd name="connsiteX639" fmla="*/ 56621 w 1421474"/>
                <a:gd name="connsiteY639" fmla="*/ 455612 h 939799"/>
                <a:gd name="connsiteX640" fmla="*/ 57150 w 1421474"/>
                <a:gd name="connsiteY640" fmla="*/ 457200 h 939799"/>
                <a:gd name="connsiteX641" fmla="*/ 56092 w 1421474"/>
                <a:gd name="connsiteY641" fmla="*/ 459317 h 939799"/>
                <a:gd name="connsiteX642" fmla="*/ 52917 w 1421474"/>
                <a:gd name="connsiteY642" fmla="*/ 464608 h 939799"/>
                <a:gd name="connsiteX643" fmla="*/ 52388 w 1421474"/>
                <a:gd name="connsiteY643" fmla="*/ 466196 h 939799"/>
                <a:gd name="connsiteX644" fmla="*/ 52917 w 1421474"/>
                <a:gd name="connsiteY644" fmla="*/ 468313 h 939799"/>
                <a:gd name="connsiteX645" fmla="*/ 54504 w 1421474"/>
                <a:gd name="connsiteY645" fmla="*/ 470958 h 939799"/>
                <a:gd name="connsiteX646" fmla="*/ 54504 w 1421474"/>
                <a:gd name="connsiteY646" fmla="*/ 473075 h 939799"/>
                <a:gd name="connsiteX647" fmla="*/ 53975 w 1421474"/>
                <a:gd name="connsiteY647" fmla="*/ 474663 h 939799"/>
                <a:gd name="connsiteX648" fmla="*/ 33867 w 1421474"/>
                <a:gd name="connsiteY648" fmla="*/ 490008 h 939799"/>
                <a:gd name="connsiteX649" fmla="*/ 31750 w 1421474"/>
                <a:gd name="connsiteY649" fmla="*/ 490538 h 939799"/>
                <a:gd name="connsiteX650" fmla="*/ 30692 w 1421474"/>
                <a:gd name="connsiteY650" fmla="*/ 491596 h 939799"/>
                <a:gd name="connsiteX651" fmla="*/ 30163 w 1421474"/>
                <a:gd name="connsiteY651" fmla="*/ 492654 h 939799"/>
                <a:gd name="connsiteX652" fmla="*/ 25929 w 1421474"/>
                <a:gd name="connsiteY652" fmla="*/ 500063 h 939799"/>
                <a:gd name="connsiteX653" fmla="*/ 23813 w 1421474"/>
                <a:gd name="connsiteY653" fmla="*/ 501650 h 939799"/>
                <a:gd name="connsiteX654" fmla="*/ 22754 w 1421474"/>
                <a:gd name="connsiteY654" fmla="*/ 502179 h 939799"/>
                <a:gd name="connsiteX655" fmla="*/ 21696 w 1421474"/>
                <a:gd name="connsiteY655" fmla="*/ 503237 h 939799"/>
                <a:gd name="connsiteX656" fmla="*/ 19579 w 1421474"/>
                <a:gd name="connsiteY656" fmla="*/ 506942 h 939799"/>
                <a:gd name="connsiteX657" fmla="*/ 18521 w 1421474"/>
                <a:gd name="connsiteY657" fmla="*/ 510646 h 939799"/>
                <a:gd name="connsiteX658" fmla="*/ 18521 w 1421474"/>
                <a:gd name="connsiteY658" fmla="*/ 512233 h 939799"/>
                <a:gd name="connsiteX659" fmla="*/ 16404 w 1421474"/>
                <a:gd name="connsiteY659" fmla="*/ 515938 h 939799"/>
                <a:gd name="connsiteX660" fmla="*/ 12700 w 1421474"/>
                <a:gd name="connsiteY660" fmla="*/ 519112 h 939799"/>
                <a:gd name="connsiteX661" fmla="*/ 12171 w 1421474"/>
                <a:gd name="connsiteY661" fmla="*/ 519642 h 939799"/>
                <a:gd name="connsiteX662" fmla="*/ 7938 w 1421474"/>
                <a:gd name="connsiteY662" fmla="*/ 529696 h 939799"/>
                <a:gd name="connsiteX663" fmla="*/ 4763 w 1421474"/>
                <a:gd name="connsiteY663" fmla="*/ 533400 h 939799"/>
                <a:gd name="connsiteX664" fmla="*/ 3175 w 1421474"/>
                <a:gd name="connsiteY664" fmla="*/ 536575 h 939799"/>
                <a:gd name="connsiteX665" fmla="*/ 3175 w 1421474"/>
                <a:gd name="connsiteY665" fmla="*/ 538163 h 939799"/>
                <a:gd name="connsiteX666" fmla="*/ 3175 w 1421474"/>
                <a:gd name="connsiteY666" fmla="*/ 541867 h 939799"/>
                <a:gd name="connsiteX667" fmla="*/ 3175 w 1421474"/>
                <a:gd name="connsiteY667" fmla="*/ 542396 h 939799"/>
                <a:gd name="connsiteX668" fmla="*/ 3704 w 1421474"/>
                <a:gd name="connsiteY668" fmla="*/ 541867 h 939799"/>
                <a:gd name="connsiteX669" fmla="*/ 7408 w 1421474"/>
                <a:gd name="connsiteY669" fmla="*/ 573087 h 939799"/>
                <a:gd name="connsiteX670" fmla="*/ 6879 w 1421474"/>
                <a:gd name="connsiteY670" fmla="*/ 575733 h 939799"/>
                <a:gd name="connsiteX671" fmla="*/ 6350 w 1421474"/>
                <a:gd name="connsiteY671" fmla="*/ 578379 h 939799"/>
                <a:gd name="connsiteX672" fmla="*/ 4233 w 1421474"/>
                <a:gd name="connsiteY672" fmla="*/ 581554 h 939799"/>
                <a:gd name="connsiteX673" fmla="*/ 2117 w 1421474"/>
                <a:gd name="connsiteY673" fmla="*/ 583671 h 939799"/>
                <a:gd name="connsiteX674" fmla="*/ 0 w 1421474"/>
                <a:gd name="connsiteY674" fmla="*/ 584729 h 939799"/>
                <a:gd name="connsiteX675" fmla="*/ 1587 w 1421474"/>
                <a:gd name="connsiteY675" fmla="*/ 585258 h 939799"/>
                <a:gd name="connsiteX676" fmla="*/ 3175 w 1421474"/>
                <a:gd name="connsiteY676" fmla="*/ 586317 h 939799"/>
                <a:gd name="connsiteX677" fmla="*/ 5292 w 1421474"/>
                <a:gd name="connsiteY677" fmla="*/ 590021 h 939799"/>
                <a:gd name="connsiteX678" fmla="*/ 5821 w 1421474"/>
                <a:gd name="connsiteY678" fmla="*/ 591608 h 939799"/>
                <a:gd name="connsiteX679" fmla="*/ 6879 w 1421474"/>
                <a:gd name="connsiteY679" fmla="*/ 592667 h 939799"/>
                <a:gd name="connsiteX680" fmla="*/ 6879 w 1421474"/>
                <a:gd name="connsiteY680" fmla="*/ 593196 h 939799"/>
                <a:gd name="connsiteX681" fmla="*/ 6879 w 1421474"/>
                <a:gd name="connsiteY681" fmla="*/ 593725 h 939799"/>
                <a:gd name="connsiteX682" fmla="*/ 6350 w 1421474"/>
                <a:gd name="connsiteY682" fmla="*/ 594254 h 939799"/>
                <a:gd name="connsiteX683" fmla="*/ 5292 w 1421474"/>
                <a:gd name="connsiteY683" fmla="*/ 594254 h 939799"/>
                <a:gd name="connsiteX684" fmla="*/ 4763 w 1421474"/>
                <a:gd name="connsiteY684" fmla="*/ 594783 h 939799"/>
                <a:gd name="connsiteX685" fmla="*/ 4763 w 1421474"/>
                <a:gd name="connsiteY685" fmla="*/ 596371 h 939799"/>
                <a:gd name="connsiteX686" fmla="*/ 4763 w 1421474"/>
                <a:gd name="connsiteY686" fmla="*/ 597429 h 939799"/>
                <a:gd name="connsiteX687" fmla="*/ 5292 w 1421474"/>
                <a:gd name="connsiteY687" fmla="*/ 599017 h 939799"/>
                <a:gd name="connsiteX688" fmla="*/ 4763 w 1421474"/>
                <a:gd name="connsiteY688" fmla="*/ 600604 h 939799"/>
                <a:gd name="connsiteX689" fmla="*/ 5292 w 1421474"/>
                <a:gd name="connsiteY689" fmla="*/ 601663 h 939799"/>
                <a:gd name="connsiteX690" fmla="*/ 6350 w 1421474"/>
                <a:gd name="connsiteY690" fmla="*/ 602721 h 939799"/>
                <a:gd name="connsiteX691" fmla="*/ 14288 w 1421474"/>
                <a:gd name="connsiteY691" fmla="*/ 609071 h 939799"/>
                <a:gd name="connsiteX692" fmla="*/ 14288 w 1421474"/>
                <a:gd name="connsiteY692" fmla="*/ 609071 h 939799"/>
                <a:gd name="connsiteX693" fmla="*/ 14817 w 1421474"/>
                <a:gd name="connsiteY693" fmla="*/ 610129 h 939799"/>
                <a:gd name="connsiteX694" fmla="*/ 16404 w 1421474"/>
                <a:gd name="connsiteY694" fmla="*/ 610658 h 939799"/>
                <a:gd name="connsiteX695" fmla="*/ 16933 w 1421474"/>
                <a:gd name="connsiteY695" fmla="*/ 611188 h 939799"/>
                <a:gd name="connsiteX696" fmla="*/ 16933 w 1421474"/>
                <a:gd name="connsiteY696" fmla="*/ 612246 h 939799"/>
                <a:gd name="connsiteX697" fmla="*/ 17462 w 1421474"/>
                <a:gd name="connsiteY697" fmla="*/ 612775 h 939799"/>
                <a:gd name="connsiteX698" fmla="*/ 17992 w 1421474"/>
                <a:gd name="connsiteY698" fmla="*/ 612775 h 939799"/>
                <a:gd name="connsiteX699" fmla="*/ 20108 w 1421474"/>
                <a:gd name="connsiteY699" fmla="*/ 614892 h 939799"/>
                <a:gd name="connsiteX700" fmla="*/ 20108 w 1421474"/>
                <a:gd name="connsiteY700" fmla="*/ 615421 h 939799"/>
                <a:gd name="connsiteX701" fmla="*/ 20638 w 1421474"/>
                <a:gd name="connsiteY701" fmla="*/ 616479 h 939799"/>
                <a:gd name="connsiteX702" fmla="*/ 21696 w 1421474"/>
                <a:gd name="connsiteY702" fmla="*/ 617008 h 939799"/>
                <a:gd name="connsiteX703" fmla="*/ 29633 w 1421474"/>
                <a:gd name="connsiteY703" fmla="*/ 626533 h 939799"/>
                <a:gd name="connsiteX704" fmla="*/ 29633 w 1421474"/>
                <a:gd name="connsiteY704" fmla="*/ 627063 h 939799"/>
                <a:gd name="connsiteX705" fmla="*/ 30163 w 1421474"/>
                <a:gd name="connsiteY705" fmla="*/ 627592 h 939799"/>
                <a:gd name="connsiteX706" fmla="*/ 30692 w 1421474"/>
                <a:gd name="connsiteY706" fmla="*/ 628121 h 939799"/>
                <a:gd name="connsiteX707" fmla="*/ 31750 w 1421474"/>
                <a:gd name="connsiteY707" fmla="*/ 629179 h 939799"/>
                <a:gd name="connsiteX708" fmla="*/ 31221 w 1421474"/>
                <a:gd name="connsiteY708" fmla="*/ 629708 h 939799"/>
                <a:gd name="connsiteX709" fmla="*/ 29633 w 1421474"/>
                <a:gd name="connsiteY709" fmla="*/ 630767 h 939799"/>
                <a:gd name="connsiteX710" fmla="*/ 30692 w 1421474"/>
                <a:gd name="connsiteY710" fmla="*/ 632354 h 939799"/>
                <a:gd name="connsiteX711" fmla="*/ 31750 w 1421474"/>
                <a:gd name="connsiteY711" fmla="*/ 633413 h 939799"/>
                <a:gd name="connsiteX712" fmla="*/ 34396 w 1421474"/>
                <a:gd name="connsiteY712" fmla="*/ 635000 h 939799"/>
                <a:gd name="connsiteX713" fmla="*/ 35983 w 1421474"/>
                <a:gd name="connsiteY713" fmla="*/ 635529 h 939799"/>
                <a:gd name="connsiteX714" fmla="*/ 35983 w 1421474"/>
                <a:gd name="connsiteY714" fmla="*/ 636058 h 939799"/>
                <a:gd name="connsiteX715" fmla="*/ 35983 w 1421474"/>
                <a:gd name="connsiteY715" fmla="*/ 637117 h 939799"/>
                <a:gd name="connsiteX716" fmla="*/ 35983 w 1421474"/>
                <a:gd name="connsiteY716" fmla="*/ 637646 h 939799"/>
                <a:gd name="connsiteX717" fmla="*/ 37571 w 1421474"/>
                <a:gd name="connsiteY717" fmla="*/ 638175 h 939799"/>
                <a:gd name="connsiteX718" fmla="*/ 39688 w 1421474"/>
                <a:gd name="connsiteY718" fmla="*/ 639233 h 939799"/>
                <a:gd name="connsiteX719" fmla="*/ 41275 w 1421474"/>
                <a:gd name="connsiteY719" fmla="*/ 641350 h 939799"/>
                <a:gd name="connsiteX720" fmla="*/ 43392 w 1421474"/>
                <a:gd name="connsiteY720" fmla="*/ 642938 h 939799"/>
                <a:gd name="connsiteX721" fmla="*/ 45508 w 1421474"/>
                <a:gd name="connsiteY721" fmla="*/ 643996 h 939799"/>
                <a:gd name="connsiteX722" fmla="*/ 52388 w 1421474"/>
                <a:gd name="connsiteY722" fmla="*/ 648229 h 939799"/>
                <a:gd name="connsiteX723" fmla="*/ 56621 w 1421474"/>
                <a:gd name="connsiteY723" fmla="*/ 652992 h 939799"/>
                <a:gd name="connsiteX724" fmla="*/ 68263 w 1421474"/>
                <a:gd name="connsiteY724" fmla="*/ 658283 h 939799"/>
                <a:gd name="connsiteX725" fmla="*/ 68792 w 1421474"/>
                <a:gd name="connsiteY725" fmla="*/ 658283 h 939799"/>
                <a:gd name="connsiteX726" fmla="*/ 69321 w 1421474"/>
                <a:gd name="connsiteY726" fmla="*/ 658283 h 939799"/>
                <a:gd name="connsiteX727" fmla="*/ 69850 w 1421474"/>
                <a:gd name="connsiteY727" fmla="*/ 658283 h 939799"/>
                <a:gd name="connsiteX728" fmla="*/ 101600 w 1421474"/>
                <a:gd name="connsiteY728" fmla="*/ 653521 h 939799"/>
                <a:gd name="connsiteX729" fmla="*/ 102129 w 1421474"/>
                <a:gd name="connsiteY729" fmla="*/ 653521 h 939799"/>
                <a:gd name="connsiteX730" fmla="*/ 106892 w 1421474"/>
                <a:gd name="connsiteY730" fmla="*/ 656167 h 939799"/>
                <a:gd name="connsiteX731" fmla="*/ 109538 w 1421474"/>
                <a:gd name="connsiteY731" fmla="*/ 654050 h 939799"/>
                <a:gd name="connsiteX732" fmla="*/ 116417 w 1421474"/>
                <a:gd name="connsiteY732" fmla="*/ 651933 h 939799"/>
                <a:gd name="connsiteX733" fmla="*/ 120121 w 1421474"/>
                <a:gd name="connsiteY733" fmla="*/ 649817 h 939799"/>
                <a:gd name="connsiteX734" fmla="*/ 121179 w 1421474"/>
                <a:gd name="connsiteY734" fmla="*/ 649288 h 939799"/>
                <a:gd name="connsiteX735" fmla="*/ 124354 w 1421474"/>
                <a:gd name="connsiteY735" fmla="*/ 648758 h 939799"/>
                <a:gd name="connsiteX736" fmla="*/ 126471 w 1421474"/>
                <a:gd name="connsiteY736" fmla="*/ 648758 h 939799"/>
                <a:gd name="connsiteX737" fmla="*/ 127529 w 1421474"/>
                <a:gd name="connsiteY737" fmla="*/ 648758 h 939799"/>
                <a:gd name="connsiteX738" fmla="*/ 129117 w 1421474"/>
                <a:gd name="connsiteY738" fmla="*/ 646642 h 939799"/>
                <a:gd name="connsiteX739" fmla="*/ 132821 w 1421474"/>
                <a:gd name="connsiteY739" fmla="*/ 645054 h 939799"/>
                <a:gd name="connsiteX740" fmla="*/ 139700 w 1421474"/>
                <a:gd name="connsiteY740" fmla="*/ 644525 h 939799"/>
                <a:gd name="connsiteX741" fmla="*/ 156104 w 1421474"/>
                <a:gd name="connsiteY741" fmla="*/ 649288 h 939799"/>
                <a:gd name="connsiteX742" fmla="*/ 156104 w 1421474"/>
                <a:gd name="connsiteY742" fmla="*/ 649288 h 939799"/>
                <a:gd name="connsiteX743" fmla="*/ 158221 w 1421474"/>
                <a:gd name="connsiteY743" fmla="*/ 649817 h 939799"/>
                <a:gd name="connsiteX744" fmla="*/ 158221 w 1421474"/>
                <a:gd name="connsiteY744" fmla="*/ 650346 h 939799"/>
                <a:gd name="connsiteX745" fmla="*/ 157692 w 1421474"/>
                <a:gd name="connsiteY745" fmla="*/ 651404 h 939799"/>
                <a:gd name="connsiteX746" fmla="*/ 157692 w 1421474"/>
                <a:gd name="connsiteY746" fmla="*/ 652462 h 939799"/>
                <a:gd name="connsiteX747" fmla="*/ 158221 w 1421474"/>
                <a:gd name="connsiteY747" fmla="*/ 654050 h 939799"/>
                <a:gd name="connsiteX748" fmla="*/ 159279 w 1421474"/>
                <a:gd name="connsiteY748" fmla="*/ 656167 h 939799"/>
                <a:gd name="connsiteX749" fmla="*/ 161396 w 1421474"/>
                <a:gd name="connsiteY749" fmla="*/ 657754 h 939799"/>
                <a:gd name="connsiteX750" fmla="*/ 162983 w 1421474"/>
                <a:gd name="connsiteY750" fmla="*/ 658813 h 939799"/>
                <a:gd name="connsiteX751" fmla="*/ 166688 w 1421474"/>
                <a:gd name="connsiteY751" fmla="*/ 658813 h 939799"/>
                <a:gd name="connsiteX752" fmla="*/ 168275 w 1421474"/>
                <a:gd name="connsiteY752" fmla="*/ 658813 h 939799"/>
                <a:gd name="connsiteX753" fmla="*/ 168804 w 1421474"/>
                <a:gd name="connsiteY753" fmla="*/ 658283 h 939799"/>
                <a:gd name="connsiteX754" fmla="*/ 169333 w 1421474"/>
                <a:gd name="connsiteY754" fmla="*/ 657225 h 939799"/>
                <a:gd name="connsiteX755" fmla="*/ 170392 w 1421474"/>
                <a:gd name="connsiteY755" fmla="*/ 657225 h 939799"/>
                <a:gd name="connsiteX756" fmla="*/ 171979 w 1421474"/>
                <a:gd name="connsiteY756" fmla="*/ 657754 h 939799"/>
                <a:gd name="connsiteX757" fmla="*/ 177271 w 1421474"/>
                <a:gd name="connsiteY757" fmla="*/ 657754 h 939799"/>
                <a:gd name="connsiteX758" fmla="*/ 178329 w 1421474"/>
                <a:gd name="connsiteY758" fmla="*/ 657225 h 939799"/>
                <a:gd name="connsiteX759" fmla="*/ 178329 w 1421474"/>
                <a:gd name="connsiteY759" fmla="*/ 656167 h 939799"/>
                <a:gd name="connsiteX760" fmla="*/ 177800 w 1421474"/>
                <a:gd name="connsiteY760" fmla="*/ 655108 h 939799"/>
                <a:gd name="connsiteX761" fmla="*/ 178329 w 1421474"/>
                <a:gd name="connsiteY761" fmla="*/ 654579 h 939799"/>
                <a:gd name="connsiteX762" fmla="*/ 179917 w 1421474"/>
                <a:gd name="connsiteY762" fmla="*/ 655108 h 939799"/>
                <a:gd name="connsiteX763" fmla="*/ 188913 w 1421474"/>
                <a:gd name="connsiteY763" fmla="*/ 673629 h 939799"/>
                <a:gd name="connsiteX764" fmla="*/ 188383 w 1421474"/>
                <a:gd name="connsiteY764" fmla="*/ 675746 h 939799"/>
                <a:gd name="connsiteX765" fmla="*/ 185737 w 1421474"/>
                <a:gd name="connsiteY765" fmla="*/ 679979 h 939799"/>
                <a:gd name="connsiteX766" fmla="*/ 186796 w 1421474"/>
                <a:gd name="connsiteY766" fmla="*/ 679979 h 939799"/>
                <a:gd name="connsiteX767" fmla="*/ 187325 w 1421474"/>
                <a:gd name="connsiteY767" fmla="*/ 680508 h 939799"/>
                <a:gd name="connsiteX768" fmla="*/ 187325 w 1421474"/>
                <a:gd name="connsiteY768" fmla="*/ 681567 h 939799"/>
                <a:gd name="connsiteX769" fmla="*/ 186796 w 1421474"/>
                <a:gd name="connsiteY769" fmla="*/ 683683 h 939799"/>
                <a:gd name="connsiteX770" fmla="*/ 185208 w 1421474"/>
                <a:gd name="connsiteY770" fmla="*/ 684212 h 939799"/>
                <a:gd name="connsiteX771" fmla="*/ 188913 w 1421474"/>
                <a:gd name="connsiteY771" fmla="*/ 686858 h 939799"/>
                <a:gd name="connsiteX772" fmla="*/ 188913 w 1421474"/>
                <a:gd name="connsiteY772" fmla="*/ 687388 h 939799"/>
                <a:gd name="connsiteX773" fmla="*/ 186267 w 1421474"/>
                <a:gd name="connsiteY773" fmla="*/ 686858 h 939799"/>
                <a:gd name="connsiteX774" fmla="*/ 185208 w 1421474"/>
                <a:gd name="connsiteY774" fmla="*/ 691092 h 939799"/>
                <a:gd name="connsiteX775" fmla="*/ 184150 w 1421474"/>
                <a:gd name="connsiteY775" fmla="*/ 692150 h 939799"/>
                <a:gd name="connsiteX776" fmla="*/ 181504 w 1421474"/>
                <a:gd name="connsiteY776" fmla="*/ 694267 h 939799"/>
                <a:gd name="connsiteX777" fmla="*/ 183092 w 1421474"/>
                <a:gd name="connsiteY777" fmla="*/ 695325 h 939799"/>
                <a:gd name="connsiteX778" fmla="*/ 183621 w 1421474"/>
                <a:gd name="connsiteY778" fmla="*/ 697442 h 939799"/>
                <a:gd name="connsiteX779" fmla="*/ 185208 w 1421474"/>
                <a:gd name="connsiteY779" fmla="*/ 697971 h 939799"/>
                <a:gd name="connsiteX780" fmla="*/ 186267 w 1421474"/>
                <a:gd name="connsiteY780" fmla="*/ 699029 h 939799"/>
                <a:gd name="connsiteX781" fmla="*/ 184679 w 1421474"/>
                <a:gd name="connsiteY781" fmla="*/ 700087 h 939799"/>
                <a:gd name="connsiteX782" fmla="*/ 187325 w 1421474"/>
                <a:gd name="connsiteY782" fmla="*/ 704850 h 939799"/>
                <a:gd name="connsiteX783" fmla="*/ 188913 w 1421474"/>
                <a:gd name="connsiteY783" fmla="*/ 704850 h 939799"/>
                <a:gd name="connsiteX784" fmla="*/ 190500 w 1421474"/>
                <a:gd name="connsiteY784" fmla="*/ 705908 h 939799"/>
                <a:gd name="connsiteX785" fmla="*/ 189442 w 1421474"/>
                <a:gd name="connsiteY785" fmla="*/ 706438 h 939799"/>
                <a:gd name="connsiteX786" fmla="*/ 193675 w 1421474"/>
                <a:gd name="connsiteY786" fmla="*/ 710142 h 939799"/>
                <a:gd name="connsiteX787" fmla="*/ 194204 w 1421474"/>
                <a:gd name="connsiteY787" fmla="*/ 711729 h 939799"/>
                <a:gd name="connsiteX788" fmla="*/ 197908 w 1421474"/>
                <a:gd name="connsiteY788" fmla="*/ 714904 h 939799"/>
                <a:gd name="connsiteX789" fmla="*/ 203729 w 1421474"/>
                <a:gd name="connsiteY789" fmla="*/ 722313 h 939799"/>
                <a:gd name="connsiteX790" fmla="*/ 204788 w 1421474"/>
                <a:gd name="connsiteY790" fmla="*/ 727604 h 939799"/>
                <a:gd name="connsiteX791" fmla="*/ 205846 w 1421474"/>
                <a:gd name="connsiteY791" fmla="*/ 730779 h 939799"/>
                <a:gd name="connsiteX792" fmla="*/ 202671 w 1421474"/>
                <a:gd name="connsiteY792" fmla="*/ 797983 h 939799"/>
                <a:gd name="connsiteX793" fmla="*/ 202142 w 1421474"/>
                <a:gd name="connsiteY793" fmla="*/ 798513 h 939799"/>
                <a:gd name="connsiteX794" fmla="*/ 202142 w 1421474"/>
                <a:gd name="connsiteY794" fmla="*/ 809096 h 939799"/>
                <a:gd name="connsiteX795" fmla="*/ 202142 w 1421474"/>
                <a:gd name="connsiteY795" fmla="*/ 810683 h 939799"/>
                <a:gd name="connsiteX796" fmla="*/ 202671 w 1421474"/>
                <a:gd name="connsiteY796" fmla="*/ 813858 h 939799"/>
                <a:gd name="connsiteX797" fmla="*/ 204258 w 1421474"/>
                <a:gd name="connsiteY797" fmla="*/ 817033 h 939799"/>
                <a:gd name="connsiteX798" fmla="*/ 207433 w 1421474"/>
                <a:gd name="connsiteY798" fmla="*/ 821267 h 939799"/>
                <a:gd name="connsiteX799" fmla="*/ 215900 w 1421474"/>
                <a:gd name="connsiteY799" fmla="*/ 838200 h 939799"/>
                <a:gd name="connsiteX800" fmla="*/ 218017 w 1421474"/>
                <a:gd name="connsiteY800" fmla="*/ 841375 h 939799"/>
                <a:gd name="connsiteX801" fmla="*/ 221192 w 1421474"/>
                <a:gd name="connsiteY801" fmla="*/ 847725 h 939799"/>
                <a:gd name="connsiteX802" fmla="*/ 221192 w 1421474"/>
                <a:gd name="connsiteY802" fmla="*/ 849313 h 939799"/>
                <a:gd name="connsiteX803" fmla="*/ 220133 w 1421474"/>
                <a:gd name="connsiteY803" fmla="*/ 850371 h 939799"/>
                <a:gd name="connsiteX804" fmla="*/ 220663 w 1421474"/>
                <a:gd name="connsiteY804" fmla="*/ 852487 h 939799"/>
                <a:gd name="connsiteX805" fmla="*/ 222250 w 1421474"/>
                <a:gd name="connsiteY805" fmla="*/ 860425 h 939799"/>
                <a:gd name="connsiteX806" fmla="*/ 223837 w 1421474"/>
                <a:gd name="connsiteY806" fmla="*/ 864658 h 939799"/>
                <a:gd name="connsiteX807" fmla="*/ 223837 w 1421474"/>
                <a:gd name="connsiteY807" fmla="*/ 866246 h 939799"/>
                <a:gd name="connsiteX808" fmla="*/ 223308 w 1421474"/>
                <a:gd name="connsiteY808" fmla="*/ 868892 h 939799"/>
                <a:gd name="connsiteX809" fmla="*/ 223837 w 1421474"/>
                <a:gd name="connsiteY809" fmla="*/ 871538 h 939799"/>
                <a:gd name="connsiteX810" fmla="*/ 225425 w 1421474"/>
                <a:gd name="connsiteY810" fmla="*/ 874183 h 939799"/>
                <a:gd name="connsiteX811" fmla="*/ 225425 w 1421474"/>
                <a:gd name="connsiteY811" fmla="*/ 875242 h 939799"/>
                <a:gd name="connsiteX812" fmla="*/ 224896 w 1421474"/>
                <a:gd name="connsiteY812" fmla="*/ 876300 h 939799"/>
                <a:gd name="connsiteX813" fmla="*/ 225425 w 1421474"/>
                <a:gd name="connsiteY813" fmla="*/ 877888 h 939799"/>
                <a:gd name="connsiteX814" fmla="*/ 227542 w 1421474"/>
                <a:gd name="connsiteY814" fmla="*/ 883708 h 939799"/>
                <a:gd name="connsiteX815" fmla="*/ 229129 w 1421474"/>
                <a:gd name="connsiteY815" fmla="*/ 885825 h 939799"/>
                <a:gd name="connsiteX816" fmla="*/ 233892 w 1421474"/>
                <a:gd name="connsiteY816" fmla="*/ 890587 h 939799"/>
                <a:gd name="connsiteX817" fmla="*/ 234950 w 1421474"/>
                <a:gd name="connsiteY817" fmla="*/ 892175 h 939799"/>
                <a:gd name="connsiteX818" fmla="*/ 236538 w 1421474"/>
                <a:gd name="connsiteY818" fmla="*/ 895350 h 939799"/>
                <a:gd name="connsiteX819" fmla="*/ 242358 w 1421474"/>
                <a:gd name="connsiteY819" fmla="*/ 908050 h 939799"/>
                <a:gd name="connsiteX820" fmla="*/ 244475 w 1421474"/>
                <a:gd name="connsiteY820" fmla="*/ 911225 h 939799"/>
                <a:gd name="connsiteX821" fmla="*/ 246592 w 1421474"/>
                <a:gd name="connsiteY821" fmla="*/ 915458 h 939799"/>
                <a:gd name="connsiteX822" fmla="*/ 247650 w 1421474"/>
                <a:gd name="connsiteY822" fmla="*/ 919692 h 939799"/>
                <a:gd name="connsiteX823" fmla="*/ 247121 w 1421474"/>
                <a:gd name="connsiteY823" fmla="*/ 922867 h 939799"/>
                <a:gd name="connsiteX824" fmla="*/ 246592 w 1421474"/>
                <a:gd name="connsiteY824" fmla="*/ 923925 h 939799"/>
                <a:gd name="connsiteX825" fmla="*/ 244475 w 1421474"/>
                <a:gd name="connsiteY825" fmla="*/ 923925 h 939799"/>
                <a:gd name="connsiteX826" fmla="*/ 244475 w 1421474"/>
                <a:gd name="connsiteY826" fmla="*/ 924454 h 939799"/>
                <a:gd name="connsiteX827" fmla="*/ 244475 w 1421474"/>
                <a:gd name="connsiteY827" fmla="*/ 925513 h 939799"/>
                <a:gd name="connsiteX828" fmla="*/ 245533 w 1421474"/>
                <a:gd name="connsiteY828" fmla="*/ 926571 h 939799"/>
                <a:gd name="connsiteX829" fmla="*/ 248179 w 1421474"/>
                <a:gd name="connsiteY829" fmla="*/ 930804 h 939799"/>
                <a:gd name="connsiteX830" fmla="*/ 248179 w 1421474"/>
                <a:gd name="connsiteY830" fmla="*/ 932392 h 939799"/>
                <a:gd name="connsiteX831" fmla="*/ 247121 w 1421474"/>
                <a:gd name="connsiteY831" fmla="*/ 934508 h 939799"/>
                <a:gd name="connsiteX832" fmla="*/ 247650 w 1421474"/>
                <a:gd name="connsiteY832" fmla="*/ 935038 h 939799"/>
                <a:gd name="connsiteX833" fmla="*/ 248708 w 1421474"/>
                <a:gd name="connsiteY833" fmla="*/ 935567 h 939799"/>
                <a:gd name="connsiteX834" fmla="*/ 248708 w 1421474"/>
                <a:gd name="connsiteY834" fmla="*/ 934508 h 939799"/>
                <a:gd name="connsiteX835" fmla="*/ 249237 w 1421474"/>
                <a:gd name="connsiteY835" fmla="*/ 933979 h 939799"/>
                <a:gd name="connsiteX836" fmla="*/ 250296 w 1421474"/>
                <a:gd name="connsiteY836" fmla="*/ 933979 h 939799"/>
                <a:gd name="connsiteX837" fmla="*/ 250825 w 1421474"/>
                <a:gd name="connsiteY837" fmla="*/ 935567 h 939799"/>
                <a:gd name="connsiteX838" fmla="*/ 251883 w 1421474"/>
                <a:gd name="connsiteY838" fmla="*/ 935567 h 939799"/>
                <a:gd name="connsiteX839" fmla="*/ 253471 w 1421474"/>
                <a:gd name="connsiteY839" fmla="*/ 935567 h 939799"/>
                <a:gd name="connsiteX840" fmla="*/ 254000 w 1421474"/>
                <a:gd name="connsiteY840" fmla="*/ 936096 h 939799"/>
                <a:gd name="connsiteX841" fmla="*/ 254000 w 1421474"/>
                <a:gd name="connsiteY841" fmla="*/ 938212 h 939799"/>
                <a:gd name="connsiteX842" fmla="*/ 258233 w 1421474"/>
                <a:gd name="connsiteY842" fmla="*/ 939800 h 939799"/>
                <a:gd name="connsiteX843" fmla="*/ 260879 w 1421474"/>
                <a:gd name="connsiteY843" fmla="*/ 937154 h 939799"/>
                <a:gd name="connsiteX844" fmla="*/ 262467 w 1421474"/>
                <a:gd name="connsiteY844" fmla="*/ 936625 h 939799"/>
                <a:gd name="connsiteX845" fmla="*/ 264583 w 1421474"/>
                <a:gd name="connsiteY845" fmla="*/ 936096 h 939799"/>
                <a:gd name="connsiteX846" fmla="*/ 268288 w 1421474"/>
                <a:gd name="connsiteY846" fmla="*/ 936625 h 939799"/>
                <a:gd name="connsiteX847" fmla="*/ 270404 w 1421474"/>
                <a:gd name="connsiteY847" fmla="*/ 936096 h 939799"/>
                <a:gd name="connsiteX848" fmla="*/ 272521 w 1421474"/>
                <a:gd name="connsiteY848" fmla="*/ 934508 h 939799"/>
                <a:gd name="connsiteX849" fmla="*/ 274638 w 1421474"/>
                <a:gd name="connsiteY849" fmla="*/ 933450 h 939799"/>
                <a:gd name="connsiteX850" fmla="*/ 276754 w 1421474"/>
                <a:gd name="connsiteY850" fmla="*/ 933450 h 939799"/>
                <a:gd name="connsiteX851" fmla="*/ 277283 w 1421474"/>
                <a:gd name="connsiteY851" fmla="*/ 933450 h 939799"/>
                <a:gd name="connsiteX852" fmla="*/ 280987 w 1421474"/>
                <a:gd name="connsiteY852" fmla="*/ 933979 h 939799"/>
                <a:gd name="connsiteX853" fmla="*/ 282046 w 1421474"/>
                <a:gd name="connsiteY853" fmla="*/ 933450 h 939799"/>
                <a:gd name="connsiteX854" fmla="*/ 283104 w 1421474"/>
                <a:gd name="connsiteY854" fmla="*/ 932921 h 939799"/>
                <a:gd name="connsiteX855" fmla="*/ 284692 w 1421474"/>
                <a:gd name="connsiteY855" fmla="*/ 932921 h 939799"/>
                <a:gd name="connsiteX856" fmla="*/ 287337 w 1421474"/>
                <a:gd name="connsiteY856" fmla="*/ 933450 h 939799"/>
                <a:gd name="connsiteX857" fmla="*/ 289454 w 1421474"/>
                <a:gd name="connsiteY857" fmla="*/ 935038 h 939799"/>
                <a:gd name="connsiteX858" fmla="*/ 290513 w 1421474"/>
                <a:gd name="connsiteY858" fmla="*/ 935038 h 939799"/>
                <a:gd name="connsiteX859" fmla="*/ 291571 w 1421474"/>
                <a:gd name="connsiteY859" fmla="*/ 934508 h 939799"/>
                <a:gd name="connsiteX860" fmla="*/ 293158 w 1421474"/>
                <a:gd name="connsiteY860" fmla="*/ 932921 h 939799"/>
                <a:gd name="connsiteX861" fmla="*/ 293688 w 1421474"/>
                <a:gd name="connsiteY861" fmla="*/ 932921 h 939799"/>
                <a:gd name="connsiteX862" fmla="*/ 296862 w 1421474"/>
                <a:gd name="connsiteY862" fmla="*/ 933450 h 939799"/>
                <a:gd name="connsiteX863" fmla="*/ 297392 w 1421474"/>
                <a:gd name="connsiteY863" fmla="*/ 933450 h 939799"/>
                <a:gd name="connsiteX864" fmla="*/ 297392 w 1421474"/>
                <a:gd name="connsiteY864" fmla="*/ 932921 h 939799"/>
                <a:gd name="connsiteX865" fmla="*/ 297921 w 1421474"/>
                <a:gd name="connsiteY865" fmla="*/ 931862 h 939799"/>
                <a:gd name="connsiteX866" fmla="*/ 299508 w 1421474"/>
                <a:gd name="connsiteY866" fmla="*/ 931333 h 939799"/>
                <a:gd name="connsiteX867" fmla="*/ 304800 w 1421474"/>
                <a:gd name="connsiteY867" fmla="*/ 931333 h 939799"/>
                <a:gd name="connsiteX868" fmla="*/ 306917 w 1421474"/>
                <a:gd name="connsiteY868" fmla="*/ 930275 h 939799"/>
                <a:gd name="connsiteX869" fmla="*/ 320675 w 1421474"/>
                <a:gd name="connsiteY869" fmla="*/ 919163 h 939799"/>
                <a:gd name="connsiteX870" fmla="*/ 330729 w 1421474"/>
                <a:gd name="connsiteY870" fmla="*/ 908050 h 939799"/>
                <a:gd name="connsiteX871" fmla="*/ 338667 w 1421474"/>
                <a:gd name="connsiteY871" fmla="*/ 895879 h 939799"/>
                <a:gd name="connsiteX872" fmla="*/ 341842 w 1421474"/>
                <a:gd name="connsiteY872" fmla="*/ 893763 h 939799"/>
                <a:gd name="connsiteX873" fmla="*/ 343429 w 1421474"/>
                <a:gd name="connsiteY873" fmla="*/ 892175 h 939799"/>
                <a:gd name="connsiteX874" fmla="*/ 344487 w 1421474"/>
                <a:gd name="connsiteY874" fmla="*/ 891117 h 939799"/>
                <a:gd name="connsiteX875" fmla="*/ 344487 w 1421474"/>
                <a:gd name="connsiteY875" fmla="*/ 889529 h 939799"/>
                <a:gd name="connsiteX876" fmla="*/ 343958 w 1421474"/>
                <a:gd name="connsiteY876" fmla="*/ 887413 h 939799"/>
                <a:gd name="connsiteX877" fmla="*/ 344487 w 1421474"/>
                <a:gd name="connsiteY877" fmla="*/ 886883 h 939799"/>
                <a:gd name="connsiteX878" fmla="*/ 345546 w 1421474"/>
                <a:gd name="connsiteY878" fmla="*/ 886354 h 939799"/>
                <a:gd name="connsiteX879" fmla="*/ 346075 w 1421474"/>
                <a:gd name="connsiteY879" fmla="*/ 885825 h 939799"/>
                <a:gd name="connsiteX880" fmla="*/ 347133 w 1421474"/>
                <a:gd name="connsiteY880" fmla="*/ 883179 h 939799"/>
                <a:gd name="connsiteX881" fmla="*/ 347663 w 1421474"/>
                <a:gd name="connsiteY881" fmla="*/ 878946 h 939799"/>
                <a:gd name="connsiteX882" fmla="*/ 353483 w 1421474"/>
                <a:gd name="connsiteY882" fmla="*/ 865717 h 939799"/>
                <a:gd name="connsiteX883" fmla="*/ 359304 w 1421474"/>
                <a:gd name="connsiteY883" fmla="*/ 863600 h 939799"/>
                <a:gd name="connsiteX884" fmla="*/ 361950 w 1421474"/>
                <a:gd name="connsiteY884" fmla="*/ 862542 h 939799"/>
                <a:gd name="connsiteX885" fmla="*/ 364067 w 1421474"/>
                <a:gd name="connsiteY885" fmla="*/ 860425 h 939799"/>
                <a:gd name="connsiteX886" fmla="*/ 365654 w 1421474"/>
                <a:gd name="connsiteY886" fmla="*/ 858837 h 939799"/>
                <a:gd name="connsiteX887" fmla="*/ 366183 w 1421474"/>
                <a:gd name="connsiteY887" fmla="*/ 857779 h 939799"/>
                <a:gd name="connsiteX888" fmla="*/ 366183 w 1421474"/>
                <a:gd name="connsiteY888" fmla="*/ 856721 h 939799"/>
                <a:gd name="connsiteX889" fmla="*/ 364596 w 1421474"/>
                <a:gd name="connsiteY889" fmla="*/ 855663 h 939799"/>
                <a:gd name="connsiteX890" fmla="*/ 365654 w 1421474"/>
                <a:gd name="connsiteY890" fmla="*/ 853017 h 939799"/>
                <a:gd name="connsiteX891" fmla="*/ 366183 w 1421474"/>
                <a:gd name="connsiteY891" fmla="*/ 845608 h 939799"/>
                <a:gd name="connsiteX892" fmla="*/ 366183 w 1421474"/>
                <a:gd name="connsiteY892" fmla="*/ 843492 h 939799"/>
                <a:gd name="connsiteX893" fmla="*/ 365125 w 1421474"/>
                <a:gd name="connsiteY893" fmla="*/ 844550 h 939799"/>
                <a:gd name="connsiteX894" fmla="*/ 364596 w 1421474"/>
                <a:gd name="connsiteY894" fmla="*/ 844550 h 939799"/>
                <a:gd name="connsiteX895" fmla="*/ 364067 w 1421474"/>
                <a:gd name="connsiteY895" fmla="*/ 844021 h 939799"/>
                <a:gd name="connsiteX896" fmla="*/ 364067 w 1421474"/>
                <a:gd name="connsiteY896" fmla="*/ 842433 h 939799"/>
                <a:gd name="connsiteX897" fmla="*/ 377296 w 1421474"/>
                <a:gd name="connsiteY897" fmla="*/ 812800 h 939799"/>
                <a:gd name="connsiteX898" fmla="*/ 378354 w 1421474"/>
                <a:gd name="connsiteY898" fmla="*/ 811742 h 939799"/>
                <a:gd name="connsiteX899" fmla="*/ 382587 w 1421474"/>
                <a:gd name="connsiteY899" fmla="*/ 809625 h 939799"/>
                <a:gd name="connsiteX900" fmla="*/ 384704 w 1421474"/>
                <a:gd name="connsiteY900" fmla="*/ 809096 h 939799"/>
                <a:gd name="connsiteX901" fmla="*/ 393700 w 1421474"/>
                <a:gd name="connsiteY901" fmla="*/ 804333 h 939799"/>
                <a:gd name="connsiteX902" fmla="*/ 395817 w 1421474"/>
                <a:gd name="connsiteY902" fmla="*/ 802217 h 939799"/>
                <a:gd name="connsiteX903" fmla="*/ 401108 w 1421474"/>
                <a:gd name="connsiteY903" fmla="*/ 795867 h 939799"/>
                <a:gd name="connsiteX904" fmla="*/ 401638 w 1421474"/>
                <a:gd name="connsiteY904" fmla="*/ 794808 h 939799"/>
                <a:gd name="connsiteX905" fmla="*/ 400579 w 1421474"/>
                <a:gd name="connsiteY905" fmla="*/ 793750 h 939799"/>
                <a:gd name="connsiteX906" fmla="*/ 402696 w 1421474"/>
                <a:gd name="connsiteY906" fmla="*/ 791633 h 939799"/>
                <a:gd name="connsiteX907" fmla="*/ 403225 w 1421474"/>
                <a:gd name="connsiteY907" fmla="*/ 790046 h 939799"/>
                <a:gd name="connsiteX908" fmla="*/ 403225 w 1421474"/>
                <a:gd name="connsiteY908" fmla="*/ 789517 h 939799"/>
                <a:gd name="connsiteX909" fmla="*/ 401638 w 1421474"/>
                <a:gd name="connsiteY909" fmla="*/ 788987 h 939799"/>
                <a:gd name="connsiteX910" fmla="*/ 401108 w 1421474"/>
                <a:gd name="connsiteY910" fmla="*/ 787929 h 939799"/>
                <a:gd name="connsiteX911" fmla="*/ 401108 w 1421474"/>
                <a:gd name="connsiteY911" fmla="*/ 782108 h 939799"/>
                <a:gd name="connsiteX912" fmla="*/ 400579 w 1421474"/>
                <a:gd name="connsiteY912" fmla="*/ 780521 h 939799"/>
                <a:gd name="connsiteX913" fmla="*/ 399521 w 1421474"/>
                <a:gd name="connsiteY913" fmla="*/ 778404 h 939799"/>
                <a:gd name="connsiteX914" fmla="*/ 400579 w 1421474"/>
                <a:gd name="connsiteY914" fmla="*/ 777346 h 939799"/>
                <a:gd name="connsiteX915" fmla="*/ 400579 w 1421474"/>
                <a:gd name="connsiteY915" fmla="*/ 775229 h 939799"/>
                <a:gd name="connsiteX916" fmla="*/ 400579 w 1421474"/>
                <a:gd name="connsiteY916" fmla="*/ 772054 h 939799"/>
                <a:gd name="connsiteX917" fmla="*/ 400579 w 1421474"/>
                <a:gd name="connsiteY917" fmla="*/ 770467 h 939799"/>
                <a:gd name="connsiteX918" fmla="*/ 400050 w 1421474"/>
                <a:gd name="connsiteY918" fmla="*/ 768350 h 939799"/>
                <a:gd name="connsiteX919" fmla="*/ 398992 w 1421474"/>
                <a:gd name="connsiteY919" fmla="*/ 766763 h 939799"/>
                <a:gd name="connsiteX920" fmla="*/ 401108 w 1421474"/>
                <a:gd name="connsiteY920" fmla="*/ 764646 h 939799"/>
                <a:gd name="connsiteX921" fmla="*/ 401638 w 1421474"/>
                <a:gd name="connsiteY921" fmla="*/ 762529 h 939799"/>
                <a:gd name="connsiteX922" fmla="*/ 400579 w 1421474"/>
                <a:gd name="connsiteY922" fmla="*/ 760942 h 939799"/>
                <a:gd name="connsiteX923" fmla="*/ 400579 w 1421474"/>
                <a:gd name="connsiteY923" fmla="*/ 760413 h 939799"/>
                <a:gd name="connsiteX924" fmla="*/ 392112 w 1421474"/>
                <a:gd name="connsiteY924" fmla="*/ 721254 h 939799"/>
                <a:gd name="connsiteX925" fmla="*/ 392642 w 1421474"/>
                <a:gd name="connsiteY925" fmla="*/ 720725 h 939799"/>
                <a:gd name="connsiteX926" fmla="*/ 393171 w 1421474"/>
                <a:gd name="connsiteY926" fmla="*/ 720725 h 939799"/>
                <a:gd name="connsiteX927" fmla="*/ 393700 w 1421474"/>
                <a:gd name="connsiteY927" fmla="*/ 719667 h 939799"/>
                <a:gd name="connsiteX928" fmla="*/ 394758 w 1421474"/>
                <a:gd name="connsiteY928" fmla="*/ 718079 h 939799"/>
                <a:gd name="connsiteX929" fmla="*/ 394758 w 1421474"/>
                <a:gd name="connsiteY929" fmla="*/ 718079 h 939799"/>
                <a:gd name="connsiteX930" fmla="*/ 408517 w 1421474"/>
                <a:gd name="connsiteY930" fmla="*/ 701146 h 939799"/>
                <a:gd name="connsiteX931" fmla="*/ 409046 w 1421474"/>
                <a:gd name="connsiteY931" fmla="*/ 698500 h 939799"/>
                <a:gd name="connsiteX932" fmla="*/ 422804 w 1421474"/>
                <a:gd name="connsiteY932" fmla="*/ 682625 h 939799"/>
                <a:gd name="connsiteX933" fmla="*/ 428625 w 1421474"/>
                <a:gd name="connsiteY933" fmla="*/ 677862 h 939799"/>
                <a:gd name="connsiteX934" fmla="*/ 435504 w 1421474"/>
                <a:gd name="connsiteY934" fmla="*/ 674158 h 939799"/>
                <a:gd name="connsiteX935" fmla="*/ 441325 w 1421474"/>
                <a:gd name="connsiteY935" fmla="*/ 669396 h 939799"/>
                <a:gd name="connsiteX936" fmla="*/ 455612 w 1421474"/>
                <a:gd name="connsiteY936" fmla="*/ 651933 h 939799"/>
                <a:gd name="connsiteX937" fmla="*/ 458788 w 1421474"/>
                <a:gd name="connsiteY937" fmla="*/ 646642 h 939799"/>
                <a:gd name="connsiteX938" fmla="*/ 459846 w 1421474"/>
                <a:gd name="connsiteY938" fmla="*/ 643467 h 939799"/>
                <a:gd name="connsiteX939" fmla="*/ 465138 w 1421474"/>
                <a:gd name="connsiteY939" fmla="*/ 634471 h 939799"/>
                <a:gd name="connsiteX940" fmla="*/ 464608 w 1421474"/>
                <a:gd name="connsiteY940" fmla="*/ 633413 h 939799"/>
                <a:gd name="connsiteX941" fmla="*/ 465138 w 1421474"/>
                <a:gd name="connsiteY941" fmla="*/ 632354 h 939799"/>
                <a:gd name="connsiteX942" fmla="*/ 467783 w 1421474"/>
                <a:gd name="connsiteY942" fmla="*/ 630237 h 939799"/>
                <a:gd name="connsiteX943" fmla="*/ 471487 w 1421474"/>
                <a:gd name="connsiteY943" fmla="*/ 622829 h 939799"/>
                <a:gd name="connsiteX944" fmla="*/ 472017 w 1421474"/>
                <a:gd name="connsiteY944" fmla="*/ 621242 h 939799"/>
                <a:gd name="connsiteX945" fmla="*/ 472546 w 1421474"/>
                <a:gd name="connsiteY945" fmla="*/ 616479 h 939799"/>
                <a:gd name="connsiteX946" fmla="*/ 473075 w 1421474"/>
                <a:gd name="connsiteY946" fmla="*/ 614892 h 939799"/>
                <a:gd name="connsiteX947" fmla="*/ 474133 w 1421474"/>
                <a:gd name="connsiteY947" fmla="*/ 613833 h 939799"/>
                <a:gd name="connsiteX948" fmla="*/ 473604 w 1421474"/>
                <a:gd name="connsiteY948" fmla="*/ 611717 h 939799"/>
                <a:gd name="connsiteX949" fmla="*/ 473604 w 1421474"/>
                <a:gd name="connsiteY949" fmla="*/ 610129 h 939799"/>
                <a:gd name="connsiteX950" fmla="*/ 474663 w 1421474"/>
                <a:gd name="connsiteY950" fmla="*/ 606954 h 939799"/>
                <a:gd name="connsiteX951" fmla="*/ 474663 w 1421474"/>
                <a:gd name="connsiteY951" fmla="*/ 606425 h 939799"/>
                <a:gd name="connsiteX952" fmla="*/ 473075 w 1421474"/>
                <a:gd name="connsiteY952" fmla="*/ 605367 h 939799"/>
                <a:gd name="connsiteX953" fmla="*/ 470958 w 1421474"/>
                <a:gd name="connsiteY953" fmla="*/ 604837 h 939799"/>
                <a:gd name="connsiteX954" fmla="*/ 466725 w 1421474"/>
                <a:gd name="connsiteY954" fmla="*/ 608542 h 939799"/>
                <a:gd name="connsiteX955" fmla="*/ 464079 w 1421474"/>
                <a:gd name="connsiteY955" fmla="*/ 609600 h 939799"/>
                <a:gd name="connsiteX956" fmla="*/ 461433 w 1421474"/>
                <a:gd name="connsiteY956" fmla="*/ 610129 h 939799"/>
                <a:gd name="connsiteX957" fmla="*/ 459317 w 1421474"/>
                <a:gd name="connsiteY957" fmla="*/ 610129 h 939799"/>
                <a:gd name="connsiteX958" fmla="*/ 456142 w 1421474"/>
                <a:gd name="connsiteY958" fmla="*/ 609071 h 939799"/>
                <a:gd name="connsiteX959" fmla="*/ 452438 w 1421474"/>
                <a:gd name="connsiteY959" fmla="*/ 610658 h 939799"/>
                <a:gd name="connsiteX960" fmla="*/ 451379 w 1421474"/>
                <a:gd name="connsiteY960" fmla="*/ 611188 h 939799"/>
                <a:gd name="connsiteX961" fmla="*/ 449263 w 1421474"/>
                <a:gd name="connsiteY961" fmla="*/ 610658 h 939799"/>
                <a:gd name="connsiteX962" fmla="*/ 448204 w 1421474"/>
                <a:gd name="connsiteY962" fmla="*/ 610658 h 939799"/>
                <a:gd name="connsiteX963" fmla="*/ 443442 w 1421474"/>
                <a:gd name="connsiteY963" fmla="*/ 613833 h 939799"/>
                <a:gd name="connsiteX964" fmla="*/ 441325 w 1421474"/>
                <a:gd name="connsiteY964" fmla="*/ 613833 h 939799"/>
                <a:gd name="connsiteX965" fmla="*/ 439208 w 1421474"/>
                <a:gd name="connsiteY965" fmla="*/ 613304 h 939799"/>
                <a:gd name="connsiteX966" fmla="*/ 438150 w 1421474"/>
                <a:gd name="connsiteY966" fmla="*/ 612775 h 939799"/>
                <a:gd name="connsiteX967" fmla="*/ 436033 w 1421474"/>
                <a:gd name="connsiteY967" fmla="*/ 613304 h 939799"/>
                <a:gd name="connsiteX968" fmla="*/ 431800 w 1421474"/>
                <a:gd name="connsiteY968" fmla="*/ 615421 h 939799"/>
                <a:gd name="connsiteX969" fmla="*/ 430742 w 1421474"/>
                <a:gd name="connsiteY969" fmla="*/ 615950 h 939799"/>
                <a:gd name="connsiteX970" fmla="*/ 428096 w 1421474"/>
                <a:gd name="connsiteY970" fmla="*/ 615421 h 939799"/>
                <a:gd name="connsiteX971" fmla="*/ 426508 w 1421474"/>
                <a:gd name="connsiteY971" fmla="*/ 615950 h 939799"/>
                <a:gd name="connsiteX972" fmla="*/ 425450 w 1421474"/>
                <a:gd name="connsiteY972" fmla="*/ 615421 h 939799"/>
                <a:gd name="connsiteX973" fmla="*/ 424921 w 1421474"/>
                <a:gd name="connsiteY973" fmla="*/ 613833 h 939799"/>
                <a:gd name="connsiteX974" fmla="*/ 420158 w 1421474"/>
                <a:gd name="connsiteY974" fmla="*/ 608542 h 939799"/>
                <a:gd name="connsiteX975" fmla="*/ 419629 w 1421474"/>
                <a:gd name="connsiteY975" fmla="*/ 608542 h 939799"/>
                <a:gd name="connsiteX976" fmla="*/ 420158 w 1421474"/>
                <a:gd name="connsiteY976" fmla="*/ 608013 h 939799"/>
                <a:gd name="connsiteX977" fmla="*/ 418571 w 1421474"/>
                <a:gd name="connsiteY977" fmla="*/ 607483 h 939799"/>
                <a:gd name="connsiteX978" fmla="*/ 415396 w 1421474"/>
                <a:gd name="connsiteY978" fmla="*/ 607483 h 939799"/>
                <a:gd name="connsiteX979" fmla="*/ 414867 w 1421474"/>
                <a:gd name="connsiteY979" fmla="*/ 607483 h 939799"/>
                <a:gd name="connsiteX980" fmla="*/ 418571 w 1421474"/>
                <a:gd name="connsiteY980" fmla="*/ 605367 h 939799"/>
                <a:gd name="connsiteX981" fmla="*/ 418571 w 1421474"/>
                <a:gd name="connsiteY981" fmla="*/ 605367 h 939799"/>
                <a:gd name="connsiteX982" fmla="*/ 419629 w 1421474"/>
                <a:gd name="connsiteY982" fmla="*/ 604837 h 939799"/>
                <a:gd name="connsiteX983" fmla="*/ 421217 w 1421474"/>
                <a:gd name="connsiteY983" fmla="*/ 603779 h 939799"/>
                <a:gd name="connsiteX984" fmla="*/ 421217 w 1421474"/>
                <a:gd name="connsiteY984" fmla="*/ 603250 h 939799"/>
                <a:gd name="connsiteX985" fmla="*/ 421217 w 1421474"/>
                <a:gd name="connsiteY985" fmla="*/ 602721 h 939799"/>
                <a:gd name="connsiteX986" fmla="*/ 420158 w 1421474"/>
                <a:gd name="connsiteY986" fmla="*/ 601663 h 939799"/>
                <a:gd name="connsiteX987" fmla="*/ 420158 w 1421474"/>
                <a:gd name="connsiteY987" fmla="*/ 601133 h 939799"/>
                <a:gd name="connsiteX988" fmla="*/ 418042 w 1421474"/>
                <a:gd name="connsiteY988" fmla="*/ 599546 h 939799"/>
                <a:gd name="connsiteX989" fmla="*/ 411692 w 1421474"/>
                <a:gd name="connsiteY989" fmla="*/ 591608 h 939799"/>
                <a:gd name="connsiteX990" fmla="*/ 411692 w 1421474"/>
                <a:gd name="connsiteY990" fmla="*/ 591608 h 939799"/>
                <a:gd name="connsiteX991" fmla="*/ 411692 w 1421474"/>
                <a:gd name="connsiteY991" fmla="*/ 591608 h 939799"/>
                <a:gd name="connsiteX992" fmla="*/ 387879 w 1421474"/>
                <a:gd name="connsiteY992" fmla="*/ 561975 h 939799"/>
                <a:gd name="connsiteX993" fmla="*/ 375179 w 1421474"/>
                <a:gd name="connsiteY993" fmla="*/ 533929 h 939799"/>
                <a:gd name="connsiteX994" fmla="*/ 374121 w 1421474"/>
                <a:gd name="connsiteY994" fmla="*/ 532342 h 939799"/>
                <a:gd name="connsiteX995" fmla="*/ 371475 w 1421474"/>
                <a:gd name="connsiteY995" fmla="*/ 529167 h 939799"/>
                <a:gd name="connsiteX996" fmla="*/ 369888 w 1421474"/>
                <a:gd name="connsiteY996" fmla="*/ 528638 h 939799"/>
                <a:gd name="connsiteX997" fmla="*/ 367771 w 1421474"/>
                <a:gd name="connsiteY997" fmla="*/ 527050 h 939799"/>
                <a:gd name="connsiteX998" fmla="*/ 366712 w 1421474"/>
                <a:gd name="connsiteY998" fmla="*/ 524404 h 939799"/>
                <a:gd name="connsiteX999" fmla="*/ 365654 w 1421474"/>
                <a:gd name="connsiteY999" fmla="*/ 520700 h 939799"/>
                <a:gd name="connsiteX1000" fmla="*/ 366183 w 1421474"/>
                <a:gd name="connsiteY1000" fmla="*/ 520171 h 939799"/>
                <a:gd name="connsiteX1001" fmla="*/ 366712 w 1421474"/>
                <a:gd name="connsiteY1001" fmla="*/ 520171 h 939799"/>
                <a:gd name="connsiteX1002" fmla="*/ 367242 w 1421474"/>
                <a:gd name="connsiteY1002" fmla="*/ 519642 h 939799"/>
                <a:gd name="connsiteX1003" fmla="*/ 367242 w 1421474"/>
                <a:gd name="connsiteY1003" fmla="*/ 519112 h 939799"/>
                <a:gd name="connsiteX1004" fmla="*/ 364067 w 1421474"/>
                <a:gd name="connsiteY1004" fmla="*/ 515938 h 939799"/>
                <a:gd name="connsiteX1005" fmla="*/ 356658 w 1421474"/>
                <a:gd name="connsiteY1005" fmla="*/ 501650 h 939799"/>
                <a:gd name="connsiteX1006" fmla="*/ 355071 w 1421474"/>
                <a:gd name="connsiteY1006" fmla="*/ 500063 h 939799"/>
                <a:gd name="connsiteX1007" fmla="*/ 351367 w 1421474"/>
                <a:gd name="connsiteY1007" fmla="*/ 490008 h 939799"/>
                <a:gd name="connsiteX1008" fmla="*/ 346075 w 1421474"/>
                <a:gd name="connsiteY1008" fmla="*/ 483658 h 939799"/>
                <a:gd name="connsiteX1009" fmla="*/ 343958 w 1421474"/>
                <a:gd name="connsiteY1009" fmla="*/ 477837 h 939799"/>
                <a:gd name="connsiteX1010" fmla="*/ 345017 w 1421474"/>
                <a:gd name="connsiteY1010" fmla="*/ 475721 h 939799"/>
                <a:gd name="connsiteX1011" fmla="*/ 346075 w 1421474"/>
                <a:gd name="connsiteY1011" fmla="*/ 475192 h 939799"/>
                <a:gd name="connsiteX1012" fmla="*/ 347133 w 1421474"/>
                <a:gd name="connsiteY1012" fmla="*/ 476779 h 939799"/>
                <a:gd name="connsiteX1013" fmla="*/ 348192 w 1421474"/>
                <a:gd name="connsiteY1013" fmla="*/ 480483 h 939799"/>
                <a:gd name="connsiteX1014" fmla="*/ 350308 w 1421474"/>
                <a:gd name="connsiteY1014" fmla="*/ 481542 h 939799"/>
                <a:gd name="connsiteX1015" fmla="*/ 351367 w 1421474"/>
                <a:gd name="connsiteY1015" fmla="*/ 485246 h 939799"/>
                <a:gd name="connsiteX1016" fmla="*/ 352425 w 1421474"/>
                <a:gd name="connsiteY1016" fmla="*/ 486833 h 939799"/>
                <a:gd name="connsiteX1017" fmla="*/ 354542 w 1421474"/>
                <a:gd name="connsiteY1017" fmla="*/ 488950 h 939799"/>
                <a:gd name="connsiteX1018" fmla="*/ 356129 w 1421474"/>
                <a:gd name="connsiteY1018" fmla="*/ 491067 h 939799"/>
                <a:gd name="connsiteX1019" fmla="*/ 357188 w 1421474"/>
                <a:gd name="connsiteY1019" fmla="*/ 491067 h 939799"/>
                <a:gd name="connsiteX1020" fmla="*/ 358246 w 1421474"/>
                <a:gd name="connsiteY1020" fmla="*/ 490538 h 939799"/>
                <a:gd name="connsiteX1021" fmla="*/ 359304 w 1421474"/>
                <a:gd name="connsiteY1021" fmla="*/ 483658 h 939799"/>
                <a:gd name="connsiteX1022" fmla="*/ 360892 w 1421474"/>
                <a:gd name="connsiteY1022" fmla="*/ 479954 h 939799"/>
                <a:gd name="connsiteX1023" fmla="*/ 361950 w 1421474"/>
                <a:gd name="connsiteY1023" fmla="*/ 478896 h 939799"/>
                <a:gd name="connsiteX1024" fmla="*/ 356658 w 1421474"/>
                <a:gd name="connsiteY1024" fmla="*/ 465138 h 939799"/>
                <a:gd name="connsiteX1025" fmla="*/ 355071 w 1421474"/>
                <a:gd name="connsiteY1025" fmla="*/ 466196 h 939799"/>
                <a:gd name="connsiteX1026" fmla="*/ 352425 w 1421474"/>
                <a:gd name="connsiteY1026" fmla="*/ 466725 h 939799"/>
                <a:gd name="connsiteX1027" fmla="*/ 193675 w 1421474"/>
                <a:gd name="connsiteY1027" fmla="*/ 237067 h 939799"/>
                <a:gd name="connsiteX1028" fmla="*/ 193146 w 1421474"/>
                <a:gd name="connsiteY1028" fmla="*/ 238125 h 939799"/>
                <a:gd name="connsiteX1029" fmla="*/ 192617 w 1421474"/>
                <a:gd name="connsiteY1029" fmla="*/ 237596 h 939799"/>
                <a:gd name="connsiteX1030" fmla="*/ 189442 w 1421474"/>
                <a:gd name="connsiteY1030" fmla="*/ 238654 h 939799"/>
                <a:gd name="connsiteX1031" fmla="*/ 186796 w 1421474"/>
                <a:gd name="connsiteY1031" fmla="*/ 242358 h 939799"/>
                <a:gd name="connsiteX1032" fmla="*/ 185737 w 1421474"/>
                <a:gd name="connsiteY1032" fmla="*/ 242888 h 939799"/>
                <a:gd name="connsiteX1033" fmla="*/ 180975 w 1421474"/>
                <a:gd name="connsiteY1033" fmla="*/ 243417 h 939799"/>
                <a:gd name="connsiteX1034" fmla="*/ 180446 w 1421474"/>
                <a:gd name="connsiteY1034" fmla="*/ 242888 h 939799"/>
                <a:gd name="connsiteX1035" fmla="*/ 178858 w 1421474"/>
                <a:gd name="connsiteY1035" fmla="*/ 244475 h 939799"/>
                <a:gd name="connsiteX1036" fmla="*/ 177800 w 1421474"/>
                <a:gd name="connsiteY1036" fmla="*/ 246592 h 939799"/>
                <a:gd name="connsiteX1037" fmla="*/ 179917 w 1421474"/>
                <a:gd name="connsiteY1037" fmla="*/ 248179 h 939799"/>
                <a:gd name="connsiteX1038" fmla="*/ 179917 w 1421474"/>
                <a:gd name="connsiteY1038" fmla="*/ 247650 h 939799"/>
                <a:gd name="connsiteX1039" fmla="*/ 181504 w 1421474"/>
                <a:gd name="connsiteY1039" fmla="*/ 247121 h 939799"/>
                <a:gd name="connsiteX1040" fmla="*/ 182033 w 1421474"/>
                <a:gd name="connsiteY1040" fmla="*/ 246592 h 939799"/>
                <a:gd name="connsiteX1041" fmla="*/ 182563 w 1421474"/>
                <a:gd name="connsiteY1041" fmla="*/ 244475 h 939799"/>
                <a:gd name="connsiteX1042" fmla="*/ 183621 w 1421474"/>
                <a:gd name="connsiteY1042" fmla="*/ 244475 h 939799"/>
                <a:gd name="connsiteX1043" fmla="*/ 184150 w 1421474"/>
                <a:gd name="connsiteY1043" fmla="*/ 243946 h 939799"/>
                <a:gd name="connsiteX1044" fmla="*/ 184679 w 1421474"/>
                <a:gd name="connsiteY1044" fmla="*/ 244475 h 939799"/>
                <a:gd name="connsiteX1045" fmla="*/ 185737 w 1421474"/>
                <a:gd name="connsiteY1045" fmla="*/ 244475 h 939799"/>
                <a:gd name="connsiteX1046" fmla="*/ 186796 w 1421474"/>
                <a:gd name="connsiteY1046" fmla="*/ 244475 h 939799"/>
                <a:gd name="connsiteX1047" fmla="*/ 192087 w 1421474"/>
                <a:gd name="connsiteY1047" fmla="*/ 244475 h 939799"/>
                <a:gd name="connsiteX1048" fmla="*/ 192617 w 1421474"/>
                <a:gd name="connsiteY1048" fmla="*/ 242888 h 939799"/>
                <a:gd name="connsiteX1049" fmla="*/ 193675 w 1421474"/>
                <a:gd name="connsiteY1049" fmla="*/ 241829 h 939799"/>
                <a:gd name="connsiteX1050" fmla="*/ 193675 w 1421474"/>
                <a:gd name="connsiteY1050" fmla="*/ 239712 h 939799"/>
                <a:gd name="connsiteX1051" fmla="*/ 193146 w 1421474"/>
                <a:gd name="connsiteY1051" fmla="*/ 239712 h 939799"/>
                <a:gd name="connsiteX1052" fmla="*/ 194204 w 1421474"/>
                <a:gd name="connsiteY1052" fmla="*/ 237067 h 939799"/>
                <a:gd name="connsiteX1053" fmla="*/ 193675 w 1421474"/>
                <a:gd name="connsiteY1053" fmla="*/ 237067 h 939799"/>
                <a:gd name="connsiteX1054" fmla="*/ 358775 w 1421474"/>
                <a:gd name="connsiteY1054" fmla="*/ 430742 h 939799"/>
                <a:gd name="connsiteX1055" fmla="*/ 352425 w 1421474"/>
                <a:gd name="connsiteY1055" fmla="*/ 433388 h 939799"/>
                <a:gd name="connsiteX1056" fmla="*/ 351367 w 1421474"/>
                <a:gd name="connsiteY1056" fmla="*/ 433388 h 939799"/>
                <a:gd name="connsiteX1057" fmla="*/ 347663 w 1421474"/>
                <a:gd name="connsiteY1057" fmla="*/ 432858 h 939799"/>
                <a:gd name="connsiteX1058" fmla="*/ 347663 w 1421474"/>
                <a:gd name="connsiteY1058" fmla="*/ 433388 h 939799"/>
                <a:gd name="connsiteX1059" fmla="*/ 347663 w 1421474"/>
                <a:gd name="connsiteY1059" fmla="*/ 434446 h 939799"/>
                <a:gd name="connsiteX1060" fmla="*/ 347133 w 1421474"/>
                <a:gd name="connsiteY1060" fmla="*/ 434975 h 939799"/>
                <a:gd name="connsiteX1061" fmla="*/ 346075 w 1421474"/>
                <a:gd name="connsiteY1061" fmla="*/ 434446 h 939799"/>
                <a:gd name="connsiteX1062" fmla="*/ 345546 w 1421474"/>
                <a:gd name="connsiteY1062" fmla="*/ 434446 h 939799"/>
                <a:gd name="connsiteX1063" fmla="*/ 343958 w 1421474"/>
                <a:gd name="connsiteY1063" fmla="*/ 435504 h 939799"/>
                <a:gd name="connsiteX1064" fmla="*/ 343429 w 1421474"/>
                <a:gd name="connsiteY1064" fmla="*/ 435504 h 939799"/>
                <a:gd name="connsiteX1065" fmla="*/ 342900 w 1421474"/>
                <a:gd name="connsiteY1065" fmla="*/ 435504 h 939799"/>
                <a:gd name="connsiteX1066" fmla="*/ 343429 w 1421474"/>
                <a:gd name="connsiteY1066" fmla="*/ 437092 h 939799"/>
                <a:gd name="connsiteX1067" fmla="*/ 343429 w 1421474"/>
                <a:gd name="connsiteY1067" fmla="*/ 438150 h 939799"/>
                <a:gd name="connsiteX1068" fmla="*/ 344487 w 1421474"/>
                <a:gd name="connsiteY1068" fmla="*/ 438150 h 939799"/>
                <a:gd name="connsiteX1069" fmla="*/ 346075 w 1421474"/>
                <a:gd name="connsiteY1069" fmla="*/ 438679 h 939799"/>
                <a:gd name="connsiteX1070" fmla="*/ 347663 w 1421474"/>
                <a:gd name="connsiteY1070" fmla="*/ 438679 h 939799"/>
                <a:gd name="connsiteX1071" fmla="*/ 347663 w 1421474"/>
                <a:gd name="connsiteY1071" fmla="*/ 439208 h 939799"/>
                <a:gd name="connsiteX1072" fmla="*/ 348192 w 1421474"/>
                <a:gd name="connsiteY1072" fmla="*/ 439208 h 939799"/>
                <a:gd name="connsiteX1073" fmla="*/ 348192 w 1421474"/>
                <a:gd name="connsiteY1073" fmla="*/ 438679 h 939799"/>
                <a:gd name="connsiteX1074" fmla="*/ 348721 w 1421474"/>
                <a:gd name="connsiteY1074" fmla="*/ 438150 h 939799"/>
                <a:gd name="connsiteX1075" fmla="*/ 349779 w 1421474"/>
                <a:gd name="connsiteY1075" fmla="*/ 438150 h 939799"/>
                <a:gd name="connsiteX1076" fmla="*/ 352425 w 1421474"/>
                <a:gd name="connsiteY1076" fmla="*/ 437621 h 939799"/>
                <a:gd name="connsiteX1077" fmla="*/ 352425 w 1421474"/>
                <a:gd name="connsiteY1077" fmla="*/ 436033 h 939799"/>
                <a:gd name="connsiteX1078" fmla="*/ 353483 w 1421474"/>
                <a:gd name="connsiteY1078" fmla="*/ 436563 h 939799"/>
                <a:gd name="connsiteX1079" fmla="*/ 354013 w 1421474"/>
                <a:gd name="connsiteY1079" fmla="*/ 436563 h 939799"/>
                <a:gd name="connsiteX1080" fmla="*/ 354013 w 1421474"/>
                <a:gd name="connsiteY1080" fmla="*/ 436033 h 939799"/>
                <a:gd name="connsiteX1081" fmla="*/ 355071 w 1421474"/>
                <a:gd name="connsiteY1081" fmla="*/ 436033 h 939799"/>
                <a:gd name="connsiteX1082" fmla="*/ 354013 w 1421474"/>
                <a:gd name="connsiteY1082" fmla="*/ 434975 h 939799"/>
                <a:gd name="connsiteX1083" fmla="*/ 354013 w 1421474"/>
                <a:gd name="connsiteY1083" fmla="*/ 433917 h 939799"/>
                <a:gd name="connsiteX1084" fmla="*/ 358775 w 1421474"/>
                <a:gd name="connsiteY1084" fmla="*/ 430742 h 939799"/>
                <a:gd name="connsiteX1085" fmla="*/ 207433 w 1421474"/>
                <a:gd name="connsiteY1085" fmla="*/ 257175 h 939799"/>
                <a:gd name="connsiteX1086" fmla="*/ 207433 w 1421474"/>
                <a:gd name="connsiteY1086" fmla="*/ 254529 h 939799"/>
                <a:gd name="connsiteX1087" fmla="*/ 205846 w 1421474"/>
                <a:gd name="connsiteY1087" fmla="*/ 254529 h 939799"/>
                <a:gd name="connsiteX1088" fmla="*/ 204788 w 1421474"/>
                <a:gd name="connsiteY1088" fmla="*/ 254529 h 939799"/>
                <a:gd name="connsiteX1089" fmla="*/ 204788 w 1421474"/>
                <a:gd name="connsiteY1089" fmla="*/ 257175 h 939799"/>
                <a:gd name="connsiteX1090" fmla="*/ 204258 w 1421474"/>
                <a:gd name="connsiteY1090" fmla="*/ 258233 h 939799"/>
                <a:gd name="connsiteX1091" fmla="*/ 202142 w 1421474"/>
                <a:gd name="connsiteY1091" fmla="*/ 257704 h 939799"/>
                <a:gd name="connsiteX1092" fmla="*/ 201083 w 1421474"/>
                <a:gd name="connsiteY1092" fmla="*/ 255587 h 939799"/>
                <a:gd name="connsiteX1093" fmla="*/ 199496 w 1421474"/>
                <a:gd name="connsiteY1093" fmla="*/ 257175 h 939799"/>
                <a:gd name="connsiteX1094" fmla="*/ 197908 w 1421474"/>
                <a:gd name="connsiteY1094" fmla="*/ 257704 h 939799"/>
                <a:gd name="connsiteX1095" fmla="*/ 199496 w 1421474"/>
                <a:gd name="connsiteY1095" fmla="*/ 261938 h 939799"/>
                <a:gd name="connsiteX1096" fmla="*/ 201612 w 1421474"/>
                <a:gd name="connsiteY1096" fmla="*/ 262467 h 939799"/>
                <a:gd name="connsiteX1097" fmla="*/ 202671 w 1421474"/>
                <a:gd name="connsiteY1097" fmla="*/ 261938 h 939799"/>
                <a:gd name="connsiteX1098" fmla="*/ 204258 w 1421474"/>
                <a:gd name="connsiteY1098" fmla="*/ 264583 h 939799"/>
                <a:gd name="connsiteX1099" fmla="*/ 204788 w 1421474"/>
                <a:gd name="connsiteY1099" fmla="*/ 264054 h 939799"/>
                <a:gd name="connsiteX1100" fmla="*/ 206375 w 1421474"/>
                <a:gd name="connsiteY1100" fmla="*/ 262467 h 939799"/>
                <a:gd name="connsiteX1101" fmla="*/ 207433 w 1421474"/>
                <a:gd name="connsiteY1101" fmla="*/ 261408 h 939799"/>
                <a:gd name="connsiteX1102" fmla="*/ 205317 w 1421474"/>
                <a:gd name="connsiteY1102" fmla="*/ 260350 h 939799"/>
                <a:gd name="connsiteX1103" fmla="*/ 206904 w 1421474"/>
                <a:gd name="connsiteY1103" fmla="*/ 258763 h 939799"/>
                <a:gd name="connsiteX1104" fmla="*/ 207433 w 1421474"/>
                <a:gd name="connsiteY1104" fmla="*/ 257175 h 939799"/>
                <a:gd name="connsiteX1105" fmla="*/ 284692 w 1421474"/>
                <a:gd name="connsiteY1105" fmla="*/ 430212 h 939799"/>
                <a:gd name="connsiteX1106" fmla="*/ 284692 w 1421474"/>
                <a:gd name="connsiteY1106" fmla="*/ 431271 h 939799"/>
                <a:gd name="connsiteX1107" fmla="*/ 283633 w 1421474"/>
                <a:gd name="connsiteY1107" fmla="*/ 431271 h 939799"/>
                <a:gd name="connsiteX1108" fmla="*/ 283633 w 1421474"/>
                <a:gd name="connsiteY1108" fmla="*/ 432858 h 939799"/>
                <a:gd name="connsiteX1109" fmla="*/ 283633 w 1421474"/>
                <a:gd name="connsiteY1109" fmla="*/ 433388 h 939799"/>
                <a:gd name="connsiteX1110" fmla="*/ 284163 w 1421474"/>
                <a:gd name="connsiteY1110" fmla="*/ 433388 h 939799"/>
                <a:gd name="connsiteX1111" fmla="*/ 285750 w 1421474"/>
                <a:gd name="connsiteY1111" fmla="*/ 433388 h 939799"/>
                <a:gd name="connsiteX1112" fmla="*/ 287337 w 1421474"/>
                <a:gd name="connsiteY1112" fmla="*/ 433917 h 939799"/>
                <a:gd name="connsiteX1113" fmla="*/ 289454 w 1421474"/>
                <a:gd name="connsiteY1113" fmla="*/ 433917 h 939799"/>
                <a:gd name="connsiteX1114" fmla="*/ 292100 w 1421474"/>
                <a:gd name="connsiteY1114" fmla="*/ 434975 h 939799"/>
                <a:gd name="connsiteX1115" fmla="*/ 292100 w 1421474"/>
                <a:gd name="connsiteY1115" fmla="*/ 436033 h 939799"/>
                <a:gd name="connsiteX1116" fmla="*/ 298979 w 1421474"/>
                <a:gd name="connsiteY1116" fmla="*/ 435504 h 939799"/>
                <a:gd name="connsiteX1117" fmla="*/ 300038 w 1421474"/>
                <a:gd name="connsiteY1117" fmla="*/ 435504 h 939799"/>
                <a:gd name="connsiteX1118" fmla="*/ 302154 w 1421474"/>
                <a:gd name="connsiteY1118" fmla="*/ 435504 h 939799"/>
                <a:gd name="connsiteX1119" fmla="*/ 302683 w 1421474"/>
                <a:gd name="connsiteY1119" fmla="*/ 434446 h 939799"/>
                <a:gd name="connsiteX1120" fmla="*/ 302683 w 1421474"/>
                <a:gd name="connsiteY1120" fmla="*/ 433917 h 939799"/>
                <a:gd name="connsiteX1121" fmla="*/ 302683 w 1421474"/>
                <a:gd name="connsiteY1121" fmla="*/ 432858 h 939799"/>
                <a:gd name="connsiteX1122" fmla="*/ 301625 w 1421474"/>
                <a:gd name="connsiteY1122" fmla="*/ 433917 h 939799"/>
                <a:gd name="connsiteX1123" fmla="*/ 301096 w 1421474"/>
                <a:gd name="connsiteY1123" fmla="*/ 433917 h 939799"/>
                <a:gd name="connsiteX1124" fmla="*/ 300567 w 1421474"/>
                <a:gd name="connsiteY1124" fmla="*/ 433917 h 939799"/>
                <a:gd name="connsiteX1125" fmla="*/ 299508 w 1421474"/>
                <a:gd name="connsiteY1125" fmla="*/ 434446 h 939799"/>
                <a:gd name="connsiteX1126" fmla="*/ 298979 w 1421474"/>
                <a:gd name="connsiteY1126" fmla="*/ 434446 h 939799"/>
                <a:gd name="connsiteX1127" fmla="*/ 298450 w 1421474"/>
                <a:gd name="connsiteY1127" fmla="*/ 433917 h 939799"/>
                <a:gd name="connsiteX1128" fmla="*/ 298979 w 1421474"/>
                <a:gd name="connsiteY1128" fmla="*/ 432858 h 939799"/>
                <a:gd name="connsiteX1129" fmla="*/ 298450 w 1421474"/>
                <a:gd name="connsiteY1129" fmla="*/ 432858 h 939799"/>
                <a:gd name="connsiteX1130" fmla="*/ 297392 w 1421474"/>
                <a:gd name="connsiteY1130" fmla="*/ 433388 h 939799"/>
                <a:gd name="connsiteX1131" fmla="*/ 296333 w 1421474"/>
                <a:gd name="connsiteY1131" fmla="*/ 432858 h 939799"/>
                <a:gd name="connsiteX1132" fmla="*/ 294217 w 1421474"/>
                <a:gd name="connsiteY1132" fmla="*/ 432858 h 939799"/>
                <a:gd name="connsiteX1133" fmla="*/ 293688 w 1421474"/>
                <a:gd name="connsiteY1133" fmla="*/ 432329 h 939799"/>
                <a:gd name="connsiteX1134" fmla="*/ 292100 w 1421474"/>
                <a:gd name="connsiteY1134" fmla="*/ 432329 h 939799"/>
                <a:gd name="connsiteX1135" fmla="*/ 289983 w 1421474"/>
                <a:gd name="connsiteY1135" fmla="*/ 432858 h 939799"/>
                <a:gd name="connsiteX1136" fmla="*/ 288396 w 1421474"/>
                <a:gd name="connsiteY1136" fmla="*/ 432329 h 939799"/>
                <a:gd name="connsiteX1137" fmla="*/ 287867 w 1421474"/>
                <a:gd name="connsiteY1137" fmla="*/ 431800 h 939799"/>
                <a:gd name="connsiteX1138" fmla="*/ 287867 w 1421474"/>
                <a:gd name="connsiteY1138" fmla="*/ 431271 h 939799"/>
                <a:gd name="connsiteX1139" fmla="*/ 287337 w 1421474"/>
                <a:gd name="connsiteY1139" fmla="*/ 430742 h 939799"/>
                <a:gd name="connsiteX1140" fmla="*/ 287337 w 1421474"/>
                <a:gd name="connsiteY1140" fmla="*/ 431271 h 939799"/>
                <a:gd name="connsiteX1141" fmla="*/ 286808 w 1421474"/>
                <a:gd name="connsiteY1141" fmla="*/ 431271 h 939799"/>
                <a:gd name="connsiteX1142" fmla="*/ 286279 w 1421474"/>
                <a:gd name="connsiteY1142" fmla="*/ 431271 h 939799"/>
                <a:gd name="connsiteX1143" fmla="*/ 285221 w 1421474"/>
                <a:gd name="connsiteY1143" fmla="*/ 431271 h 939799"/>
                <a:gd name="connsiteX1144" fmla="*/ 285221 w 1421474"/>
                <a:gd name="connsiteY1144" fmla="*/ 430742 h 939799"/>
                <a:gd name="connsiteX1145" fmla="*/ 284692 w 1421474"/>
                <a:gd name="connsiteY1145" fmla="*/ 430212 h 939799"/>
                <a:gd name="connsiteX1146" fmla="*/ 226483 w 1421474"/>
                <a:gd name="connsiteY1146" fmla="*/ 414337 h 939799"/>
                <a:gd name="connsiteX1147" fmla="*/ 228071 w 1421474"/>
                <a:gd name="connsiteY1147" fmla="*/ 411163 h 939799"/>
                <a:gd name="connsiteX1148" fmla="*/ 228071 w 1421474"/>
                <a:gd name="connsiteY1148" fmla="*/ 410633 h 939799"/>
                <a:gd name="connsiteX1149" fmla="*/ 227542 w 1421474"/>
                <a:gd name="connsiteY1149" fmla="*/ 410104 h 939799"/>
                <a:gd name="connsiteX1150" fmla="*/ 219075 w 1421474"/>
                <a:gd name="connsiteY1150" fmla="*/ 412221 h 939799"/>
                <a:gd name="connsiteX1151" fmla="*/ 216958 w 1421474"/>
                <a:gd name="connsiteY1151" fmla="*/ 412221 h 939799"/>
                <a:gd name="connsiteX1152" fmla="*/ 215371 w 1421474"/>
                <a:gd name="connsiteY1152" fmla="*/ 411692 h 939799"/>
                <a:gd name="connsiteX1153" fmla="*/ 213254 w 1421474"/>
                <a:gd name="connsiteY1153" fmla="*/ 410104 h 939799"/>
                <a:gd name="connsiteX1154" fmla="*/ 211667 w 1421474"/>
                <a:gd name="connsiteY1154" fmla="*/ 411163 h 939799"/>
                <a:gd name="connsiteX1155" fmla="*/ 209550 w 1421474"/>
                <a:gd name="connsiteY1155" fmla="*/ 411163 h 939799"/>
                <a:gd name="connsiteX1156" fmla="*/ 209021 w 1421474"/>
                <a:gd name="connsiteY1156" fmla="*/ 411163 h 939799"/>
                <a:gd name="connsiteX1157" fmla="*/ 207962 w 1421474"/>
                <a:gd name="connsiteY1157" fmla="*/ 412750 h 939799"/>
                <a:gd name="connsiteX1158" fmla="*/ 207433 w 1421474"/>
                <a:gd name="connsiteY1158" fmla="*/ 413808 h 939799"/>
                <a:gd name="connsiteX1159" fmla="*/ 207962 w 1421474"/>
                <a:gd name="connsiteY1159" fmla="*/ 414867 h 939799"/>
                <a:gd name="connsiteX1160" fmla="*/ 208492 w 1421474"/>
                <a:gd name="connsiteY1160" fmla="*/ 415396 h 939799"/>
                <a:gd name="connsiteX1161" fmla="*/ 211138 w 1421474"/>
                <a:gd name="connsiteY1161" fmla="*/ 415925 h 939799"/>
                <a:gd name="connsiteX1162" fmla="*/ 216958 w 1421474"/>
                <a:gd name="connsiteY1162" fmla="*/ 419100 h 939799"/>
                <a:gd name="connsiteX1163" fmla="*/ 219604 w 1421474"/>
                <a:gd name="connsiteY1163" fmla="*/ 419629 h 939799"/>
                <a:gd name="connsiteX1164" fmla="*/ 222250 w 1421474"/>
                <a:gd name="connsiteY1164" fmla="*/ 421746 h 939799"/>
                <a:gd name="connsiteX1165" fmla="*/ 224367 w 1421474"/>
                <a:gd name="connsiteY1165" fmla="*/ 421746 h 939799"/>
                <a:gd name="connsiteX1166" fmla="*/ 224896 w 1421474"/>
                <a:gd name="connsiteY1166" fmla="*/ 421746 h 939799"/>
                <a:gd name="connsiteX1167" fmla="*/ 226483 w 1421474"/>
                <a:gd name="connsiteY1167" fmla="*/ 419629 h 939799"/>
                <a:gd name="connsiteX1168" fmla="*/ 227013 w 1421474"/>
                <a:gd name="connsiteY1168" fmla="*/ 419629 h 939799"/>
                <a:gd name="connsiteX1169" fmla="*/ 225954 w 1421474"/>
                <a:gd name="connsiteY1169" fmla="*/ 417513 h 939799"/>
                <a:gd name="connsiteX1170" fmla="*/ 225954 w 1421474"/>
                <a:gd name="connsiteY1170" fmla="*/ 416454 h 939799"/>
                <a:gd name="connsiteX1171" fmla="*/ 226483 w 1421474"/>
                <a:gd name="connsiteY1171" fmla="*/ 414337 h 939799"/>
                <a:gd name="connsiteX1172" fmla="*/ 288396 w 1421474"/>
                <a:gd name="connsiteY1172" fmla="*/ 394758 h 939799"/>
                <a:gd name="connsiteX1173" fmla="*/ 288925 w 1421474"/>
                <a:gd name="connsiteY1173" fmla="*/ 394229 h 939799"/>
                <a:gd name="connsiteX1174" fmla="*/ 287337 w 1421474"/>
                <a:gd name="connsiteY1174" fmla="*/ 393171 h 939799"/>
                <a:gd name="connsiteX1175" fmla="*/ 287337 w 1421474"/>
                <a:gd name="connsiteY1175" fmla="*/ 393700 h 939799"/>
                <a:gd name="connsiteX1176" fmla="*/ 288396 w 1421474"/>
                <a:gd name="connsiteY1176" fmla="*/ 394758 h 939799"/>
                <a:gd name="connsiteX1177" fmla="*/ 179917 w 1421474"/>
                <a:gd name="connsiteY1177" fmla="*/ 378354 h 939799"/>
                <a:gd name="connsiteX1178" fmla="*/ 180975 w 1421474"/>
                <a:gd name="connsiteY1178" fmla="*/ 378354 h 939799"/>
                <a:gd name="connsiteX1179" fmla="*/ 181504 w 1421474"/>
                <a:gd name="connsiteY1179" fmla="*/ 379413 h 939799"/>
                <a:gd name="connsiteX1180" fmla="*/ 180975 w 1421474"/>
                <a:gd name="connsiteY1180" fmla="*/ 379942 h 939799"/>
                <a:gd name="connsiteX1181" fmla="*/ 180446 w 1421474"/>
                <a:gd name="connsiteY1181" fmla="*/ 379942 h 939799"/>
                <a:gd name="connsiteX1182" fmla="*/ 180446 w 1421474"/>
                <a:gd name="connsiteY1182" fmla="*/ 380471 h 939799"/>
                <a:gd name="connsiteX1183" fmla="*/ 181504 w 1421474"/>
                <a:gd name="connsiteY1183" fmla="*/ 379942 h 939799"/>
                <a:gd name="connsiteX1184" fmla="*/ 182033 w 1421474"/>
                <a:gd name="connsiteY1184" fmla="*/ 380471 h 939799"/>
                <a:gd name="connsiteX1185" fmla="*/ 180975 w 1421474"/>
                <a:gd name="connsiteY1185" fmla="*/ 382058 h 939799"/>
                <a:gd name="connsiteX1186" fmla="*/ 182563 w 1421474"/>
                <a:gd name="connsiteY1186" fmla="*/ 382058 h 939799"/>
                <a:gd name="connsiteX1187" fmla="*/ 181504 w 1421474"/>
                <a:gd name="connsiteY1187" fmla="*/ 383117 h 939799"/>
                <a:gd name="connsiteX1188" fmla="*/ 182563 w 1421474"/>
                <a:gd name="connsiteY1188" fmla="*/ 383646 h 939799"/>
                <a:gd name="connsiteX1189" fmla="*/ 183621 w 1421474"/>
                <a:gd name="connsiteY1189" fmla="*/ 383646 h 939799"/>
                <a:gd name="connsiteX1190" fmla="*/ 183621 w 1421474"/>
                <a:gd name="connsiteY1190" fmla="*/ 384704 h 939799"/>
                <a:gd name="connsiteX1191" fmla="*/ 184679 w 1421474"/>
                <a:gd name="connsiteY1191" fmla="*/ 384704 h 939799"/>
                <a:gd name="connsiteX1192" fmla="*/ 185737 w 1421474"/>
                <a:gd name="connsiteY1192" fmla="*/ 382587 h 939799"/>
                <a:gd name="connsiteX1193" fmla="*/ 185737 w 1421474"/>
                <a:gd name="connsiteY1193" fmla="*/ 379942 h 939799"/>
                <a:gd name="connsiteX1194" fmla="*/ 186796 w 1421474"/>
                <a:gd name="connsiteY1194" fmla="*/ 379413 h 939799"/>
                <a:gd name="connsiteX1195" fmla="*/ 186796 w 1421474"/>
                <a:gd name="connsiteY1195" fmla="*/ 375708 h 939799"/>
                <a:gd name="connsiteX1196" fmla="*/ 186796 w 1421474"/>
                <a:gd name="connsiteY1196" fmla="*/ 374650 h 939799"/>
                <a:gd name="connsiteX1197" fmla="*/ 186267 w 1421474"/>
                <a:gd name="connsiteY1197" fmla="*/ 374650 h 939799"/>
                <a:gd name="connsiteX1198" fmla="*/ 186267 w 1421474"/>
                <a:gd name="connsiteY1198" fmla="*/ 372533 h 939799"/>
                <a:gd name="connsiteX1199" fmla="*/ 186267 w 1421474"/>
                <a:gd name="connsiteY1199" fmla="*/ 372004 h 939799"/>
                <a:gd name="connsiteX1200" fmla="*/ 186267 w 1421474"/>
                <a:gd name="connsiteY1200" fmla="*/ 371475 h 939799"/>
                <a:gd name="connsiteX1201" fmla="*/ 185737 w 1421474"/>
                <a:gd name="connsiteY1201" fmla="*/ 371475 h 939799"/>
                <a:gd name="connsiteX1202" fmla="*/ 185208 w 1421474"/>
                <a:gd name="connsiteY1202" fmla="*/ 372004 h 939799"/>
                <a:gd name="connsiteX1203" fmla="*/ 185208 w 1421474"/>
                <a:gd name="connsiteY1203" fmla="*/ 373063 h 939799"/>
                <a:gd name="connsiteX1204" fmla="*/ 185208 w 1421474"/>
                <a:gd name="connsiteY1204" fmla="*/ 374121 h 939799"/>
                <a:gd name="connsiteX1205" fmla="*/ 184679 w 1421474"/>
                <a:gd name="connsiteY1205" fmla="*/ 373592 h 939799"/>
                <a:gd name="connsiteX1206" fmla="*/ 183621 w 1421474"/>
                <a:gd name="connsiteY1206" fmla="*/ 373592 h 939799"/>
                <a:gd name="connsiteX1207" fmla="*/ 183621 w 1421474"/>
                <a:gd name="connsiteY1207" fmla="*/ 374121 h 939799"/>
                <a:gd name="connsiteX1208" fmla="*/ 182563 w 1421474"/>
                <a:gd name="connsiteY1208" fmla="*/ 374121 h 939799"/>
                <a:gd name="connsiteX1209" fmla="*/ 180975 w 1421474"/>
                <a:gd name="connsiteY1209" fmla="*/ 375179 h 939799"/>
                <a:gd name="connsiteX1210" fmla="*/ 179917 w 1421474"/>
                <a:gd name="connsiteY1210" fmla="*/ 376767 h 939799"/>
                <a:gd name="connsiteX1211" fmla="*/ 180975 w 1421474"/>
                <a:gd name="connsiteY1211" fmla="*/ 377296 h 939799"/>
                <a:gd name="connsiteX1212" fmla="*/ 180446 w 1421474"/>
                <a:gd name="connsiteY1212" fmla="*/ 377825 h 939799"/>
                <a:gd name="connsiteX1213" fmla="*/ 179917 w 1421474"/>
                <a:gd name="connsiteY1213" fmla="*/ 378354 h 939799"/>
                <a:gd name="connsiteX1214" fmla="*/ 177800 w 1421474"/>
                <a:gd name="connsiteY1214" fmla="*/ 389467 h 939799"/>
                <a:gd name="connsiteX1215" fmla="*/ 177800 w 1421474"/>
                <a:gd name="connsiteY1215" fmla="*/ 390525 h 939799"/>
                <a:gd name="connsiteX1216" fmla="*/ 179388 w 1421474"/>
                <a:gd name="connsiteY1216" fmla="*/ 392112 h 939799"/>
                <a:gd name="connsiteX1217" fmla="*/ 179917 w 1421474"/>
                <a:gd name="connsiteY1217" fmla="*/ 396346 h 939799"/>
                <a:gd name="connsiteX1218" fmla="*/ 179388 w 1421474"/>
                <a:gd name="connsiteY1218" fmla="*/ 401638 h 939799"/>
                <a:gd name="connsiteX1219" fmla="*/ 179388 w 1421474"/>
                <a:gd name="connsiteY1219" fmla="*/ 402167 h 939799"/>
                <a:gd name="connsiteX1220" fmla="*/ 181504 w 1421474"/>
                <a:gd name="connsiteY1220" fmla="*/ 403754 h 939799"/>
                <a:gd name="connsiteX1221" fmla="*/ 182563 w 1421474"/>
                <a:gd name="connsiteY1221" fmla="*/ 403754 h 939799"/>
                <a:gd name="connsiteX1222" fmla="*/ 183092 w 1421474"/>
                <a:gd name="connsiteY1222" fmla="*/ 403225 h 939799"/>
                <a:gd name="connsiteX1223" fmla="*/ 183621 w 1421474"/>
                <a:gd name="connsiteY1223" fmla="*/ 402696 h 939799"/>
                <a:gd name="connsiteX1224" fmla="*/ 184150 w 1421474"/>
                <a:gd name="connsiteY1224" fmla="*/ 402167 h 939799"/>
                <a:gd name="connsiteX1225" fmla="*/ 185737 w 1421474"/>
                <a:gd name="connsiteY1225" fmla="*/ 402167 h 939799"/>
                <a:gd name="connsiteX1226" fmla="*/ 186796 w 1421474"/>
                <a:gd name="connsiteY1226" fmla="*/ 402696 h 939799"/>
                <a:gd name="connsiteX1227" fmla="*/ 187854 w 1421474"/>
                <a:gd name="connsiteY1227" fmla="*/ 400579 h 939799"/>
                <a:gd name="connsiteX1228" fmla="*/ 188383 w 1421474"/>
                <a:gd name="connsiteY1228" fmla="*/ 398462 h 939799"/>
                <a:gd name="connsiteX1229" fmla="*/ 187854 w 1421474"/>
                <a:gd name="connsiteY1229" fmla="*/ 395288 h 939799"/>
                <a:gd name="connsiteX1230" fmla="*/ 188383 w 1421474"/>
                <a:gd name="connsiteY1230" fmla="*/ 393171 h 939799"/>
                <a:gd name="connsiteX1231" fmla="*/ 188913 w 1421474"/>
                <a:gd name="connsiteY1231" fmla="*/ 392642 h 939799"/>
                <a:gd name="connsiteX1232" fmla="*/ 188913 w 1421474"/>
                <a:gd name="connsiteY1232" fmla="*/ 391054 h 939799"/>
                <a:gd name="connsiteX1233" fmla="*/ 187854 w 1421474"/>
                <a:gd name="connsiteY1233" fmla="*/ 388408 h 939799"/>
                <a:gd name="connsiteX1234" fmla="*/ 185737 w 1421474"/>
                <a:gd name="connsiteY1234" fmla="*/ 386292 h 939799"/>
                <a:gd name="connsiteX1235" fmla="*/ 182033 w 1421474"/>
                <a:gd name="connsiteY1235" fmla="*/ 388938 h 939799"/>
                <a:gd name="connsiteX1236" fmla="*/ 178329 w 1421474"/>
                <a:gd name="connsiteY1236" fmla="*/ 388938 h 939799"/>
                <a:gd name="connsiteX1237" fmla="*/ 177800 w 1421474"/>
                <a:gd name="connsiteY1237" fmla="*/ 389467 h 939799"/>
                <a:gd name="connsiteX1238" fmla="*/ 1420284 w 1421474"/>
                <a:gd name="connsiteY1238" fmla="*/ 131233 h 939799"/>
                <a:gd name="connsiteX1239" fmla="*/ 1402821 w 1421474"/>
                <a:gd name="connsiteY1239" fmla="*/ 129117 h 939799"/>
                <a:gd name="connsiteX1240" fmla="*/ 1399117 w 1421474"/>
                <a:gd name="connsiteY1240" fmla="*/ 133350 h 939799"/>
                <a:gd name="connsiteX1241" fmla="*/ 1386417 w 1421474"/>
                <a:gd name="connsiteY1241" fmla="*/ 118004 h 939799"/>
                <a:gd name="connsiteX1242" fmla="*/ 1363133 w 1421474"/>
                <a:gd name="connsiteY1242" fmla="*/ 115358 h 939799"/>
                <a:gd name="connsiteX1243" fmla="*/ 1361546 w 1421474"/>
                <a:gd name="connsiteY1243" fmla="*/ 115358 h 939799"/>
                <a:gd name="connsiteX1244" fmla="*/ 1358371 w 1421474"/>
                <a:gd name="connsiteY1244" fmla="*/ 112712 h 939799"/>
                <a:gd name="connsiteX1245" fmla="*/ 1356254 w 1421474"/>
                <a:gd name="connsiteY1245" fmla="*/ 111654 h 939799"/>
                <a:gd name="connsiteX1246" fmla="*/ 1353608 w 1421474"/>
                <a:gd name="connsiteY1246" fmla="*/ 111125 h 939799"/>
                <a:gd name="connsiteX1247" fmla="*/ 1347258 w 1421474"/>
                <a:gd name="connsiteY1247" fmla="*/ 108479 h 939799"/>
                <a:gd name="connsiteX1248" fmla="*/ 1339321 w 1421474"/>
                <a:gd name="connsiteY1248" fmla="*/ 106892 h 939799"/>
                <a:gd name="connsiteX1249" fmla="*/ 1336675 w 1421474"/>
                <a:gd name="connsiteY1249" fmla="*/ 105304 h 939799"/>
                <a:gd name="connsiteX1250" fmla="*/ 1332971 w 1421474"/>
                <a:gd name="connsiteY1250" fmla="*/ 104775 h 939799"/>
                <a:gd name="connsiteX1251" fmla="*/ 1319212 w 1421474"/>
                <a:gd name="connsiteY1251" fmla="*/ 104775 h 939799"/>
                <a:gd name="connsiteX1252" fmla="*/ 1314979 w 1421474"/>
                <a:gd name="connsiteY1252" fmla="*/ 105833 h 939799"/>
                <a:gd name="connsiteX1253" fmla="*/ 1314450 w 1421474"/>
                <a:gd name="connsiteY1253" fmla="*/ 104246 h 939799"/>
                <a:gd name="connsiteX1254" fmla="*/ 1310217 w 1421474"/>
                <a:gd name="connsiteY1254" fmla="*/ 103188 h 939799"/>
                <a:gd name="connsiteX1255" fmla="*/ 1296987 w 1421474"/>
                <a:gd name="connsiteY1255" fmla="*/ 101600 h 939799"/>
                <a:gd name="connsiteX1256" fmla="*/ 1295929 w 1421474"/>
                <a:gd name="connsiteY1256" fmla="*/ 104775 h 939799"/>
                <a:gd name="connsiteX1257" fmla="*/ 1294342 w 1421474"/>
                <a:gd name="connsiteY1257" fmla="*/ 106892 h 939799"/>
                <a:gd name="connsiteX1258" fmla="*/ 1296987 w 1421474"/>
                <a:gd name="connsiteY1258" fmla="*/ 107421 h 939799"/>
                <a:gd name="connsiteX1259" fmla="*/ 1299633 w 1421474"/>
                <a:gd name="connsiteY1259" fmla="*/ 112183 h 939799"/>
                <a:gd name="connsiteX1260" fmla="*/ 1300163 w 1421474"/>
                <a:gd name="connsiteY1260" fmla="*/ 113771 h 939799"/>
                <a:gd name="connsiteX1261" fmla="*/ 1300163 w 1421474"/>
                <a:gd name="connsiteY1261" fmla="*/ 115358 h 939799"/>
                <a:gd name="connsiteX1262" fmla="*/ 1294871 w 1421474"/>
                <a:gd name="connsiteY1262" fmla="*/ 116946 h 939799"/>
                <a:gd name="connsiteX1263" fmla="*/ 1290108 w 1421474"/>
                <a:gd name="connsiteY1263" fmla="*/ 117475 h 939799"/>
                <a:gd name="connsiteX1264" fmla="*/ 1287992 w 1421474"/>
                <a:gd name="connsiteY1264" fmla="*/ 116946 h 939799"/>
                <a:gd name="connsiteX1265" fmla="*/ 1286933 w 1421474"/>
                <a:gd name="connsiteY1265" fmla="*/ 114829 h 939799"/>
                <a:gd name="connsiteX1266" fmla="*/ 1284288 w 1421474"/>
                <a:gd name="connsiteY1266" fmla="*/ 112712 h 939799"/>
                <a:gd name="connsiteX1267" fmla="*/ 1281112 w 1421474"/>
                <a:gd name="connsiteY1267" fmla="*/ 111654 h 939799"/>
                <a:gd name="connsiteX1268" fmla="*/ 1275821 w 1421474"/>
                <a:gd name="connsiteY1268" fmla="*/ 106362 h 939799"/>
                <a:gd name="connsiteX1269" fmla="*/ 1271058 w 1421474"/>
                <a:gd name="connsiteY1269" fmla="*/ 109008 h 939799"/>
                <a:gd name="connsiteX1270" fmla="*/ 1268413 w 1421474"/>
                <a:gd name="connsiteY1270" fmla="*/ 109538 h 939799"/>
                <a:gd name="connsiteX1271" fmla="*/ 1257300 w 1421474"/>
                <a:gd name="connsiteY1271" fmla="*/ 109008 h 939799"/>
                <a:gd name="connsiteX1272" fmla="*/ 1255183 w 1421474"/>
                <a:gd name="connsiteY1272" fmla="*/ 108479 h 939799"/>
                <a:gd name="connsiteX1273" fmla="*/ 1253067 w 1421474"/>
                <a:gd name="connsiteY1273" fmla="*/ 106362 h 939799"/>
                <a:gd name="connsiteX1274" fmla="*/ 1250950 w 1421474"/>
                <a:gd name="connsiteY1274" fmla="*/ 105833 h 939799"/>
                <a:gd name="connsiteX1275" fmla="*/ 1246188 w 1421474"/>
                <a:gd name="connsiteY1275" fmla="*/ 107421 h 939799"/>
                <a:gd name="connsiteX1276" fmla="*/ 1240896 w 1421474"/>
                <a:gd name="connsiteY1276" fmla="*/ 107421 h 939799"/>
                <a:gd name="connsiteX1277" fmla="*/ 1239837 w 1421474"/>
                <a:gd name="connsiteY1277" fmla="*/ 107421 h 939799"/>
                <a:gd name="connsiteX1278" fmla="*/ 1238779 w 1421474"/>
                <a:gd name="connsiteY1278" fmla="*/ 107950 h 939799"/>
                <a:gd name="connsiteX1279" fmla="*/ 1235075 w 1421474"/>
                <a:gd name="connsiteY1279" fmla="*/ 110067 h 939799"/>
                <a:gd name="connsiteX1280" fmla="*/ 1233487 w 1421474"/>
                <a:gd name="connsiteY1280" fmla="*/ 112183 h 939799"/>
                <a:gd name="connsiteX1281" fmla="*/ 1230842 w 1421474"/>
                <a:gd name="connsiteY1281" fmla="*/ 113242 h 939799"/>
                <a:gd name="connsiteX1282" fmla="*/ 1229784 w 1421474"/>
                <a:gd name="connsiteY1282" fmla="*/ 111125 h 939799"/>
                <a:gd name="connsiteX1283" fmla="*/ 1229784 w 1421474"/>
                <a:gd name="connsiteY1283" fmla="*/ 107421 h 939799"/>
                <a:gd name="connsiteX1284" fmla="*/ 1227667 w 1421474"/>
                <a:gd name="connsiteY1284" fmla="*/ 106892 h 939799"/>
                <a:gd name="connsiteX1285" fmla="*/ 1222904 w 1421474"/>
                <a:gd name="connsiteY1285" fmla="*/ 106362 h 939799"/>
                <a:gd name="connsiteX1286" fmla="*/ 1221317 w 1421474"/>
                <a:gd name="connsiteY1286" fmla="*/ 104775 h 939799"/>
                <a:gd name="connsiteX1287" fmla="*/ 1222375 w 1421474"/>
                <a:gd name="connsiteY1287" fmla="*/ 102129 h 939799"/>
                <a:gd name="connsiteX1288" fmla="*/ 1222375 w 1421474"/>
                <a:gd name="connsiteY1288" fmla="*/ 99483 h 939799"/>
                <a:gd name="connsiteX1289" fmla="*/ 1221317 w 1421474"/>
                <a:gd name="connsiteY1289" fmla="*/ 97367 h 939799"/>
                <a:gd name="connsiteX1290" fmla="*/ 1219729 w 1421474"/>
                <a:gd name="connsiteY1290" fmla="*/ 95250 h 939799"/>
                <a:gd name="connsiteX1291" fmla="*/ 1217612 w 1421474"/>
                <a:gd name="connsiteY1291" fmla="*/ 94192 h 939799"/>
                <a:gd name="connsiteX1292" fmla="*/ 1213909 w 1421474"/>
                <a:gd name="connsiteY1292" fmla="*/ 92075 h 939799"/>
                <a:gd name="connsiteX1293" fmla="*/ 1211792 w 1421474"/>
                <a:gd name="connsiteY1293" fmla="*/ 91017 h 939799"/>
                <a:gd name="connsiteX1294" fmla="*/ 1198034 w 1421474"/>
                <a:gd name="connsiteY1294" fmla="*/ 89958 h 939799"/>
                <a:gd name="connsiteX1295" fmla="*/ 1191154 w 1421474"/>
                <a:gd name="connsiteY1295" fmla="*/ 90487 h 939799"/>
                <a:gd name="connsiteX1296" fmla="*/ 1179513 w 1421474"/>
                <a:gd name="connsiteY1296" fmla="*/ 93133 h 939799"/>
                <a:gd name="connsiteX1297" fmla="*/ 1171046 w 1421474"/>
                <a:gd name="connsiteY1297" fmla="*/ 93663 h 939799"/>
                <a:gd name="connsiteX1298" fmla="*/ 1169458 w 1421474"/>
                <a:gd name="connsiteY1298" fmla="*/ 93133 h 939799"/>
                <a:gd name="connsiteX1299" fmla="*/ 1167342 w 1421474"/>
                <a:gd name="connsiteY1299" fmla="*/ 91017 h 939799"/>
                <a:gd name="connsiteX1300" fmla="*/ 1166284 w 1421474"/>
                <a:gd name="connsiteY1300" fmla="*/ 88371 h 939799"/>
                <a:gd name="connsiteX1301" fmla="*/ 1163638 w 1421474"/>
                <a:gd name="connsiteY1301" fmla="*/ 86254 h 939799"/>
                <a:gd name="connsiteX1302" fmla="*/ 1160992 w 1421474"/>
                <a:gd name="connsiteY1302" fmla="*/ 85196 h 939799"/>
                <a:gd name="connsiteX1303" fmla="*/ 1154112 w 1421474"/>
                <a:gd name="connsiteY1303" fmla="*/ 84138 h 939799"/>
                <a:gd name="connsiteX1304" fmla="*/ 1147233 w 1421474"/>
                <a:gd name="connsiteY1304" fmla="*/ 81492 h 939799"/>
                <a:gd name="connsiteX1305" fmla="*/ 1154112 w 1421474"/>
                <a:gd name="connsiteY1305" fmla="*/ 78317 h 939799"/>
                <a:gd name="connsiteX1306" fmla="*/ 1153583 w 1421474"/>
                <a:gd name="connsiteY1306" fmla="*/ 77788 h 939799"/>
                <a:gd name="connsiteX1307" fmla="*/ 1153054 w 1421474"/>
                <a:gd name="connsiteY1307" fmla="*/ 76200 h 939799"/>
                <a:gd name="connsiteX1308" fmla="*/ 1147233 w 1421474"/>
                <a:gd name="connsiteY1308" fmla="*/ 74612 h 939799"/>
                <a:gd name="connsiteX1309" fmla="*/ 1135063 w 1421474"/>
                <a:gd name="connsiteY1309" fmla="*/ 74083 h 939799"/>
                <a:gd name="connsiteX1310" fmla="*/ 1129771 w 1421474"/>
                <a:gd name="connsiteY1310" fmla="*/ 78846 h 939799"/>
                <a:gd name="connsiteX1311" fmla="*/ 1126596 w 1421474"/>
                <a:gd name="connsiteY1311" fmla="*/ 80962 h 939799"/>
                <a:gd name="connsiteX1312" fmla="*/ 1123950 w 1421474"/>
                <a:gd name="connsiteY1312" fmla="*/ 81492 h 939799"/>
                <a:gd name="connsiteX1313" fmla="*/ 1122362 w 1421474"/>
                <a:gd name="connsiteY1313" fmla="*/ 82021 h 939799"/>
                <a:gd name="connsiteX1314" fmla="*/ 1120246 w 1421474"/>
                <a:gd name="connsiteY1314" fmla="*/ 82021 h 939799"/>
                <a:gd name="connsiteX1315" fmla="*/ 1120775 w 1421474"/>
                <a:gd name="connsiteY1315" fmla="*/ 80433 h 939799"/>
                <a:gd name="connsiteX1316" fmla="*/ 1123421 w 1421474"/>
                <a:gd name="connsiteY1316" fmla="*/ 78846 h 939799"/>
                <a:gd name="connsiteX1317" fmla="*/ 1126067 w 1421474"/>
                <a:gd name="connsiteY1317" fmla="*/ 77788 h 939799"/>
                <a:gd name="connsiteX1318" fmla="*/ 1127125 w 1421474"/>
                <a:gd name="connsiteY1318" fmla="*/ 75671 h 939799"/>
                <a:gd name="connsiteX1319" fmla="*/ 1126067 w 1421474"/>
                <a:gd name="connsiteY1319" fmla="*/ 74612 h 939799"/>
                <a:gd name="connsiteX1320" fmla="*/ 1122892 w 1421474"/>
                <a:gd name="connsiteY1320" fmla="*/ 75142 h 939799"/>
                <a:gd name="connsiteX1321" fmla="*/ 1120246 w 1421474"/>
                <a:gd name="connsiteY1321" fmla="*/ 75142 h 939799"/>
                <a:gd name="connsiteX1322" fmla="*/ 1126067 w 1421474"/>
                <a:gd name="connsiteY1322" fmla="*/ 71438 h 939799"/>
                <a:gd name="connsiteX1323" fmla="*/ 1118659 w 1421474"/>
                <a:gd name="connsiteY1323" fmla="*/ 70908 h 939799"/>
                <a:gd name="connsiteX1324" fmla="*/ 1116542 w 1421474"/>
                <a:gd name="connsiteY1324" fmla="*/ 70379 h 939799"/>
                <a:gd name="connsiteX1325" fmla="*/ 1096962 w 1421474"/>
                <a:gd name="connsiteY1325" fmla="*/ 66675 h 939799"/>
                <a:gd name="connsiteX1326" fmla="*/ 1095904 w 1421474"/>
                <a:gd name="connsiteY1326" fmla="*/ 66675 h 939799"/>
                <a:gd name="connsiteX1327" fmla="*/ 1091142 w 1421474"/>
                <a:gd name="connsiteY1327" fmla="*/ 70379 h 939799"/>
                <a:gd name="connsiteX1328" fmla="*/ 1088496 w 1421474"/>
                <a:gd name="connsiteY1328" fmla="*/ 71438 h 939799"/>
                <a:gd name="connsiteX1329" fmla="*/ 1085321 w 1421474"/>
                <a:gd name="connsiteY1329" fmla="*/ 71438 h 939799"/>
                <a:gd name="connsiteX1330" fmla="*/ 1082146 w 1421474"/>
                <a:gd name="connsiteY1330" fmla="*/ 71967 h 939799"/>
                <a:gd name="connsiteX1331" fmla="*/ 1081617 w 1421474"/>
                <a:gd name="connsiteY1331" fmla="*/ 72496 h 939799"/>
                <a:gd name="connsiteX1332" fmla="*/ 1080029 w 1421474"/>
                <a:gd name="connsiteY1332" fmla="*/ 74083 h 939799"/>
                <a:gd name="connsiteX1333" fmla="*/ 1080558 w 1421474"/>
                <a:gd name="connsiteY1333" fmla="*/ 74612 h 939799"/>
                <a:gd name="connsiteX1334" fmla="*/ 1082675 w 1421474"/>
                <a:gd name="connsiteY1334" fmla="*/ 74612 h 939799"/>
                <a:gd name="connsiteX1335" fmla="*/ 1085850 w 1421474"/>
                <a:gd name="connsiteY1335" fmla="*/ 73554 h 939799"/>
                <a:gd name="connsiteX1336" fmla="*/ 1085321 w 1421474"/>
                <a:gd name="connsiteY1336" fmla="*/ 78846 h 939799"/>
                <a:gd name="connsiteX1337" fmla="*/ 1085850 w 1421474"/>
                <a:gd name="connsiteY1337" fmla="*/ 81492 h 939799"/>
                <a:gd name="connsiteX1338" fmla="*/ 1085321 w 1421474"/>
                <a:gd name="connsiteY1338" fmla="*/ 84667 h 939799"/>
                <a:gd name="connsiteX1339" fmla="*/ 1081617 w 1421474"/>
                <a:gd name="connsiteY1339" fmla="*/ 84138 h 939799"/>
                <a:gd name="connsiteX1340" fmla="*/ 1079500 w 1421474"/>
                <a:gd name="connsiteY1340" fmla="*/ 83079 h 939799"/>
                <a:gd name="connsiteX1341" fmla="*/ 1077913 w 1421474"/>
                <a:gd name="connsiteY1341" fmla="*/ 81492 h 939799"/>
                <a:gd name="connsiteX1342" fmla="*/ 1076325 w 1421474"/>
                <a:gd name="connsiteY1342" fmla="*/ 82021 h 939799"/>
                <a:gd name="connsiteX1343" fmla="*/ 1074208 w 1421474"/>
                <a:gd name="connsiteY1343" fmla="*/ 83608 h 939799"/>
                <a:gd name="connsiteX1344" fmla="*/ 1074208 w 1421474"/>
                <a:gd name="connsiteY1344" fmla="*/ 84667 h 939799"/>
                <a:gd name="connsiteX1345" fmla="*/ 1074737 w 1421474"/>
                <a:gd name="connsiteY1345" fmla="*/ 85196 h 939799"/>
                <a:gd name="connsiteX1346" fmla="*/ 1073679 w 1421474"/>
                <a:gd name="connsiteY1346" fmla="*/ 86254 h 939799"/>
                <a:gd name="connsiteX1347" fmla="*/ 1071563 w 1421474"/>
                <a:gd name="connsiteY1347" fmla="*/ 88371 h 939799"/>
                <a:gd name="connsiteX1348" fmla="*/ 1071034 w 1421474"/>
                <a:gd name="connsiteY1348" fmla="*/ 88371 h 939799"/>
                <a:gd name="connsiteX1349" fmla="*/ 1064683 w 1421474"/>
                <a:gd name="connsiteY1349" fmla="*/ 84667 h 939799"/>
                <a:gd name="connsiteX1350" fmla="*/ 1060979 w 1421474"/>
                <a:gd name="connsiteY1350" fmla="*/ 83079 h 939799"/>
                <a:gd name="connsiteX1351" fmla="*/ 1058862 w 1421474"/>
                <a:gd name="connsiteY1351" fmla="*/ 82550 h 939799"/>
                <a:gd name="connsiteX1352" fmla="*/ 1056217 w 1421474"/>
                <a:gd name="connsiteY1352" fmla="*/ 83079 h 939799"/>
                <a:gd name="connsiteX1353" fmla="*/ 1049867 w 1421474"/>
                <a:gd name="connsiteY1353" fmla="*/ 85725 h 939799"/>
                <a:gd name="connsiteX1354" fmla="*/ 1047221 w 1421474"/>
                <a:gd name="connsiteY1354" fmla="*/ 86254 h 939799"/>
                <a:gd name="connsiteX1355" fmla="*/ 1044046 w 1421474"/>
                <a:gd name="connsiteY1355" fmla="*/ 85725 h 939799"/>
                <a:gd name="connsiteX1356" fmla="*/ 1039813 w 1421474"/>
                <a:gd name="connsiteY1356" fmla="*/ 83608 h 939799"/>
                <a:gd name="connsiteX1357" fmla="*/ 1037167 w 1421474"/>
                <a:gd name="connsiteY1357" fmla="*/ 82021 h 939799"/>
                <a:gd name="connsiteX1358" fmla="*/ 1036638 w 1421474"/>
                <a:gd name="connsiteY1358" fmla="*/ 79375 h 939799"/>
                <a:gd name="connsiteX1359" fmla="*/ 1035579 w 1421474"/>
                <a:gd name="connsiteY1359" fmla="*/ 79375 h 939799"/>
                <a:gd name="connsiteX1360" fmla="*/ 1033992 w 1421474"/>
                <a:gd name="connsiteY1360" fmla="*/ 80962 h 939799"/>
                <a:gd name="connsiteX1361" fmla="*/ 1027642 w 1421474"/>
                <a:gd name="connsiteY1361" fmla="*/ 91017 h 939799"/>
                <a:gd name="connsiteX1362" fmla="*/ 1025525 w 1421474"/>
                <a:gd name="connsiteY1362" fmla="*/ 93663 h 939799"/>
                <a:gd name="connsiteX1363" fmla="*/ 1023408 w 1421474"/>
                <a:gd name="connsiteY1363" fmla="*/ 93663 h 939799"/>
                <a:gd name="connsiteX1364" fmla="*/ 1019175 w 1421474"/>
                <a:gd name="connsiteY1364" fmla="*/ 92075 h 939799"/>
                <a:gd name="connsiteX1365" fmla="*/ 1013883 w 1421474"/>
                <a:gd name="connsiteY1365" fmla="*/ 87313 h 939799"/>
                <a:gd name="connsiteX1366" fmla="*/ 1007533 w 1421474"/>
                <a:gd name="connsiteY1366" fmla="*/ 79904 h 939799"/>
                <a:gd name="connsiteX1367" fmla="*/ 1005417 w 1421474"/>
                <a:gd name="connsiteY1367" fmla="*/ 78846 h 939799"/>
                <a:gd name="connsiteX1368" fmla="*/ 1000125 w 1421474"/>
                <a:gd name="connsiteY1368" fmla="*/ 75142 h 939799"/>
                <a:gd name="connsiteX1369" fmla="*/ 998008 w 1421474"/>
                <a:gd name="connsiteY1369" fmla="*/ 74083 h 939799"/>
                <a:gd name="connsiteX1370" fmla="*/ 992188 w 1421474"/>
                <a:gd name="connsiteY1370" fmla="*/ 73554 h 939799"/>
                <a:gd name="connsiteX1371" fmla="*/ 991129 w 1421474"/>
                <a:gd name="connsiteY1371" fmla="*/ 73025 h 939799"/>
                <a:gd name="connsiteX1372" fmla="*/ 992188 w 1421474"/>
                <a:gd name="connsiteY1372" fmla="*/ 71967 h 939799"/>
                <a:gd name="connsiteX1373" fmla="*/ 999596 w 1421474"/>
                <a:gd name="connsiteY1373" fmla="*/ 67733 h 939799"/>
                <a:gd name="connsiteX1374" fmla="*/ 1008063 w 1421474"/>
                <a:gd name="connsiteY1374" fmla="*/ 64558 h 939799"/>
                <a:gd name="connsiteX1375" fmla="*/ 1008063 w 1421474"/>
                <a:gd name="connsiteY1375" fmla="*/ 61913 h 939799"/>
                <a:gd name="connsiteX1376" fmla="*/ 1002242 w 1421474"/>
                <a:gd name="connsiteY1376" fmla="*/ 58208 h 939799"/>
                <a:gd name="connsiteX1377" fmla="*/ 998008 w 1421474"/>
                <a:gd name="connsiteY1377" fmla="*/ 58208 h 939799"/>
                <a:gd name="connsiteX1378" fmla="*/ 993775 w 1421474"/>
                <a:gd name="connsiteY1378" fmla="*/ 58737 h 939799"/>
                <a:gd name="connsiteX1379" fmla="*/ 988483 w 1421474"/>
                <a:gd name="connsiteY1379" fmla="*/ 58208 h 939799"/>
                <a:gd name="connsiteX1380" fmla="*/ 982133 w 1421474"/>
                <a:gd name="connsiteY1380" fmla="*/ 55033 h 939799"/>
                <a:gd name="connsiteX1381" fmla="*/ 980017 w 1421474"/>
                <a:gd name="connsiteY1381" fmla="*/ 54504 h 939799"/>
                <a:gd name="connsiteX1382" fmla="*/ 978429 w 1421474"/>
                <a:gd name="connsiteY1382" fmla="*/ 54504 h 939799"/>
                <a:gd name="connsiteX1383" fmla="*/ 972608 w 1421474"/>
                <a:gd name="connsiteY1383" fmla="*/ 57679 h 939799"/>
                <a:gd name="connsiteX1384" fmla="*/ 973138 w 1421474"/>
                <a:gd name="connsiteY1384" fmla="*/ 59267 h 939799"/>
                <a:gd name="connsiteX1385" fmla="*/ 973667 w 1421474"/>
                <a:gd name="connsiteY1385" fmla="*/ 61383 h 939799"/>
                <a:gd name="connsiteX1386" fmla="*/ 968904 w 1421474"/>
                <a:gd name="connsiteY1386" fmla="*/ 67204 h 939799"/>
                <a:gd name="connsiteX1387" fmla="*/ 964671 w 1421474"/>
                <a:gd name="connsiteY1387" fmla="*/ 65087 h 939799"/>
                <a:gd name="connsiteX1388" fmla="*/ 953029 w 1421474"/>
                <a:gd name="connsiteY1388" fmla="*/ 66146 h 939799"/>
                <a:gd name="connsiteX1389" fmla="*/ 938742 w 1421474"/>
                <a:gd name="connsiteY1389" fmla="*/ 63500 h 939799"/>
                <a:gd name="connsiteX1390" fmla="*/ 937683 w 1421474"/>
                <a:gd name="connsiteY1390" fmla="*/ 61383 h 939799"/>
                <a:gd name="connsiteX1391" fmla="*/ 938742 w 1421474"/>
                <a:gd name="connsiteY1391" fmla="*/ 57150 h 939799"/>
                <a:gd name="connsiteX1392" fmla="*/ 919163 w 1421474"/>
                <a:gd name="connsiteY1392" fmla="*/ 55563 h 939799"/>
                <a:gd name="connsiteX1393" fmla="*/ 914400 w 1421474"/>
                <a:gd name="connsiteY1393" fmla="*/ 56092 h 939799"/>
                <a:gd name="connsiteX1394" fmla="*/ 909108 w 1421474"/>
                <a:gd name="connsiteY1394" fmla="*/ 56621 h 939799"/>
                <a:gd name="connsiteX1395" fmla="*/ 904875 w 1421474"/>
                <a:gd name="connsiteY1395" fmla="*/ 61383 h 939799"/>
                <a:gd name="connsiteX1396" fmla="*/ 903288 w 1421474"/>
                <a:gd name="connsiteY1396" fmla="*/ 58737 h 939799"/>
                <a:gd name="connsiteX1397" fmla="*/ 903288 w 1421474"/>
                <a:gd name="connsiteY1397" fmla="*/ 55563 h 939799"/>
                <a:gd name="connsiteX1398" fmla="*/ 902229 w 1421474"/>
                <a:gd name="connsiteY1398" fmla="*/ 53975 h 939799"/>
                <a:gd name="connsiteX1399" fmla="*/ 900642 w 1421474"/>
                <a:gd name="connsiteY1399" fmla="*/ 53446 h 939799"/>
                <a:gd name="connsiteX1400" fmla="*/ 897467 w 1421474"/>
                <a:gd name="connsiteY1400" fmla="*/ 55033 h 939799"/>
                <a:gd name="connsiteX1401" fmla="*/ 894821 w 1421474"/>
                <a:gd name="connsiteY1401" fmla="*/ 55033 h 939799"/>
                <a:gd name="connsiteX1402" fmla="*/ 892175 w 1421474"/>
                <a:gd name="connsiteY1402" fmla="*/ 55033 h 939799"/>
                <a:gd name="connsiteX1403" fmla="*/ 890587 w 1421474"/>
                <a:gd name="connsiteY1403" fmla="*/ 53975 h 939799"/>
                <a:gd name="connsiteX1404" fmla="*/ 888471 w 1421474"/>
                <a:gd name="connsiteY1404" fmla="*/ 53446 h 939799"/>
                <a:gd name="connsiteX1405" fmla="*/ 886883 w 1421474"/>
                <a:gd name="connsiteY1405" fmla="*/ 51329 h 939799"/>
                <a:gd name="connsiteX1406" fmla="*/ 884237 w 1421474"/>
                <a:gd name="connsiteY1406" fmla="*/ 49742 h 939799"/>
                <a:gd name="connsiteX1407" fmla="*/ 882121 w 1421474"/>
                <a:gd name="connsiteY1407" fmla="*/ 51329 h 939799"/>
                <a:gd name="connsiteX1408" fmla="*/ 881592 w 1421474"/>
                <a:gd name="connsiteY1408" fmla="*/ 52388 h 939799"/>
                <a:gd name="connsiteX1409" fmla="*/ 881592 w 1421474"/>
                <a:gd name="connsiteY1409" fmla="*/ 52917 h 939799"/>
                <a:gd name="connsiteX1410" fmla="*/ 883179 w 1421474"/>
                <a:gd name="connsiteY1410" fmla="*/ 53975 h 939799"/>
                <a:gd name="connsiteX1411" fmla="*/ 883179 w 1421474"/>
                <a:gd name="connsiteY1411" fmla="*/ 56092 h 939799"/>
                <a:gd name="connsiteX1412" fmla="*/ 880004 w 1421474"/>
                <a:gd name="connsiteY1412" fmla="*/ 57679 h 939799"/>
                <a:gd name="connsiteX1413" fmla="*/ 865188 w 1421474"/>
                <a:gd name="connsiteY1413" fmla="*/ 61913 h 939799"/>
                <a:gd name="connsiteX1414" fmla="*/ 860954 w 1421474"/>
                <a:gd name="connsiteY1414" fmla="*/ 61913 h 939799"/>
                <a:gd name="connsiteX1415" fmla="*/ 856192 w 1421474"/>
                <a:gd name="connsiteY1415" fmla="*/ 62971 h 939799"/>
                <a:gd name="connsiteX1416" fmla="*/ 853017 w 1421474"/>
                <a:gd name="connsiteY1416" fmla="*/ 65617 h 939799"/>
                <a:gd name="connsiteX1417" fmla="*/ 849842 w 1421474"/>
                <a:gd name="connsiteY1417" fmla="*/ 67204 h 939799"/>
                <a:gd name="connsiteX1418" fmla="*/ 847725 w 1421474"/>
                <a:gd name="connsiteY1418" fmla="*/ 67204 h 939799"/>
                <a:gd name="connsiteX1419" fmla="*/ 854075 w 1421474"/>
                <a:gd name="connsiteY1419" fmla="*/ 60325 h 939799"/>
                <a:gd name="connsiteX1420" fmla="*/ 868892 w 1421474"/>
                <a:gd name="connsiteY1420" fmla="*/ 54504 h 939799"/>
                <a:gd name="connsiteX1421" fmla="*/ 891117 w 1421474"/>
                <a:gd name="connsiteY1421" fmla="*/ 40217 h 939799"/>
                <a:gd name="connsiteX1422" fmla="*/ 894821 w 1421474"/>
                <a:gd name="connsiteY1422" fmla="*/ 39688 h 939799"/>
                <a:gd name="connsiteX1423" fmla="*/ 897996 w 1421474"/>
                <a:gd name="connsiteY1423" fmla="*/ 38100 h 939799"/>
                <a:gd name="connsiteX1424" fmla="*/ 905404 w 1421474"/>
                <a:gd name="connsiteY1424" fmla="*/ 32808 h 939799"/>
                <a:gd name="connsiteX1425" fmla="*/ 902229 w 1421474"/>
                <a:gd name="connsiteY1425" fmla="*/ 30692 h 939799"/>
                <a:gd name="connsiteX1426" fmla="*/ 901700 w 1421474"/>
                <a:gd name="connsiteY1426" fmla="*/ 29633 h 939799"/>
                <a:gd name="connsiteX1427" fmla="*/ 905933 w 1421474"/>
                <a:gd name="connsiteY1427" fmla="*/ 24342 h 939799"/>
                <a:gd name="connsiteX1428" fmla="*/ 904346 w 1421474"/>
                <a:gd name="connsiteY1428" fmla="*/ 21696 h 939799"/>
                <a:gd name="connsiteX1429" fmla="*/ 901700 w 1421474"/>
                <a:gd name="connsiteY1429" fmla="*/ 21696 h 939799"/>
                <a:gd name="connsiteX1430" fmla="*/ 899583 w 1421474"/>
                <a:gd name="connsiteY1430" fmla="*/ 21696 h 939799"/>
                <a:gd name="connsiteX1431" fmla="*/ 897996 w 1421474"/>
                <a:gd name="connsiteY1431" fmla="*/ 19050 h 939799"/>
                <a:gd name="connsiteX1432" fmla="*/ 894292 w 1421474"/>
                <a:gd name="connsiteY1432" fmla="*/ 16404 h 939799"/>
                <a:gd name="connsiteX1433" fmla="*/ 890058 w 1421474"/>
                <a:gd name="connsiteY1433" fmla="*/ 14817 h 939799"/>
                <a:gd name="connsiteX1434" fmla="*/ 883708 w 1421474"/>
                <a:gd name="connsiteY1434" fmla="*/ 13758 h 939799"/>
                <a:gd name="connsiteX1435" fmla="*/ 880004 w 1421474"/>
                <a:gd name="connsiteY1435" fmla="*/ 13758 h 939799"/>
                <a:gd name="connsiteX1436" fmla="*/ 877888 w 1421474"/>
                <a:gd name="connsiteY1436" fmla="*/ 12700 h 939799"/>
                <a:gd name="connsiteX1437" fmla="*/ 872596 w 1421474"/>
                <a:gd name="connsiteY1437" fmla="*/ 13758 h 939799"/>
                <a:gd name="connsiteX1438" fmla="*/ 867833 w 1421474"/>
                <a:gd name="connsiteY1438" fmla="*/ 13758 h 939799"/>
                <a:gd name="connsiteX1439" fmla="*/ 864658 w 1421474"/>
                <a:gd name="connsiteY1439" fmla="*/ 16933 h 939799"/>
                <a:gd name="connsiteX1440" fmla="*/ 864129 w 1421474"/>
                <a:gd name="connsiteY1440" fmla="*/ 16404 h 939799"/>
                <a:gd name="connsiteX1441" fmla="*/ 855133 w 1421474"/>
                <a:gd name="connsiteY1441" fmla="*/ 16404 h 939799"/>
                <a:gd name="connsiteX1442" fmla="*/ 856192 w 1421474"/>
                <a:gd name="connsiteY1442" fmla="*/ 14817 h 939799"/>
                <a:gd name="connsiteX1443" fmla="*/ 859896 w 1421474"/>
                <a:gd name="connsiteY1443" fmla="*/ 11642 h 939799"/>
                <a:gd name="connsiteX1444" fmla="*/ 860954 w 1421474"/>
                <a:gd name="connsiteY1444" fmla="*/ 10054 h 939799"/>
                <a:gd name="connsiteX1445" fmla="*/ 860425 w 1421474"/>
                <a:gd name="connsiteY1445" fmla="*/ 8996 h 939799"/>
                <a:gd name="connsiteX1446" fmla="*/ 854075 w 1421474"/>
                <a:gd name="connsiteY1446" fmla="*/ 9525 h 939799"/>
                <a:gd name="connsiteX1447" fmla="*/ 849313 w 1421474"/>
                <a:gd name="connsiteY1447" fmla="*/ 8467 h 939799"/>
                <a:gd name="connsiteX1448" fmla="*/ 843492 w 1421474"/>
                <a:gd name="connsiteY1448" fmla="*/ 9525 h 939799"/>
                <a:gd name="connsiteX1449" fmla="*/ 841904 w 1421474"/>
                <a:gd name="connsiteY1449" fmla="*/ 8467 h 939799"/>
                <a:gd name="connsiteX1450" fmla="*/ 844021 w 1421474"/>
                <a:gd name="connsiteY1450" fmla="*/ 6350 h 939799"/>
                <a:gd name="connsiteX1451" fmla="*/ 848783 w 1421474"/>
                <a:gd name="connsiteY1451" fmla="*/ 3704 h 939799"/>
                <a:gd name="connsiteX1452" fmla="*/ 848783 w 1421474"/>
                <a:gd name="connsiteY1452" fmla="*/ 1587 h 939799"/>
                <a:gd name="connsiteX1453" fmla="*/ 846138 w 1421474"/>
                <a:gd name="connsiteY1453" fmla="*/ 0 h 939799"/>
                <a:gd name="connsiteX1454" fmla="*/ 841375 w 1421474"/>
                <a:gd name="connsiteY1454" fmla="*/ 0 h 939799"/>
                <a:gd name="connsiteX1455" fmla="*/ 838729 w 1421474"/>
                <a:gd name="connsiteY1455" fmla="*/ 0 h 939799"/>
                <a:gd name="connsiteX1456" fmla="*/ 834496 w 1421474"/>
                <a:gd name="connsiteY1456" fmla="*/ 529 h 939799"/>
                <a:gd name="connsiteX1457" fmla="*/ 822854 w 1421474"/>
                <a:gd name="connsiteY1457" fmla="*/ 5292 h 939799"/>
                <a:gd name="connsiteX1458" fmla="*/ 819150 w 1421474"/>
                <a:gd name="connsiteY1458" fmla="*/ 8467 h 939799"/>
                <a:gd name="connsiteX1459" fmla="*/ 818621 w 1421474"/>
                <a:gd name="connsiteY1459" fmla="*/ 10583 h 939799"/>
                <a:gd name="connsiteX1460" fmla="*/ 820737 w 1421474"/>
                <a:gd name="connsiteY1460" fmla="*/ 13758 h 939799"/>
                <a:gd name="connsiteX1461" fmla="*/ 817033 w 1421474"/>
                <a:gd name="connsiteY1461" fmla="*/ 16404 h 939799"/>
                <a:gd name="connsiteX1462" fmla="*/ 813858 w 1421474"/>
                <a:gd name="connsiteY1462" fmla="*/ 15875 h 939799"/>
                <a:gd name="connsiteX1463" fmla="*/ 811212 w 1421474"/>
                <a:gd name="connsiteY1463" fmla="*/ 16404 h 939799"/>
                <a:gd name="connsiteX1464" fmla="*/ 809625 w 1421474"/>
                <a:gd name="connsiteY1464" fmla="*/ 18521 h 939799"/>
                <a:gd name="connsiteX1465" fmla="*/ 810154 w 1421474"/>
                <a:gd name="connsiteY1465" fmla="*/ 19579 h 939799"/>
                <a:gd name="connsiteX1466" fmla="*/ 809625 w 1421474"/>
                <a:gd name="connsiteY1466" fmla="*/ 21696 h 939799"/>
                <a:gd name="connsiteX1467" fmla="*/ 807508 w 1421474"/>
                <a:gd name="connsiteY1467" fmla="*/ 23283 h 939799"/>
                <a:gd name="connsiteX1468" fmla="*/ 805392 w 1421474"/>
                <a:gd name="connsiteY1468" fmla="*/ 22754 h 939799"/>
                <a:gd name="connsiteX1469" fmla="*/ 802217 w 1421474"/>
                <a:gd name="connsiteY1469" fmla="*/ 21696 h 939799"/>
                <a:gd name="connsiteX1470" fmla="*/ 799571 w 1421474"/>
                <a:gd name="connsiteY1470" fmla="*/ 22225 h 939799"/>
                <a:gd name="connsiteX1471" fmla="*/ 791104 w 1421474"/>
                <a:gd name="connsiteY1471" fmla="*/ 24342 h 939799"/>
                <a:gd name="connsiteX1472" fmla="*/ 787929 w 1421474"/>
                <a:gd name="connsiteY1472" fmla="*/ 24871 h 939799"/>
                <a:gd name="connsiteX1473" fmla="*/ 783696 w 1421474"/>
                <a:gd name="connsiteY1473" fmla="*/ 24342 h 939799"/>
                <a:gd name="connsiteX1474" fmla="*/ 784754 w 1421474"/>
                <a:gd name="connsiteY1474" fmla="*/ 21696 h 939799"/>
                <a:gd name="connsiteX1475" fmla="*/ 783167 w 1421474"/>
                <a:gd name="connsiteY1475" fmla="*/ 20108 h 939799"/>
                <a:gd name="connsiteX1476" fmla="*/ 774700 w 1421474"/>
                <a:gd name="connsiteY1476" fmla="*/ 20108 h 939799"/>
                <a:gd name="connsiteX1477" fmla="*/ 766763 w 1421474"/>
                <a:gd name="connsiteY1477" fmla="*/ 24342 h 939799"/>
                <a:gd name="connsiteX1478" fmla="*/ 760413 w 1421474"/>
                <a:gd name="connsiteY1478" fmla="*/ 25929 h 939799"/>
                <a:gd name="connsiteX1479" fmla="*/ 742421 w 1421474"/>
                <a:gd name="connsiteY1479" fmla="*/ 29104 h 939799"/>
                <a:gd name="connsiteX1480" fmla="*/ 740833 w 1421474"/>
                <a:gd name="connsiteY1480" fmla="*/ 29633 h 939799"/>
                <a:gd name="connsiteX1481" fmla="*/ 737129 w 1421474"/>
                <a:gd name="connsiteY1481" fmla="*/ 30163 h 939799"/>
                <a:gd name="connsiteX1482" fmla="*/ 728133 w 1421474"/>
                <a:gd name="connsiteY1482" fmla="*/ 35983 h 939799"/>
                <a:gd name="connsiteX1483" fmla="*/ 724958 w 1421474"/>
                <a:gd name="connsiteY1483" fmla="*/ 37042 h 939799"/>
                <a:gd name="connsiteX1484" fmla="*/ 721254 w 1421474"/>
                <a:gd name="connsiteY1484" fmla="*/ 39688 h 939799"/>
                <a:gd name="connsiteX1485" fmla="*/ 720196 w 1421474"/>
                <a:gd name="connsiteY1485" fmla="*/ 42862 h 939799"/>
                <a:gd name="connsiteX1486" fmla="*/ 720196 w 1421474"/>
                <a:gd name="connsiteY1486" fmla="*/ 44450 h 939799"/>
                <a:gd name="connsiteX1487" fmla="*/ 721254 w 1421474"/>
                <a:gd name="connsiteY1487" fmla="*/ 46038 h 939799"/>
                <a:gd name="connsiteX1488" fmla="*/ 724429 w 1421474"/>
                <a:gd name="connsiteY1488" fmla="*/ 48154 h 939799"/>
                <a:gd name="connsiteX1489" fmla="*/ 725487 w 1421474"/>
                <a:gd name="connsiteY1489" fmla="*/ 49212 h 939799"/>
                <a:gd name="connsiteX1490" fmla="*/ 726546 w 1421474"/>
                <a:gd name="connsiteY1490" fmla="*/ 51858 h 939799"/>
                <a:gd name="connsiteX1491" fmla="*/ 725487 w 1421474"/>
                <a:gd name="connsiteY1491" fmla="*/ 53446 h 939799"/>
                <a:gd name="connsiteX1492" fmla="*/ 722313 w 1421474"/>
                <a:gd name="connsiteY1492" fmla="*/ 55563 h 939799"/>
                <a:gd name="connsiteX1493" fmla="*/ 715433 w 1421474"/>
                <a:gd name="connsiteY1493" fmla="*/ 57679 h 939799"/>
                <a:gd name="connsiteX1494" fmla="*/ 717021 w 1421474"/>
                <a:gd name="connsiteY1494" fmla="*/ 55033 h 939799"/>
                <a:gd name="connsiteX1495" fmla="*/ 719667 w 1421474"/>
                <a:gd name="connsiteY1495" fmla="*/ 53446 h 939799"/>
                <a:gd name="connsiteX1496" fmla="*/ 718079 w 1421474"/>
                <a:gd name="connsiteY1496" fmla="*/ 51858 h 939799"/>
                <a:gd name="connsiteX1497" fmla="*/ 713846 w 1421474"/>
                <a:gd name="connsiteY1497" fmla="*/ 52917 h 939799"/>
                <a:gd name="connsiteX1498" fmla="*/ 708025 w 1421474"/>
                <a:gd name="connsiteY1498" fmla="*/ 56092 h 939799"/>
                <a:gd name="connsiteX1499" fmla="*/ 706438 w 1421474"/>
                <a:gd name="connsiteY1499" fmla="*/ 55563 h 939799"/>
                <a:gd name="connsiteX1500" fmla="*/ 704850 w 1421474"/>
                <a:gd name="connsiteY1500" fmla="*/ 53975 h 939799"/>
                <a:gd name="connsiteX1501" fmla="*/ 700617 w 1421474"/>
                <a:gd name="connsiteY1501" fmla="*/ 55033 h 939799"/>
                <a:gd name="connsiteX1502" fmla="*/ 678921 w 1421474"/>
                <a:gd name="connsiteY1502" fmla="*/ 56621 h 939799"/>
                <a:gd name="connsiteX1503" fmla="*/ 677333 w 1421474"/>
                <a:gd name="connsiteY1503" fmla="*/ 57150 h 939799"/>
                <a:gd name="connsiteX1504" fmla="*/ 676804 w 1421474"/>
                <a:gd name="connsiteY1504" fmla="*/ 58208 h 939799"/>
                <a:gd name="connsiteX1505" fmla="*/ 676275 w 1421474"/>
                <a:gd name="connsiteY1505" fmla="*/ 59796 h 939799"/>
                <a:gd name="connsiteX1506" fmla="*/ 678921 w 1421474"/>
                <a:gd name="connsiteY1506" fmla="*/ 63500 h 939799"/>
                <a:gd name="connsiteX1507" fmla="*/ 678921 w 1421474"/>
                <a:gd name="connsiteY1507" fmla="*/ 69321 h 939799"/>
                <a:gd name="connsiteX1508" fmla="*/ 679979 w 1421474"/>
                <a:gd name="connsiteY1508" fmla="*/ 70908 h 939799"/>
                <a:gd name="connsiteX1509" fmla="*/ 684212 w 1421474"/>
                <a:gd name="connsiteY1509" fmla="*/ 71967 h 939799"/>
                <a:gd name="connsiteX1510" fmla="*/ 687388 w 1421474"/>
                <a:gd name="connsiteY1510" fmla="*/ 73554 h 939799"/>
                <a:gd name="connsiteX1511" fmla="*/ 688975 w 1421474"/>
                <a:gd name="connsiteY1511" fmla="*/ 74083 h 939799"/>
                <a:gd name="connsiteX1512" fmla="*/ 690033 w 1421474"/>
                <a:gd name="connsiteY1512" fmla="*/ 76200 h 939799"/>
                <a:gd name="connsiteX1513" fmla="*/ 695325 w 1421474"/>
                <a:gd name="connsiteY1513" fmla="*/ 78846 h 939799"/>
                <a:gd name="connsiteX1514" fmla="*/ 697971 w 1421474"/>
                <a:gd name="connsiteY1514" fmla="*/ 81492 h 939799"/>
                <a:gd name="connsiteX1515" fmla="*/ 694796 w 1421474"/>
                <a:gd name="connsiteY1515" fmla="*/ 87313 h 939799"/>
                <a:gd name="connsiteX1516" fmla="*/ 697442 w 1421474"/>
                <a:gd name="connsiteY1516" fmla="*/ 92075 h 939799"/>
                <a:gd name="connsiteX1517" fmla="*/ 697971 w 1421474"/>
                <a:gd name="connsiteY1517" fmla="*/ 93663 h 939799"/>
                <a:gd name="connsiteX1518" fmla="*/ 698500 w 1421474"/>
                <a:gd name="connsiteY1518" fmla="*/ 94721 h 939799"/>
                <a:gd name="connsiteX1519" fmla="*/ 698500 w 1421474"/>
                <a:gd name="connsiteY1519" fmla="*/ 96308 h 939799"/>
                <a:gd name="connsiteX1520" fmla="*/ 696383 w 1421474"/>
                <a:gd name="connsiteY1520" fmla="*/ 97896 h 939799"/>
                <a:gd name="connsiteX1521" fmla="*/ 694267 w 1421474"/>
                <a:gd name="connsiteY1521" fmla="*/ 98954 h 939799"/>
                <a:gd name="connsiteX1522" fmla="*/ 694267 w 1421474"/>
                <a:gd name="connsiteY1522" fmla="*/ 94721 h 939799"/>
                <a:gd name="connsiteX1523" fmla="*/ 692679 w 1421474"/>
                <a:gd name="connsiteY1523" fmla="*/ 92075 h 939799"/>
                <a:gd name="connsiteX1524" fmla="*/ 691621 w 1421474"/>
                <a:gd name="connsiteY1524" fmla="*/ 91546 h 939799"/>
                <a:gd name="connsiteX1525" fmla="*/ 690563 w 1421474"/>
                <a:gd name="connsiteY1525" fmla="*/ 93133 h 939799"/>
                <a:gd name="connsiteX1526" fmla="*/ 688446 w 1421474"/>
                <a:gd name="connsiteY1526" fmla="*/ 97367 h 939799"/>
                <a:gd name="connsiteX1527" fmla="*/ 687388 w 1421474"/>
                <a:gd name="connsiteY1527" fmla="*/ 96837 h 939799"/>
                <a:gd name="connsiteX1528" fmla="*/ 688446 w 1421474"/>
                <a:gd name="connsiteY1528" fmla="*/ 86783 h 939799"/>
                <a:gd name="connsiteX1529" fmla="*/ 690563 w 1421474"/>
                <a:gd name="connsiteY1529" fmla="*/ 85725 h 939799"/>
                <a:gd name="connsiteX1530" fmla="*/ 693208 w 1421474"/>
                <a:gd name="connsiteY1530" fmla="*/ 83079 h 939799"/>
                <a:gd name="connsiteX1531" fmla="*/ 692679 w 1421474"/>
                <a:gd name="connsiteY1531" fmla="*/ 81492 h 939799"/>
                <a:gd name="connsiteX1532" fmla="*/ 690563 w 1421474"/>
                <a:gd name="connsiteY1532" fmla="*/ 82550 h 939799"/>
                <a:gd name="connsiteX1533" fmla="*/ 684742 w 1421474"/>
                <a:gd name="connsiteY1533" fmla="*/ 82021 h 939799"/>
                <a:gd name="connsiteX1534" fmla="*/ 683154 w 1421474"/>
                <a:gd name="connsiteY1534" fmla="*/ 81492 h 939799"/>
                <a:gd name="connsiteX1535" fmla="*/ 678921 w 1421474"/>
                <a:gd name="connsiteY1535" fmla="*/ 79904 h 939799"/>
                <a:gd name="connsiteX1536" fmla="*/ 675746 w 1421474"/>
                <a:gd name="connsiteY1536" fmla="*/ 76729 h 939799"/>
                <a:gd name="connsiteX1537" fmla="*/ 667808 w 1421474"/>
                <a:gd name="connsiteY1537" fmla="*/ 73025 h 939799"/>
                <a:gd name="connsiteX1538" fmla="*/ 664104 w 1421474"/>
                <a:gd name="connsiteY1538" fmla="*/ 73554 h 939799"/>
                <a:gd name="connsiteX1539" fmla="*/ 661458 w 1421474"/>
                <a:gd name="connsiteY1539" fmla="*/ 74083 h 939799"/>
                <a:gd name="connsiteX1540" fmla="*/ 659871 w 1421474"/>
                <a:gd name="connsiteY1540" fmla="*/ 74612 h 939799"/>
                <a:gd name="connsiteX1541" fmla="*/ 660400 w 1421474"/>
                <a:gd name="connsiteY1541" fmla="*/ 78846 h 939799"/>
                <a:gd name="connsiteX1542" fmla="*/ 657754 w 1421474"/>
                <a:gd name="connsiteY1542" fmla="*/ 79375 h 939799"/>
                <a:gd name="connsiteX1543" fmla="*/ 654579 w 1421474"/>
                <a:gd name="connsiteY1543" fmla="*/ 79375 h 939799"/>
                <a:gd name="connsiteX1544" fmla="*/ 652992 w 1421474"/>
                <a:gd name="connsiteY1544" fmla="*/ 78317 h 939799"/>
                <a:gd name="connsiteX1545" fmla="*/ 648758 w 1421474"/>
                <a:gd name="connsiteY1545" fmla="*/ 78317 h 939799"/>
                <a:gd name="connsiteX1546" fmla="*/ 647700 w 1421474"/>
                <a:gd name="connsiteY1546" fmla="*/ 80433 h 939799"/>
                <a:gd name="connsiteX1547" fmla="*/ 649817 w 1421474"/>
                <a:gd name="connsiteY1547" fmla="*/ 83079 h 939799"/>
                <a:gd name="connsiteX1548" fmla="*/ 651404 w 1421474"/>
                <a:gd name="connsiteY1548" fmla="*/ 83608 h 939799"/>
                <a:gd name="connsiteX1549" fmla="*/ 660400 w 1421474"/>
                <a:gd name="connsiteY1549" fmla="*/ 84667 h 939799"/>
                <a:gd name="connsiteX1550" fmla="*/ 661987 w 1421474"/>
                <a:gd name="connsiteY1550" fmla="*/ 86254 h 939799"/>
                <a:gd name="connsiteX1551" fmla="*/ 663575 w 1421474"/>
                <a:gd name="connsiteY1551" fmla="*/ 91546 h 939799"/>
                <a:gd name="connsiteX1552" fmla="*/ 660929 w 1421474"/>
                <a:gd name="connsiteY1552" fmla="*/ 91546 h 939799"/>
                <a:gd name="connsiteX1553" fmla="*/ 659871 w 1421474"/>
                <a:gd name="connsiteY1553" fmla="*/ 91546 h 939799"/>
                <a:gd name="connsiteX1554" fmla="*/ 657754 w 1421474"/>
                <a:gd name="connsiteY1554" fmla="*/ 89429 h 939799"/>
                <a:gd name="connsiteX1555" fmla="*/ 643467 w 1421474"/>
                <a:gd name="connsiteY1555" fmla="*/ 86783 h 939799"/>
                <a:gd name="connsiteX1556" fmla="*/ 640821 w 1421474"/>
                <a:gd name="connsiteY1556" fmla="*/ 84138 h 939799"/>
                <a:gd name="connsiteX1557" fmla="*/ 640292 w 1421474"/>
                <a:gd name="connsiteY1557" fmla="*/ 81492 h 939799"/>
                <a:gd name="connsiteX1558" fmla="*/ 640821 w 1421474"/>
                <a:gd name="connsiteY1558" fmla="*/ 78317 h 939799"/>
                <a:gd name="connsiteX1559" fmla="*/ 642938 w 1421474"/>
                <a:gd name="connsiteY1559" fmla="*/ 74612 h 939799"/>
                <a:gd name="connsiteX1560" fmla="*/ 643467 w 1421474"/>
                <a:gd name="connsiteY1560" fmla="*/ 71438 h 939799"/>
                <a:gd name="connsiteX1561" fmla="*/ 642938 w 1421474"/>
                <a:gd name="connsiteY1561" fmla="*/ 68792 h 939799"/>
                <a:gd name="connsiteX1562" fmla="*/ 641350 w 1421474"/>
                <a:gd name="connsiteY1562" fmla="*/ 68263 h 939799"/>
                <a:gd name="connsiteX1563" fmla="*/ 639763 w 1421474"/>
                <a:gd name="connsiteY1563" fmla="*/ 67733 h 939799"/>
                <a:gd name="connsiteX1564" fmla="*/ 638704 w 1421474"/>
                <a:gd name="connsiteY1564" fmla="*/ 67204 h 939799"/>
                <a:gd name="connsiteX1565" fmla="*/ 639233 w 1421474"/>
                <a:gd name="connsiteY1565" fmla="*/ 71438 h 939799"/>
                <a:gd name="connsiteX1566" fmla="*/ 638704 w 1421474"/>
                <a:gd name="connsiteY1566" fmla="*/ 75142 h 939799"/>
                <a:gd name="connsiteX1567" fmla="*/ 638175 w 1421474"/>
                <a:gd name="connsiteY1567" fmla="*/ 76200 h 939799"/>
                <a:gd name="connsiteX1568" fmla="*/ 636058 w 1421474"/>
                <a:gd name="connsiteY1568" fmla="*/ 78317 h 939799"/>
                <a:gd name="connsiteX1569" fmla="*/ 632883 w 1421474"/>
                <a:gd name="connsiteY1569" fmla="*/ 79904 h 939799"/>
                <a:gd name="connsiteX1570" fmla="*/ 629179 w 1421474"/>
                <a:gd name="connsiteY1570" fmla="*/ 80433 h 939799"/>
                <a:gd name="connsiteX1571" fmla="*/ 626533 w 1421474"/>
                <a:gd name="connsiteY1571" fmla="*/ 83608 h 939799"/>
                <a:gd name="connsiteX1572" fmla="*/ 627063 w 1421474"/>
                <a:gd name="connsiteY1572" fmla="*/ 84667 h 939799"/>
                <a:gd name="connsiteX1573" fmla="*/ 629708 w 1421474"/>
                <a:gd name="connsiteY1573" fmla="*/ 87842 h 939799"/>
                <a:gd name="connsiteX1574" fmla="*/ 632883 w 1421474"/>
                <a:gd name="connsiteY1574" fmla="*/ 93663 h 939799"/>
                <a:gd name="connsiteX1575" fmla="*/ 633413 w 1421474"/>
                <a:gd name="connsiteY1575" fmla="*/ 94721 h 939799"/>
                <a:gd name="connsiteX1576" fmla="*/ 632883 w 1421474"/>
                <a:gd name="connsiteY1576" fmla="*/ 97367 h 939799"/>
                <a:gd name="connsiteX1577" fmla="*/ 630237 w 1421474"/>
                <a:gd name="connsiteY1577" fmla="*/ 101071 h 939799"/>
                <a:gd name="connsiteX1578" fmla="*/ 629179 w 1421474"/>
                <a:gd name="connsiteY1578" fmla="*/ 104775 h 939799"/>
                <a:gd name="connsiteX1579" fmla="*/ 631296 w 1421474"/>
                <a:gd name="connsiteY1579" fmla="*/ 111125 h 939799"/>
                <a:gd name="connsiteX1580" fmla="*/ 631296 w 1421474"/>
                <a:gd name="connsiteY1580" fmla="*/ 112183 h 939799"/>
                <a:gd name="connsiteX1581" fmla="*/ 633942 w 1421474"/>
                <a:gd name="connsiteY1581" fmla="*/ 112183 h 939799"/>
                <a:gd name="connsiteX1582" fmla="*/ 638175 w 1421474"/>
                <a:gd name="connsiteY1582" fmla="*/ 113242 h 939799"/>
                <a:gd name="connsiteX1583" fmla="*/ 642938 w 1421474"/>
                <a:gd name="connsiteY1583" fmla="*/ 111654 h 939799"/>
                <a:gd name="connsiteX1584" fmla="*/ 649288 w 1421474"/>
                <a:gd name="connsiteY1584" fmla="*/ 113242 h 939799"/>
                <a:gd name="connsiteX1585" fmla="*/ 652462 w 1421474"/>
                <a:gd name="connsiteY1585" fmla="*/ 114300 h 939799"/>
                <a:gd name="connsiteX1586" fmla="*/ 655108 w 1421474"/>
                <a:gd name="connsiteY1586" fmla="*/ 114829 h 939799"/>
                <a:gd name="connsiteX1587" fmla="*/ 656696 w 1421474"/>
                <a:gd name="connsiteY1587" fmla="*/ 116417 h 939799"/>
                <a:gd name="connsiteX1588" fmla="*/ 658813 w 1421474"/>
                <a:gd name="connsiteY1588" fmla="*/ 122237 h 939799"/>
                <a:gd name="connsiteX1589" fmla="*/ 659342 w 1421474"/>
                <a:gd name="connsiteY1589" fmla="*/ 123296 h 939799"/>
                <a:gd name="connsiteX1590" fmla="*/ 659342 w 1421474"/>
                <a:gd name="connsiteY1590" fmla="*/ 124354 h 939799"/>
                <a:gd name="connsiteX1591" fmla="*/ 656167 w 1421474"/>
                <a:gd name="connsiteY1591" fmla="*/ 126471 h 939799"/>
                <a:gd name="connsiteX1592" fmla="*/ 655638 w 1421474"/>
                <a:gd name="connsiteY1592" fmla="*/ 128587 h 939799"/>
                <a:gd name="connsiteX1593" fmla="*/ 652462 w 1421474"/>
                <a:gd name="connsiteY1593" fmla="*/ 128058 h 939799"/>
                <a:gd name="connsiteX1594" fmla="*/ 653521 w 1421474"/>
                <a:gd name="connsiteY1594" fmla="*/ 125413 h 939799"/>
                <a:gd name="connsiteX1595" fmla="*/ 652992 w 1421474"/>
                <a:gd name="connsiteY1595" fmla="*/ 121179 h 939799"/>
                <a:gd name="connsiteX1596" fmla="*/ 650346 w 1421474"/>
                <a:gd name="connsiteY1596" fmla="*/ 118533 h 939799"/>
                <a:gd name="connsiteX1597" fmla="*/ 647700 w 1421474"/>
                <a:gd name="connsiteY1597" fmla="*/ 117475 h 939799"/>
                <a:gd name="connsiteX1598" fmla="*/ 642408 w 1421474"/>
                <a:gd name="connsiteY1598" fmla="*/ 117475 h 939799"/>
                <a:gd name="connsiteX1599" fmla="*/ 638175 w 1421474"/>
                <a:gd name="connsiteY1599" fmla="*/ 118533 h 939799"/>
                <a:gd name="connsiteX1600" fmla="*/ 636058 w 1421474"/>
                <a:gd name="connsiteY1600" fmla="*/ 119063 h 939799"/>
                <a:gd name="connsiteX1601" fmla="*/ 635529 w 1421474"/>
                <a:gd name="connsiteY1601" fmla="*/ 119592 h 939799"/>
                <a:gd name="connsiteX1602" fmla="*/ 634471 w 1421474"/>
                <a:gd name="connsiteY1602" fmla="*/ 122767 h 939799"/>
                <a:gd name="connsiteX1603" fmla="*/ 635529 w 1421474"/>
                <a:gd name="connsiteY1603" fmla="*/ 123825 h 939799"/>
                <a:gd name="connsiteX1604" fmla="*/ 627592 w 1421474"/>
                <a:gd name="connsiteY1604" fmla="*/ 121708 h 939799"/>
                <a:gd name="connsiteX1605" fmla="*/ 627592 w 1421474"/>
                <a:gd name="connsiteY1605" fmla="*/ 121179 h 939799"/>
                <a:gd name="connsiteX1606" fmla="*/ 627063 w 1421474"/>
                <a:gd name="connsiteY1606" fmla="*/ 120121 h 939799"/>
                <a:gd name="connsiteX1607" fmla="*/ 623888 w 1421474"/>
                <a:gd name="connsiteY1607" fmla="*/ 118533 h 939799"/>
                <a:gd name="connsiteX1608" fmla="*/ 622300 w 1421474"/>
                <a:gd name="connsiteY1608" fmla="*/ 116417 h 939799"/>
                <a:gd name="connsiteX1609" fmla="*/ 621771 w 1421474"/>
                <a:gd name="connsiteY1609" fmla="*/ 113242 h 939799"/>
                <a:gd name="connsiteX1610" fmla="*/ 621771 w 1421474"/>
                <a:gd name="connsiteY1610" fmla="*/ 106362 h 939799"/>
                <a:gd name="connsiteX1611" fmla="*/ 621242 w 1421474"/>
                <a:gd name="connsiteY1611" fmla="*/ 99483 h 939799"/>
                <a:gd name="connsiteX1612" fmla="*/ 622829 w 1421474"/>
                <a:gd name="connsiteY1612" fmla="*/ 97367 h 939799"/>
                <a:gd name="connsiteX1613" fmla="*/ 623358 w 1421474"/>
                <a:gd name="connsiteY1613" fmla="*/ 96308 h 939799"/>
                <a:gd name="connsiteX1614" fmla="*/ 622829 w 1421474"/>
                <a:gd name="connsiteY1614" fmla="*/ 91546 h 939799"/>
                <a:gd name="connsiteX1615" fmla="*/ 621771 w 1421474"/>
                <a:gd name="connsiteY1615" fmla="*/ 89958 h 939799"/>
                <a:gd name="connsiteX1616" fmla="*/ 619125 w 1421474"/>
                <a:gd name="connsiteY1616" fmla="*/ 86254 h 939799"/>
                <a:gd name="connsiteX1617" fmla="*/ 616479 w 1421474"/>
                <a:gd name="connsiteY1617" fmla="*/ 84138 h 939799"/>
                <a:gd name="connsiteX1618" fmla="*/ 617538 w 1421474"/>
                <a:gd name="connsiteY1618" fmla="*/ 82021 h 939799"/>
                <a:gd name="connsiteX1619" fmla="*/ 621242 w 1421474"/>
                <a:gd name="connsiteY1619" fmla="*/ 77258 h 939799"/>
                <a:gd name="connsiteX1620" fmla="*/ 622300 w 1421474"/>
                <a:gd name="connsiteY1620" fmla="*/ 75142 h 939799"/>
                <a:gd name="connsiteX1621" fmla="*/ 623888 w 1421474"/>
                <a:gd name="connsiteY1621" fmla="*/ 70379 h 939799"/>
                <a:gd name="connsiteX1622" fmla="*/ 623888 w 1421474"/>
                <a:gd name="connsiteY1622" fmla="*/ 68263 h 939799"/>
                <a:gd name="connsiteX1623" fmla="*/ 622829 w 1421474"/>
                <a:gd name="connsiteY1623" fmla="*/ 66675 h 939799"/>
                <a:gd name="connsiteX1624" fmla="*/ 621242 w 1421474"/>
                <a:gd name="connsiteY1624" fmla="*/ 66146 h 939799"/>
                <a:gd name="connsiteX1625" fmla="*/ 618067 w 1421474"/>
                <a:gd name="connsiteY1625" fmla="*/ 66146 h 939799"/>
                <a:gd name="connsiteX1626" fmla="*/ 615421 w 1421474"/>
                <a:gd name="connsiteY1626" fmla="*/ 66146 h 939799"/>
                <a:gd name="connsiteX1627" fmla="*/ 605896 w 1421474"/>
                <a:gd name="connsiteY1627" fmla="*/ 67204 h 939799"/>
                <a:gd name="connsiteX1628" fmla="*/ 600604 w 1421474"/>
                <a:gd name="connsiteY1628" fmla="*/ 66146 h 939799"/>
                <a:gd name="connsiteX1629" fmla="*/ 599546 w 1421474"/>
                <a:gd name="connsiteY1629" fmla="*/ 66146 h 939799"/>
                <a:gd name="connsiteX1630" fmla="*/ 597958 w 1421474"/>
                <a:gd name="connsiteY1630" fmla="*/ 68263 h 939799"/>
                <a:gd name="connsiteX1631" fmla="*/ 595842 w 1421474"/>
                <a:gd name="connsiteY1631" fmla="*/ 75671 h 939799"/>
                <a:gd name="connsiteX1632" fmla="*/ 594254 w 1421474"/>
                <a:gd name="connsiteY1632" fmla="*/ 79375 h 939799"/>
                <a:gd name="connsiteX1633" fmla="*/ 592138 w 1421474"/>
                <a:gd name="connsiteY1633" fmla="*/ 81492 h 939799"/>
                <a:gd name="connsiteX1634" fmla="*/ 588962 w 1421474"/>
                <a:gd name="connsiteY1634" fmla="*/ 84138 h 939799"/>
                <a:gd name="connsiteX1635" fmla="*/ 584200 w 1421474"/>
                <a:gd name="connsiteY1635" fmla="*/ 86783 h 939799"/>
                <a:gd name="connsiteX1636" fmla="*/ 583671 w 1421474"/>
                <a:gd name="connsiteY1636" fmla="*/ 86783 h 939799"/>
                <a:gd name="connsiteX1637" fmla="*/ 582083 w 1421474"/>
                <a:gd name="connsiteY1637" fmla="*/ 88371 h 939799"/>
                <a:gd name="connsiteX1638" fmla="*/ 581025 w 1421474"/>
                <a:gd name="connsiteY1638" fmla="*/ 91017 h 939799"/>
                <a:gd name="connsiteX1639" fmla="*/ 581554 w 1421474"/>
                <a:gd name="connsiteY1639" fmla="*/ 93133 h 939799"/>
                <a:gd name="connsiteX1640" fmla="*/ 585258 w 1421474"/>
                <a:gd name="connsiteY1640" fmla="*/ 93133 h 939799"/>
                <a:gd name="connsiteX1641" fmla="*/ 586317 w 1421474"/>
                <a:gd name="connsiteY1641" fmla="*/ 94721 h 939799"/>
                <a:gd name="connsiteX1642" fmla="*/ 586317 w 1421474"/>
                <a:gd name="connsiteY1642" fmla="*/ 99483 h 939799"/>
                <a:gd name="connsiteX1643" fmla="*/ 586317 w 1421474"/>
                <a:gd name="connsiteY1643" fmla="*/ 100542 h 939799"/>
                <a:gd name="connsiteX1644" fmla="*/ 585258 w 1421474"/>
                <a:gd name="connsiteY1644" fmla="*/ 101071 h 939799"/>
                <a:gd name="connsiteX1645" fmla="*/ 583142 w 1421474"/>
                <a:gd name="connsiteY1645" fmla="*/ 102658 h 939799"/>
                <a:gd name="connsiteX1646" fmla="*/ 582612 w 1421474"/>
                <a:gd name="connsiteY1646" fmla="*/ 104246 h 939799"/>
                <a:gd name="connsiteX1647" fmla="*/ 582083 w 1421474"/>
                <a:gd name="connsiteY1647" fmla="*/ 105304 h 939799"/>
                <a:gd name="connsiteX1648" fmla="*/ 582612 w 1421474"/>
                <a:gd name="connsiteY1648" fmla="*/ 106892 h 939799"/>
                <a:gd name="connsiteX1649" fmla="*/ 588962 w 1421474"/>
                <a:gd name="connsiteY1649" fmla="*/ 107421 h 939799"/>
                <a:gd name="connsiteX1650" fmla="*/ 591079 w 1421474"/>
                <a:gd name="connsiteY1650" fmla="*/ 109008 h 939799"/>
                <a:gd name="connsiteX1651" fmla="*/ 591079 w 1421474"/>
                <a:gd name="connsiteY1651" fmla="*/ 112712 h 939799"/>
                <a:gd name="connsiteX1652" fmla="*/ 592138 w 1421474"/>
                <a:gd name="connsiteY1652" fmla="*/ 114829 h 939799"/>
                <a:gd name="connsiteX1653" fmla="*/ 593725 w 1421474"/>
                <a:gd name="connsiteY1653" fmla="*/ 116417 h 939799"/>
                <a:gd name="connsiteX1654" fmla="*/ 595313 w 1421474"/>
                <a:gd name="connsiteY1654" fmla="*/ 116417 h 939799"/>
                <a:gd name="connsiteX1655" fmla="*/ 597958 w 1421474"/>
                <a:gd name="connsiteY1655" fmla="*/ 116417 h 939799"/>
                <a:gd name="connsiteX1656" fmla="*/ 597429 w 1421474"/>
                <a:gd name="connsiteY1656" fmla="*/ 118004 h 939799"/>
                <a:gd name="connsiteX1657" fmla="*/ 593725 w 1421474"/>
                <a:gd name="connsiteY1657" fmla="*/ 123296 h 939799"/>
                <a:gd name="connsiteX1658" fmla="*/ 593196 w 1421474"/>
                <a:gd name="connsiteY1658" fmla="*/ 123825 h 939799"/>
                <a:gd name="connsiteX1659" fmla="*/ 592138 w 1421474"/>
                <a:gd name="connsiteY1659" fmla="*/ 123825 h 939799"/>
                <a:gd name="connsiteX1660" fmla="*/ 580496 w 1421474"/>
                <a:gd name="connsiteY1660" fmla="*/ 115358 h 939799"/>
                <a:gd name="connsiteX1661" fmla="*/ 572029 w 1421474"/>
                <a:gd name="connsiteY1661" fmla="*/ 112183 h 939799"/>
                <a:gd name="connsiteX1662" fmla="*/ 568325 w 1421474"/>
                <a:gd name="connsiteY1662" fmla="*/ 111654 h 939799"/>
                <a:gd name="connsiteX1663" fmla="*/ 562504 w 1421474"/>
                <a:gd name="connsiteY1663" fmla="*/ 108479 h 939799"/>
                <a:gd name="connsiteX1664" fmla="*/ 550862 w 1421474"/>
                <a:gd name="connsiteY1664" fmla="*/ 105833 h 939799"/>
                <a:gd name="connsiteX1665" fmla="*/ 541867 w 1421474"/>
                <a:gd name="connsiteY1665" fmla="*/ 105304 h 939799"/>
                <a:gd name="connsiteX1666" fmla="*/ 541337 w 1421474"/>
                <a:gd name="connsiteY1666" fmla="*/ 105833 h 939799"/>
                <a:gd name="connsiteX1667" fmla="*/ 539221 w 1421474"/>
                <a:gd name="connsiteY1667" fmla="*/ 107421 h 939799"/>
                <a:gd name="connsiteX1668" fmla="*/ 537633 w 1421474"/>
                <a:gd name="connsiteY1668" fmla="*/ 108479 h 939799"/>
                <a:gd name="connsiteX1669" fmla="*/ 541867 w 1421474"/>
                <a:gd name="connsiteY1669" fmla="*/ 114300 h 939799"/>
                <a:gd name="connsiteX1670" fmla="*/ 541867 w 1421474"/>
                <a:gd name="connsiteY1670" fmla="*/ 116417 h 939799"/>
                <a:gd name="connsiteX1671" fmla="*/ 540279 w 1421474"/>
                <a:gd name="connsiteY1671" fmla="*/ 118004 h 939799"/>
                <a:gd name="connsiteX1672" fmla="*/ 538692 w 1421474"/>
                <a:gd name="connsiteY1672" fmla="*/ 119063 h 939799"/>
                <a:gd name="connsiteX1673" fmla="*/ 535517 w 1421474"/>
                <a:gd name="connsiteY1673" fmla="*/ 119063 h 939799"/>
                <a:gd name="connsiteX1674" fmla="*/ 534458 w 1421474"/>
                <a:gd name="connsiteY1674" fmla="*/ 119063 h 939799"/>
                <a:gd name="connsiteX1675" fmla="*/ 534458 w 1421474"/>
                <a:gd name="connsiteY1675" fmla="*/ 121708 h 939799"/>
                <a:gd name="connsiteX1676" fmla="*/ 533400 w 1421474"/>
                <a:gd name="connsiteY1676" fmla="*/ 122767 h 939799"/>
                <a:gd name="connsiteX1677" fmla="*/ 531283 w 1421474"/>
                <a:gd name="connsiteY1677" fmla="*/ 122767 h 939799"/>
                <a:gd name="connsiteX1678" fmla="*/ 529696 w 1421474"/>
                <a:gd name="connsiteY1678" fmla="*/ 122237 h 939799"/>
                <a:gd name="connsiteX1679" fmla="*/ 529167 w 1421474"/>
                <a:gd name="connsiteY1679" fmla="*/ 121708 h 939799"/>
                <a:gd name="connsiteX1680" fmla="*/ 528638 w 1421474"/>
                <a:gd name="connsiteY1680" fmla="*/ 120121 h 939799"/>
                <a:gd name="connsiteX1681" fmla="*/ 530754 w 1421474"/>
                <a:gd name="connsiteY1681" fmla="*/ 118004 h 939799"/>
                <a:gd name="connsiteX1682" fmla="*/ 529696 w 1421474"/>
                <a:gd name="connsiteY1682" fmla="*/ 116946 h 939799"/>
                <a:gd name="connsiteX1683" fmla="*/ 526521 w 1421474"/>
                <a:gd name="connsiteY1683" fmla="*/ 115888 h 939799"/>
                <a:gd name="connsiteX1684" fmla="*/ 524404 w 1421474"/>
                <a:gd name="connsiteY1684" fmla="*/ 116417 h 939799"/>
                <a:gd name="connsiteX1685" fmla="*/ 520700 w 1421474"/>
                <a:gd name="connsiteY1685" fmla="*/ 118004 h 939799"/>
                <a:gd name="connsiteX1686" fmla="*/ 518054 w 1421474"/>
                <a:gd name="connsiteY1686" fmla="*/ 120121 h 939799"/>
                <a:gd name="connsiteX1687" fmla="*/ 516996 w 1421474"/>
                <a:gd name="connsiteY1687" fmla="*/ 120650 h 939799"/>
                <a:gd name="connsiteX1688" fmla="*/ 514879 w 1421474"/>
                <a:gd name="connsiteY1688" fmla="*/ 120650 h 939799"/>
                <a:gd name="connsiteX1689" fmla="*/ 511175 w 1421474"/>
                <a:gd name="connsiteY1689" fmla="*/ 119592 h 939799"/>
                <a:gd name="connsiteX1690" fmla="*/ 505883 w 1421474"/>
                <a:gd name="connsiteY1690" fmla="*/ 119592 h 939799"/>
                <a:gd name="connsiteX1691" fmla="*/ 503237 w 1421474"/>
                <a:gd name="connsiteY1691" fmla="*/ 120650 h 939799"/>
                <a:gd name="connsiteX1692" fmla="*/ 501650 w 1421474"/>
                <a:gd name="connsiteY1692" fmla="*/ 121708 h 939799"/>
                <a:gd name="connsiteX1693" fmla="*/ 500592 w 1421474"/>
                <a:gd name="connsiteY1693" fmla="*/ 123825 h 939799"/>
                <a:gd name="connsiteX1694" fmla="*/ 499533 w 1421474"/>
                <a:gd name="connsiteY1694" fmla="*/ 124883 h 939799"/>
                <a:gd name="connsiteX1695" fmla="*/ 499004 w 1421474"/>
                <a:gd name="connsiteY1695" fmla="*/ 125413 h 939799"/>
                <a:gd name="connsiteX1696" fmla="*/ 498475 w 1421474"/>
                <a:gd name="connsiteY1696" fmla="*/ 125413 h 939799"/>
                <a:gd name="connsiteX1697" fmla="*/ 497946 w 1421474"/>
                <a:gd name="connsiteY1697" fmla="*/ 124354 h 939799"/>
                <a:gd name="connsiteX1698" fmla="*/ 496358 w 1421474"/>
                <a:gd name="connsiteY1698" fmla="*/ 124354 h 939799"/>
                <a:gd name="connsiteX1699" fmla="*/ 491067 w 1421474"/>
                <a:gd name="connsiteY1699" fmla="*/ 125413 h 939799"/>
                <a:gd name="connsiteX1700" fmla="*/ 488950 w 1421474"/>
                <a:gd name="connsiteY1700" fmla="*/ 124354 h 939799"/>
                <a:gd name="connsiteX1701" fmla="*/ 488950 w 1421474"/>
                <a:gd name="connsiteY1701" fmla="*/ 123296 h 939799"/>
                <a:gd name="connsiteX1702" fmla="*/ 489479 w 1421474"/>
                <a:gd name="connsiteY1702" fmla="*/ 122767 h 939799"/>
                <a:gd name="connsiteX1703" fmla="*/ 492125 w 1421474"/>
                <a:gd name="connsiteY1703" fmla="*/ 122237 h 939799"/>
                <a:gd name="connsiteX1704" fmla="*/ 492654 w 1421474"/>
                <a:gd name="connsiteY1704" fmla="*/ 119063 h 939799"/>
                <a:gd name="connsiteX1705" fmla="*/ 493183 w 1421474"/>
                <a:gd name="connsiteY1705" fmla="*/ 116946 h 939799"/>
                <a:gd name="connsiteX1706" fmla="*/ 490538 w 1421474"/>
                <a:gd name="connsiteY1706" fmla="*/ 116417 h 939799"/>
                <a:gd name="connsiteX1707" fmla="*/ 488421 w 1421474"/>
                <a:gd name="connsiteY1707" fmla="*/ 116946 h 939799"/>
                <a:gd name="connsiteX1708" fmla="*/ 486833 w 1421474"/>
                <a:gd name="connsiteY1708" fmla="*/ 118004 h 939799"/>
                <a:gd name="connsiteX1709" fmla="*/ 486304 w 1421474"/>
                <a:gd name="connsiteY1709" fmla="*/ 120650 h 939799"/>
                <a:gd name="connsiteX1710" fmla="*/ 484717 w 1421474"/>
                <a:gd name="connsiteY1710" fmla="*/ 121708 h 939799"/>
                <a:gd name="connsiteX1711" fmla="*/ 483129 w 1421474"/>
                <a:gd name="connsiteY1711" fmla="*/ 122767 h 939799"/>
                <a:gd name="connsiteX1712" fmla="*/ 482600 w 1421474"/>
                <a:gd name="connsiteY1712" fmla="*/ 122237 h 939799"/>
                <a:gd name="connsiteX1713" fmla="*/ 481542 w 1421474"/>
                <a:gd name="connsiteY1713" fmla="*/ 119592 h 939799"/>
                <a:gd name="connsiteX1714" fmla="*/ 478896 w 1421474"/>
                <a:gd name="connsiteY1714" fmla="*/ 121179 h 939799"/>
                <a:gd name="connsiteX1715" fmla="*/ 460904 w 1421474"/>
                <a:gd name="connsiteY1715" fmla="*/ 128058 h 939799"/>
                <a:gd name="connsiteX1716" fmla="*/ 456671 w 1421474"/>
                <a:gd name="connsiteY1716" fmla="*/ 130175 h 939799"/>
                <a:gd name="connsiteX1717" fmla="*/ 452967 w 1421474"/>
                <a:gd name="connsiteY1717" fmla="*/ 131233 h 939799"/>
                <a:gd name="connsiteX1718" fmla="*/ 451908 w 1421474"/>
                <a:gd name="connsiteY1718" fmla="*/ 133350 h 939799"/>
                <a:gd name="connsiteX1719" fmla="*/ 450321 w 1421474"/>
                <a:gd name="connsiteY1719" fmla="*/ 139171 h 939799"/>
                <a:gd name="connsiteX1720" fmla="*/ 449263 w 1421474"/>
                <a:gd name="connsiteY1720" fmla="*/ 139700 h 939799"/>
                <a:gd name="connsiteX1721" fmla="*/ 441325 w 1421474"/>
                <a:gd name="connsiteY1721" fmla="*/ 141288 h 939799"/>
                <a:gd name="connsiteX1722" fmla="*/ 438679 w 1421474"/>
                <a:gd name="connsiteY1722" fmla="*/ 140758 h 939799"/>
                <a:gd name="connsiteX1723" fmla="*/ 436563 w 1421474"/>
                <a:gd name="connsiteY1723" fmla="*/ 139700 h 939799"/>
                <a:gd name="connsiteX1724" fmla="*/ 434446 w 1421474"/>
                <a:gd name="connsiteY1724" fmla="*/ 136525 h 939799"/>
                <a:gd name="connsiteX1725" fmla="*/ 431271 w 1421474"/>
                <a:gd name="connsiteY1725" fmla="*/ 134938 h 939799"/>
                <a:gd name="connsiteX1726" fmla="*/ 430742 w 1421474"/>
                <a:gd name="connsiteY1726" fmla="*/ 134408 h 939799"/>
                <a:gd name="connsiteX1727" fmla="*/ 432329 w 1421474"/>
                <a:gd name="connsiteY1727" fmla="*/ 131763 h 939799"/>
                <a:gd name="connsiteX1728" fmla="*/ 434975 w 1421474"/>
                <a:gd name="connsiteY1728" fmla="*/ 130175 h 939799"/>
                <a:gd name="connsiteX1729" fmla="*/ 442913 w 1421474"/>
                <a:gd name="connsiteY1729" fmla="*/ 129646 h 939799"/>
                <a:gd name="connsiteX1730" fmla="*/ 441325 w 1421474"/>
                <a:gd name="connsiteY1730" fmla="*/ 127529 h 939799"/>
                <a:gd name="connsiteX1731" fmla="*/ 437621 w 1421474"/>
                <a:gd name="connsiteY1731" fmla="*/ 121708 h 939799"/>
                <a:gd name="connsiteX1732" fmla="*/ 435504 w 1421474"/>
                <a:gd name="connsiteY1732" fmla="*/ 121179 h 939799"/>
                <a:gd name="connsiteX1733" fmla="*/ 429683 w 1421474"/>
                <a:gd name="connsiteY1733" fmla="*/ 121708 h 939799"/>
                <a:gd name="connsiteX1734" fmla="*/ 424921 w 1421474"/>
                <a:gd name="connsiteY1734" fmla="*/ 120121 h 939799"/>
                <a:gd name="connsiteX1735" fmla="*/ 423862 w 1421474"/>
                <a:gd name="connsiteY1735" fmla="*/ 120650 h 939799"/>
                <a:gd name="connsiteX1736" fmla="*/ 423862 w 1421474"/>
                <a:gd name="connsiteY1736" fmla="*/ 122237 h 939799"/>
                <a:gd name="connsiteX1737" fmla="*/ 425979 w 1421474"/>
                <a:gd name="connsiteY1737" fmla="*/ 124883 h 939799"/>
                <a:gd name="connsiteX1738" fmla="*/ 426508 w 1421474"/>
                <a:gd name="connsiteY1738" fmla="*/ 128058 h 939799"/>
                <a:gd name="connsiteX1739" fmla="*/ 426508 w 1421474"/>
                <a:gd name="connsiteY1739" fmla="*/ 129646 h 939799"/>
                <a:gd name="connsiteX1740" fmla="*/ 422804 w 1421474"/>
                <a:gd name="connsiteY1740" fmla="*/ 134938 h 939799"/>
                <a:gd name="connsiteX1741" fmla="*/ 423862 w 1421474"/>
                <a:gd name="connsiteY1741" fmla="*/ 135996 h 939799"/>
                <a:gd name="connsiteX1742" fmla="*/ 426508 w 1421474"/>
                <a:gd name="connsiteY1742" fmla="*/ 137054 h 939799"/>
                <a:gd name="connsiteX1743" fmla="*/ 427567 w 1421474"/>
                <a:gd name="connsiteY1743" fmla="*/ 139171 h 939799"/>
                <a:gd name="connsiteX1744" fmla="*/ 427567 w 1421474"/>
                <a:gd name="connsiteY1744" fmla="*/ 142346 h 939799"/>
                <a:gd name="connsiteX1745" fmla="*/ 425450 w 1421474"/>
                <a:gd name="connsiteY1745" fmla="*/ 146579 h 939799"/>
                <a:gd name="connsiteX1746" fmla="*/ 424921 w 1421474"/>
                <a:gd name="connsiteY1746" fmla="*/ 148696 h 939799"/>
                <a:gd name="connsiteX1747" fmla="*/ 424921 w 1421474"/>
                <a:gd name="connsiteY1747" fmla="*/ 149225 h 939799"/>
                <a:gd name="connsiteX1748" fmla="*/ 423862 w 1421474"/>
                <a:gd name="connsiteY1748" fmla="*/ 149225 h 939799"/>
                <a:gd name="connsiteX1749" fmla="*/ 419629 w 1421474"/>
                <a:gd name="connsiteY1749" fmla="*/ 146579 h 939799"/>
                <a:gd name="connsiteX1750" fmla="*/ 412221 w 1421474"/>
                <a:gd name="connsiteY1750" fmla="*/ 144462 h 939799"/>
                <a:gd name="connsiteX1751" fmla="*/ 411692 w 1421474"/>
                <a:gd name="connsiteY1751" fmla="*/ 144992 h 939799"/>
                <a:gd name="connsiteX1752" fmla="*/ 408517 w 1421474"/>
                <a:gd name="connsiteY1752" fmla="*/ 148696 h 939799"/>
                <a:gd name="connsiteX1753" fmla="*/ 406929 w 1421474"/>
                <a:gd name="connsiteY1753" fmla="*/ 149754 h 939799"/>
                <a:gd name="connsiteX1754" fmla="*/ 396875 w 1421474"/>
                <a:gd name="connsiteY1754" fmla="*/ 153987 h 939799"/>
                <a:gd name="connsiteX1755" fmla="*/ 395817 w 1421474"/>
                <a:gd name="connsiteY1755" fmla="*/ 155575 h 939799"/>
                <a:gd name="connsiteX1756" fmla="*/ 397404 w 1421474"/>
                <a:gd name="connsiteY1756" fmla="*/ 158750 h 939799"/>
                <a:gd name="connsiteX1757" fmla="*/ 399521 w 1421474"/>
                <a:gd name="connsiteY1757" fmla="*/ 162454 h 939799"/>
                <a:gd name="connsiteX1758" fmla="*/ 400579 w 1421474"/>
                <a:gd name="connsiteY1758" fmla="*/ 163513 h 939799"/>
                <a:gd name="connsiteX1759" fmla="*/ 400050 w 1421474"/>
                <a:gd name="connsiteY1759" fmla="*/ 165629 h 939799"/>
                <a:gd name="connsiteX1760" fmla="*/ 398992 w 1421474"/>
                <a:gd name="connsiteY1760" fmla="*/ 166688 h 939799"/>
                <a:gd name="connsiteX1761" fmla="*/ 397404 w 1421474"/>
                <a:gd name="connsiteY1761" fmla="*/ 165629 h 939799"/>
                <a:gd name="connsiteX1762" fmla="*/ 394758 w 1421474"/>
                <a:gd name="connsiteY1762" fmla="*/ 166688 h 939799"/>
                <a:gd name="connsiteX1763" fmla="*/ 391583 w 1421474"/>
                <a:gd name="connsiteY1763" fmla="*/ 166158 h 939799"/>
                <a:gd name="connsiteX1764" fmla="*/ 380471 w 1421474"/>
                <a:gd name="connsiteY1764" fmla="*/ 162454 h 939799"/>
                <a:gd name="connsiteX1765" fmla="*/ 377296 w 1421474"/>
                <a:gd name="connsiteY1765" fmla="*/ 159808 h 939799"/>
                <a:gd name="connsiteX1766" fmla="*/ 375708 w 1421474"/>
                <a:gd name="connsiteY1766" fmla="*/ 159808 h 939799"/>
                <a:gd name="connsiteX1767" fmla="*/ 373592 w 1421474"/>
                <a:gd name="connsiteY1767" fmla="*/ 163513 h 939799"/>
                <a:gd name="connsiteX1768" fmla="*/ 376767 w 1421474"/>
                <a:gd name="connsiteY1768" fmla="*/ 167217 h 939799"/>
                <a:gd name="connsiteX1769" fmla="*/ 378354 w 1421474"/>
                <a:gd name="connsiteY1769" fmla="*/ 168275 h 939799"/>
                <a:gd name="connsiteX1770" fmla="*/ 379942 w 1421474"/>
                <a:gd name="connsiteY1770" fmla="*/ 168275 h 939799"/>
                <a:gd name="connsiteX1771" fmla="*/ 381000 w 1421474"/>
                <a:gd name="connsiteY1771" fmla="*/ 168275 h 939799"/>
                <a:gd name="connsiteX1772" fmla="*/ 382587 w 1421474"/>
                <a:gd name="connsiteY1772" fmla="*/ 168275 h 939799"/>
                <a:gd name="connsiteX1773" fmla="*/ 383646 w 1421474"/>
                <a:gd name="connsiteY1773" fmla="*/ 170392 h 939799"/>
                <a:gd name="connsiteX1774" fmla="*/ 383646 w 1421474"/>
                <a:gd name="connsiteY1774" fmla="*/ 171979 h 939799"/>
                <a:gd name="connsiteX1775" fmla="*/ 383117 w 1421474"/>
                <a:gd name="connsiteY1775" fmla="*/ 173567 h 939799"/>
                <a:gd name="connsiteX1776" fmla="*/ 380471 w 1421474"/>
                <a:gd name="connsiteY1776" fmla="*/ 174096 h 939799"/>
                <a:gd name="connsiteX1777" fmla="*/ 379413 w 1421474"/>
                <a:gd name="connsiteY1777" fmla="*/ 174625 h 939799"/>
                <a:gd name="connsiteX1778" fmla="*/ 376767 w 1421474"/>
                <a:gd name="connsiteY1778" fmla="*/ 173567 h 939799"/>
                <a:gd name="connsiteX1779" fmla="*/ 372533 w 1421474"/>
                <a:gd name="connsiteY1779" fmla="*/ 173038 h 939799"/>
                <a:gd name="connsiteX1780" fmla="*/ 371475 w 1421474"/>
                <a:gd name="connsiteY1780" fmla="*/ 172508 h 939799"/>
                <a:gd name="connsiteX1781" fmla="*/ 369888 w 1421474"/>
                <a:gd name="connsiteY1781" fmla="*/ 169862 h 939799"/>
                <a:gd name="connsiteX1782" fmla="*/ 367242 w 1421474"/>
                <a:gd name="connsiteY1782" fmla="*/ 168804 h 939799"/>
                <a:gd name="connsiteX1783" fmla="*/ 363538 w 1421474"/>
                <a:gd name="connsiteY1783" fmla="*/ 168804 h 939799"/>
                <a:gd name="connsiteX1784" fmla="*/ 361950 w 1421474"/>
                <a:gd name="connsiteY1784" fmla="*/ 167746 h 939799"/>
                <a:gd name="connsiteX1785" fmla="*/ 361421 w 1421474"/>
                <a:gd name="connsiteY1785" fmla="*/ 166688 h 939799"/>
                <a:gd name="connsiteX1786" fmla="*/ 361421 w 1421474"/>
                <a:gd name="connsiteY1786" fmla="*/ 164042 h 939799"/>
                <a:gd name="connsiteX1787" fmla="*/ 358775 w 1421474"/>
                <a:gd name="connsiteY1787" fmla="*/ 159279 h 939799"/>
                <a:gd name="connsiteX1788" fmla="*/ 358246 w 1421474"/>
                <a:gd name="connsiteY1788" fmla="*/ 156633 h 939799"/>
                <a:gd name="connsiteX1789" fmla="*/ 357717 w 1421474"/>
                <a:gd name="connsiteY1789" fmla="*/ 156104 h 939799"/>
                <a:gd name="connsiteX1790" fmla="*/ 359833 w 1421474"/>
                <a:gd name="connsiteY1790" fmla="*/ 155046 h 939799"/>
                <a:gd name="connsiteX1791" fmla="*/ 360892 w 1421474"/>
                <a:gd name="connsiteY1791" fmla="*/ 153987 h 939799"/>
                <a:gd name="connsiteX1792" fmla="*/ 360892 w 1421474"/>
                <a:gd name="connsiteY1792" fmla="*/ 151871 h 939799"/>
                <a:gd name="connsiteX1793" fmla="*/ 359304 w 1421474"/>
                <a:gd name="connsiteY1793" fmla="*/ 149225 h 939799"/>
                <a:gd name="connsiteX1794" fmla="*/ 357717 w 1421474"/>
                <a:gd name="connsiteY1794" fmla="*/ 148167 h 939799"/>
                <a:gd name="connsiteX1795" fmla="*/ 355071 w 1421474"/>
                <a:gd name="connsiteY1795" fmla="*/ 147108 h 939799"/>
                <a:gd name="connsiteX1796" fmla="*/ 352425 w 1421474"/>
                <a:gd name="connsiteY1796" fmla="*/ 146050 h 939799"/>
                <a:gd name="connsiteX1797" fmla="*/ 348721 w 1421474"/>
                <a:gd name="connsiteY1797" fmla="*/ 142875 h 939799"/>
                <a:gd name="connsiteX1798" fmla="*/ 347133 w 1421474"/>
                <a:gd name="connsiteY1798" fmla="*/ 141817 h 939799"/>
                <a:gd name="connsiteX1799" fmla="*/ 345017 w 1421474"/>
                <a:gd name="connsiteY1799" fmla="*/ 139171 h 939799"/>
                <a:gd name="connsiteX1800" fmla="*/ 343429 w 1421474"/>
                <a:gd name="connsiteY1800" fmla="*/ 138112 h 939799"/>
                <a:gd name="connsiteX1801" fmla="*/ 346075 w 1421474"/>
                <a:gd name="connsiteY1801" fmla="*/ 137583 h 939799"/>
                <a:gd name="connsiteX1802" fmla="*/ 348721 w 1421474"/>
                <a:gd name="connsiteY1802" fmla="*/ 138112 h 939799"/>
                <a:gd name="connsiteX1803" fmla="*/ 350308 w 1421474"/>
                <a:gd name="connsiteY1803" fmla="*/ 139171 h 939799"/>
                <a:gd name="connsiteX1804" fmla="*/ 351896 w 1421474"/>
                <a:gd name="connsiteY1804" fmla="*/ 141288 h 939799"/>
                <a:gd name="connsiteX1805" fmla="*/ 356658 w 1421474"/>
                <a:gd name="connsiteY1805" fmla="*/ 142346 h 939799"/>
                <a:gd name="connsiteX1806" fmla="*/ 368300 w 1421474"/>
                <a:gd name="connsiteY1806" fmla="*/ 146579 h 939799"/>
                <a:gd name="connsiteX1807" fmla="*/ 383646 w 1421474"/>
                <a:gd name="connsiteY1807" fmla="*/ 149225 h 939799"/>
                <a:gd name="connsiteX1808" fmla="*/ 388408 w 1421474"/>
                <a:gd name="connsiteY1808" fmla="*/ 149225 h 939799"/>
                <a:gd name="connsiteX1809" fmla="*/ 391583 w 1421474"/>
                <a:gd name="connsiteY1809" fmla="*/ 148696 h 939799"/>
                <a:gd name="connsiteX1810" fmla="*/ 397404 w 1421474"/>
                <a:gd name="connsiteY1810" fmla="*/ 147108 h 939799"/>
                <a:gd name="connsiteX1811" fmla="*/ 399521 w 1421474"/>
                <a:gd name="connsiteY1811" fmla="*/ 145521 h 939799"/>
                <a:gd name="connsiteX1812" fmla="*/ 403225 w 1421474"/>
                <a:gd name="connsiteY1812" fmla="*/ 142875 h 939799"/>
                <a:gd name="connsiteX1813" fmla="*/ 405342 w 1421474"/>
                <a:gd name="connsiteY1813" fmla="*/ 140229 h 939799"/>
                <a:gd name="connsiteX1814" fmla="*/ 405871 w 1421474"/>
                <a:gd name="connsiteY1814" fmla="*/ 138642 h 939799"/>
                <a:gd name="connsiteX1815" fmla="*/ 405871 w 1421474"/>
                <a:gd name="connsiteY1815" fmla="*/ 137054 h 939799"/>
                <a:gd name="connsiteX1816" fmla="*/ 404283 w 1421474"/>
                <a:gd name="connsiteY1816" fmla="*/ 135467 h 939799"/>
                <a:gd name="connsiteX1817" fmla="*/ 403754 w 1421474"/>
                <a:gd name="connsiteY1817" fmla="*/ 133879 h 939799"/>
                <a:gd name="connsiteX1818" fmla="*/ 404283 w 1421474"/>
                <a:gd name="connsiteY1818" fmla="*/ 131763 h 939799"/>
                <a:gd name="connsiteX1819" fmla="*/ 403225 w 1421474"/>
                <a:gd name="connsiteY1819" fmla="*/ 130175 h 939799"/>
                <a:gd name="connsiteX1820" fmla="*/ 396346 w 1421474"/>
                <a:gd name="connsiteY1820" fmla="*/ 127000 h 939799"/>
                <a:gd name="connsiteX1821" fmla="*/ 387879 w 1421474"/>
                <a:gd name="connsiteY1821" fmla="*/ 124354 h 939799"/>
                <a:gd name="connsiteX1822" fmla="*/ 386292 w 1421474"/>
                <a:gd name="connsiteY1822" fmla="*/ 123296 h 939799"/>
                <a:gd name="connsiteX1823" fmla="*/ 381529 w 1421474"/>
                <a:gd name="connsiteY1823" fmla="*/ 118533 h 939799"/>
                <a:gd name="connsiteX1824" fmla="*/ 377825 w 1421474"/>
                <a:gd name="connsiteY1824" fmla="*/ 116946 h 939799"/>
                <a:gd name="connsiteX1825" fmla="*/ 365654 w 1421474"/>
                <a:gd name="connsiteY1825" fmla="*/ 112183 h 939799"/>
                <a:gd name="connsiteX1826" fmla="*/ 353483 w 1421474"/>
                <a:gd name="connsiteY1826" fmla="*/ 111654 h 939799"/>
                <a:gd name="connsiteX1827" fmla="*/ 351367 w 1421474"/>
                <a:gd name="connsiteY1827" fmla="*/ 113242 h 939799"/>
                <a:gd name="connsiteX1828" fmla="*/ 350837 w 1421474"/>
                <a:gd name="connsiteY1828" fmla="*/ 110067 h 939799"/>
                <a:gd name="connsiteX1829" fmla="*/ 346075 w 1421474"/>
                <a:gd name="connsiteY1829" fmla="*/ 109008 h 939799"/>
                <a:gd name="connsiteX1830" fmla="*/ 344487 w 1421474"/>
                <a:gd name="connsiteY1830" fmla="*/ 107950 h 939799"/>
                <a:gd name="connsiteX1831" fmla="*/ 343429 w 1421474"/>
                <a:gd name="connsiteY1831" fmla="*/ 106362 h 939799"/>
                <a:gd name="connsiteX1832" fmla="*/ 342371 w 1421474"/>
                <a:gd name="connsiteY1832" fmla="*/ 104246 h 939799"/>
                <a:gd name="connsiteX1833" fmla="*/ 342371 w 1421474"/>
                <a:gd name="connsiteY1833" fmla="*/ 103188 h 939799"/>
                <a:gd name="connsiteX1834" fmla="*/ 340783 w 1421474"/>
                <a:gd name="connsiteY1834" fmla="*/ 104775 h 939799"/>
                <a:gd name="connsiteX1835" fmla="*/ 337608 w 1421474"/>
                <a:gd name="connsiteY1835" fmla="*/ 106362 h 939799"/>
                <a:gd name="connsiteX1836" fmla="*/ 335492 w 1421474"/>
                <a:gd name="connsiteY1836" fmla="*/ 106362 h 939799"/>
                <a:gd name="connsiteX1837" fmla="*/ 333375 w 1421474"/>
                <a:gd name="connsiteY1837" fmla="*/ 104775 h 939799"/>
                <a:gd name="connsiteX1838" fmla="*/ 330729 w 1421474"/>
                <a:gd name="connsiteY1838" fmla="*/ 104775 h 939799"/>
                <a:gd name="connsiteX1839" fmla="*/ 326496 w 1421474"/>
                <a:gd name="connsiteY1839" fmla="*/ 105304 h 939799"/>
                <a:gd name="connsiteX1840" fmla="*/ 324908 w 1421474"/>
                <a:gd name="connsiteY1840" fmla="*/ 103717 h 939799"/>
                <a:gd name="connsiteX1841" fmla="*/ 322263 w 1421474"/>
                <a:gd name="connsiteY1841" fmla="*/ 102129 h 939799"/>
                <a:gd name="connsiteX1842" fmla="*/ 319617 w 1421474"/>
                <a:gd name="connsiteY1842" fmla="*/ 100013 h 939799"/>
                <a:gd name="connsiteX1843" fmla="*/ 326496 w 1421474"/>
                <a:gd name="connsiteY1843" fmla="*/ 100542 h 939799"/>
                <a:gd name="connsiteX1844" fmla="*/ 330200 w 1421474"/>
                <a:gd name="connsiteY1844" fmla="*/ 100013 h 939799"/>
                <a:gd name="connsiteX1845" fmla="*/ 333904 w 1421474"/>
                <a:gd name="connsiteY1845" fmla="*/ 97896 h 939799"/>
                <a:gd name="connsiteX1846" fmla="*/ 333904 w 1421474"/>
                <a:gd name="connsiteY1846" fmla="*/ 96308 h 939799"/>
                <a:gd name="connsiteX1847" fmla="*/ 331788 w 1421474"/>
                <a:gd name="connsiteY1847" fmla="*/ 95250 h 939799"/>
                <a:gd name="connsiteX1848" fmla="*/ 328612 w 1421474"/>
                <a:gd name="connsiteY1848" fmla="*/ 95250 h 939799"/>
                <a:gd name="connsiteX1849" fmla="*/ 326496 w 1421474"/>
                <a:gd name="connsiteY1849" fmla="*/ 94192 h 939799"/>
                <a:gd name="connsiteX1850" fmla="*/ 321204 w 1421474"/>
                <a:gd name="connsiteY1850" fmla="*/ 91017 h 939799"/>
                <a:gd name="connsiteX1851" fmla="*/ 320146 w 1421474"/>
                <a:gd name="connsiteY1851" fmla="*/ 91017 h 939799"/>
                <a:gd name="connsiteX1852" fmla="*/ 317500 w 1421474"/>
                <a:gd name="connsiteY1852" fmla="*/ 94721 h 939799"/>
                <a:gd name="connsiteX1853" fmla="*/ 316442 w 1421474"/>
                <a:gd name="connsiteY1853" fmla="*/ 97367 h 939799"/>
                <a:gd name="connsiteX1854" fmla="*/ 313796 w 1421474"/>
                <a:gd name="connsiteY1854" fmla="*/ 96308 h 939799"/>
                <a:gd name="connsiteX1855" fmla="*/ 314854 w 1421474"/>
                <a:gd name="connsiteY1855" fmla="*/ 94192 h 939799"/>
                <a:gd name="connsiteX1856" fmla="*/ 314325 w 1421474"/>
                <a:gd name="connsiteY1856" fmla="*/ 92604 h 939799"/>
                <a:gd name="connsiteX1857" fmla="*/ 316971 w 1421474"/>
                <a:gd name="connsiteY1857" fmla="*/ 89958 h 939799"/>
                <a:gd name="connsiteX1858" fmla="*/ 315913 w 1421474"/>
                <a:gd name="connsiteY1858" fmla="*/ 88900 h 939799"/>
                <a:gd name="connsiteX1859" fmla="*/ 314325 w 1421474"/>
                <a:gd name="connsiteY1859" fmla="*/ 88900 h 939799"/>
                <a:gd name="connsiteX1860" fmla="*/ 311150 w 1421474"/>
                <a:gd name="connsiteY1860" fmla="*/ 89958 h 939799"/>
                <a:gd name="connsiteX1861" fmla="*/ 308504 w 1421474"/>
                <a:gd name="connsiteY1861" fmla="*/ 94721 h 939799"/>
                <a:gd name="connsiteX1862" fmla="*/ 307446 w 1421474"/>
                <a:gd name="connsiteY1862" fmla="*/ 95779 h 939799"/>
                <a:gd name="connsiteX1863" fmla="*/ 305329 w 1421474"/>
                <a:gd name="connsiteY1863" fmla="*/ 96837 h 939799"/>
                <a:gd name="connsiteX1864" fmla="*/ 304800 w 1421474"/>
                <a:gd name="connsiteY1864" fmla="*/ 90487 h 939799"/>
                <a:gd name="connsiteX1865" fmla="*/ 302683 w 1421474"/>
                <a:gd name="connsiteY1865" fmla="*/ 92075 h 939799"/>
                <a:gd name="connsiteX1866" fmla="*/ 297921 w 1421474"/>
                <a:gd name="connsiteY1866" fmla="*/ 97367 h 939799"/>
                <a:gd name="connsiteX1867" fmla="*/ 295804 w 1421474"/>
                <a:gd name="connsiteY1867" fmla="*/ 100542 h 939799"/>
                <a:gd name="connsiteX1868" fmla="*/ 294217 w 1421474"/>
                <a:gd name="connsiteY1868" fmla="*/ 100013 h 939799"/>
                <a:gd name="connsiteX1869" fmla="*/ 294746 w 1421474"/>
                <a:gd name="connsiteY1869" fmla="*/ 96308 h 939799"/>
                <a:gd name="connsiteX1870" fmla="*/ 295275 w 1421474"/>
                <a:gd name="connsiteY1870" fmla="*/ 94721 h 939799"/>
                <a:gd name="connsiteX1871" fmla="*/ 299508 w 1421474"/>
                <a:gd name="connsiteY1871" fmla="*/ 90487 h 939799"/>
                <a:gd name="connsiteX1872" fmla="*/ 296862 w 1421474"/>
                <a:gd name="connsiteY1872" fmla="*/ 90487 h 939799"/>
                <a:gd name="connsiteX1873" fmla="*/ 292629 w 1421474"/>
                <a:gd name="connsiteY1873" fmla="*/ 91546 h 939799"/>
                <a:gd name="connsiteX1874" fmla="*/ 291042 w 1421474"/>
                <a:gd name="connsiteY1874" fmla="*/ 92604 h 939799"/>
                <a:gd name="connsiteX1875" fmla="*/ 289454 w 1421474"/>
                <a:gd name="connsiteY1875" fmla="*/ 94192 h 939799"/>
                <a:gd name="connsiteX1876" fmla="*/ 288396 w 1421474"/>
                <a:gd name="connsiteY1876" fmla="*/ 95779 h 939799"/>
                <a:gd name="connsiteX1877" fmla="*/ 286808 w 1421474"/>
                <a:gd name="connsiteY1877" fmla="*/ 95779 h 939799"/>
                <a:gd name="connsiteX1878" fmla="*/ 285750 w 1421474"/>
                <a:gd name="connsiteY1878" fmla="*/ 95779 h 939799"/>
                <a:gd name="connsiteX1879" fmla="*/ 283633 w 1421474"/>
                <a:gd name="connsiteY1879" fmla="*/ 98425 h 939799"/>
                <a:gd name="connsiteX1880" fmla="*/ 282046 w 1421474"/>
                <a:gd name="connsiteY1880" fmla="*/ 101600 h 939799"/>
                <a:gd name="connsiteX1881" fmla="*/ 281517 w 1421474"/>
                <a:gd name="connsiteY1881" fmla="*/ 102658 h 939799"/>
                <a:gd name="connsiteX1882" fmla="*/ 278342 w 1421474"/>
                <a:gd name="connsiteY1882" fmla="*/ 99483 h 939799"/>
                <a:gd name="connsiteX1883" fmla="*/ 275167 w 1421474"/>
                <a:gd name="connsiteY1883" fmla="*/ 98954 h 939799"/>
                <a:gd name="connsiteX1884" fmla="*/ 274108 w 1421474"/>
                <a:gd name="connsiteY1884" fmla="*/ 100542 h 939799"/>
                <a:gd name="connsiteX1885" fmla="*/ 272521 w 1421474"/>
                <a:gd name="connsiteY1885" fmla="*/ 104246 h 939799"/>
                <a:gd name="connsiteX1886" fmla="*/ 270404 w 1421474"/>
                <a:gd name="connsiteY1886" fmla="*/ 102129 h 939799"/>
                <a:gd name="connsiteX1887" fmla="*/ 269346 w 1421474"/>
                <a:gd name="connsiteY1887" fmla="*/ 101600 h 939799"/>
                <a:gd name="connsiteX1888" fmla="*/ 267229 w 1421474"/>
                <a:gd name="connsiteY1888" fmla="*/ 104246 h 939799"/>
                <a:gd name="connsiteX1889" fmla="*/ 264583 w 1421474"/>
                <a:gd name="connsiteY1889" fmla="*/ 104246 h 939799"/>
                <a:gd name="connsiteX1890" fmla="*/ 262996 w 1421474"/>
                <a:gd name="connsiteY1890" fmla="*/ 107421 h 939799"/>
                <a:gd name="connsiteX1891" fmla="*/ 260879 w 1421474"/>
                <a:gd name="connsiteY1891" fmla="*/ 110067 h 939799"/>
                <a:gd name="connsiteX1892" fmla="*/ 261408 w 1421474"/>
                <a:gd name="connsiteY1892" fmla="*/ 106892 h 939799"/>
                <a:gd name="connsiteX1893" fmla="*/ 261938 w 1421474"/>
                <a:gd name="connsiteY1893" fmla="*/ 105304 h 939799"/>
                <a:gd name="connsiteX1894" fmla="*/ 261408 w 1421474"/>
                <a:gd name="connsiteY1894" fmla="*/ 104246 h 939799"/>
                <a:gd name="connsiteX1895" fmla="*/ 260350 w 1421474"/>
                <a:gd name="connsiteY1895" fmla="*/ 104775 h 939799"/>
                <a:gd name="connsiteX1896" fmla="*/ 258233 w 1421474"/>
                <a:gd name="connsiteY1896" fmla="*/ 109538 h 939799"/>
                <a:gd name="connsiteX1897" fmla="*/ 256646 w 1421474"/>
                <a:gd name="connsiteY1897" fmla="*/ 111654 h 939799"/>
                <a:gd name="connsiteX1898" fmla="*/ 254529 w 1421474"/>
                <a:gd name="connsiteY1898" fmla="*/ 111654 h 939799"/>
                <a:gd name="connsiteX1899" fmla="*/ 252413 w 1421474"/>
                <a:gd name="connsiteY1899" fmla="*/ 110067 h 939799"/>
                <a:gd name="connsiteX1900" fmla="*/ 249237 w 1421474"/>
                <a:gd name="connsiteY1900" fmla="*/ 111125 h 939799"/>
                <a:gd name="connsiteX1901" fmla="*/ 247650 w 1421474"/>
                <a:gd name="connsiteY1901" fmla="*/ 109538 h 939799"/>
                <a:gd name="connsiteX1902" fmla="*/ 246063 w 1421474"/>
                <a:gd name="connsiteY1902" fmla="*/ 113242 h 939799"/>
                <a:gd name="connsiteX1903" fmla="*/ 246063 w 1421474"/>
                <a:gd name="connsiteY1903" fmla="*/ 113771 h 939799"/>
                <a:gd name="connsiteX1904" fmla="*/ 245004 w 1421474"/>
                <a:gd name="connsiteY1904" fmla="*/ 113771 h 939799"/>
                <a:gd name="connsiteX1905" fmla="*/ 242358 w 1421474"/>
                <a:gd name="connsiteY1905" fmla="*/ 114300 h 939799"/>
                <a:gd name="connsiteX1906" fmla="*/ 241829 w 1421474"/>
                <a:gd name="connsiteY1906" fmla="*/ 115358 h 939799"/>
                <a:gd name="connsiteX1907" fmla="*/ 241829 w 1421474"/>
                <a:gd name="connsiteY1907" fmla="*/ 116946 h 939799"/>
                <a:gd name="connsiteX1908" fmla="*/ 239183 w 1421474"/>
                <a:gd name="connsiteY1908" fmla="*/ 118004 h 939799"/>
                <a:gd name="connsiteX1909" fmla="*/ 237596 w 1421474"/>
                <a:gd name="connsiteY1909" fmla="*/ 119063 h 939799"/>
                <a:gd name="connsiteX1910" fmla="*/ 239712 w 1421474"/>
                <a:gd name="connsiteY1910" fmla="*/ 121179 h 939799"/>
                <a:gd name="connsiteX1911" fmla="*/ 239183 w 1421474"/>
                <a:gd name="connsiteY1911" fmla="*/ 121708 h 939799"/>
                <a:gd name="connsiteX1912" fmla="*/ 236538 w 1421474"/>
                <a:gd name="connsiteY1912" fmla="*/ 122237 h 939799"/>
                <a:gd name="connsiteX1913" fmla="*/ 235479 w 1421474"/>
                <a:gd name="connsiteY1913" fmla="*/ 121708 h 939799"/>
                <a:gd name="connsiteX1914" fmla="*/ 236538 w 1421474"/>
                <a:gd name="connsiteY1914" fmla="*/ 125413 h 939799"/>
                <a:gd name="connsiteX1915" fmla="*/ 234421 w 1421474"/>
                <a:gd name="connsiteY1915" fmla="*/ 127529 h 939799"/>
                <a:gd name="connsiteX1916" fmla="*/ 233362 w 1421474"/>
                <a:gd name="connsiteY1916" fmla="*/ 127000 h 939799"/>
                <a:gd name="connsiteX1917" fmla="*/ 232304 w 1421474"/>
                <a:gd name="connsiteY1917" fmla="*/ 125413 h 939799"/>
                <a:gd name="connsiteX1918" fmla="*/ 231246 w 1421474"/>
                <a:gd name="connsiteY1918" fmla="*/ 125413 h 939799"/>
                <a:gd name="connsiteX1919" fmla="*/ 230717 w 1421474"/>
                <a:gd name="connsiteY1919" fmla="*/ 127000 h 939799"/>
                <a:gd name="connsiteX1920" fmla="*/ 228600 w 1421474"/>
                <a:gd name="connsiteY1920" fmla="*/ 128058 h 939799"/>
                <a:gd name="connsiteX1921" fmla="*/ 230188 w 1421474"/>
                <a:gd name="connsiteY1921" fmla="*/ 129646 h 939799"/>
                <a:gd name="connsiteX1922" fmla="*/ 230188 w 1421474"/>
                <a:gd name="connsiteY1922" fmla="*/ 130704 h 939799"/>
                <a:gd name="connsiteX1923" fmla="*/ 229129 w 1421474"/>
                <a:gd name="connsiteY1923" fmla="*/ 130704 h 939799"/>
                <a:gd name="connsiteX1924" fmla="*/ 227542 w 1421474"/>
                <a:gd name="connsiteY1924" fmla="*/ 132292 h 939799"/>
                <a:gd name="connsiteX1925" fmla="*/ 226483 w 1421474"/>
                <a:gd name="connsiteY1925" fmla="*/ 131763 h 939799"/>
                <a:gd name="connsiteX1926" fmla="*/ 224896 w 1421474"/>
                <a:gd name="connsiteY1926" fmla="*/ 131763 h 939799"/>
                <a:gd name="connsiteX1927" fmla="*/ 222779 w 1421474"/>
                <a:gd name="connsiteY1927" fmla="*/ 133350 h 939799"/>
                <a:gd name="connsiteX1928" fmla="*/ 221721 w 1421474"/>
                <a:gd name="connsiteY1928" fmla="*/ 133879 h 939799"/>
                <a:gd name="connsiteX1929" fmla="*/ 222250 w 1421474"/>
                <a:gd name="connsiteY1929" fmla="*/ 134938 h 939799"/>
                <a:gd name="connsiteX1930" fmla="*/ 223308 w 1421474"/>
                <a:gd name="connsiteY1930" fmla="*/ 134938 h 939799"/>
                <a:gd name="connsiteX1931" fmla="*/ 222250 w 1421474"/>
                <a:gd name="connsiteY1931" fmla="*/ 135996 h 939799"/>
                <a:gd name="connsiteX1932" fmla="*/ 220663 w 1421474"/>
                <a:gd name="connsiteY1932" fmla="*/ 136525 h 939799"/>
                <a:gd name="connsiteX1933" fmla="*/ 218546 w 1421474"/>
                <a:gd name="connsiteY1933" fmla="*/ 138112 h 939799"/>
                <a:gd name="connsiteX1934" fmla="*/ 216958 w 1421474"/>
                <a:gd name="connsiteY1934" fmla="*/ 138112 h 939799"/>
                <a:gd name="connsiteX1935" fmla="*/ 216429 w 1421474"/>
                <a:gd name="connsiteY1935" fmla="*/ 138642 h 939799"/>
                <a:gd name="connsiteX1936" fmla="*/ 218017 w 1421474"/>
                <a:gd name="connsiteY1936" fmla="*/ 141288 h 939799"/>
                <a:gd name="connsiteX1937" fmla="*/ 215371 w 1421474"/>
                <a:gd name="connsiteY1937" fmla="*/ 141817 h 939799"/>
                <a:gd name="connsiteX1938" fmla="*/ 213783 w 1421474"/>
                <a:gd name="connsiteY1938" fmla="*/ 141288 h 939799"/>
                <a:gd name="connsiteX1939" fmla="*/ 212725 w 1421474"/>
                <a:gd name="connsiteY1939" fmla="*/ 142875 h 939799"/>
                <a:gd name="connsiteX1940" fmla="*/ 212196 w 1421474"/>
                <a:gd name="connsiteY1940" fmla="*/ 143933 h 939799"/>
                <a:gd name="connsiteX1941" fmla="*/ 212725 w 1421474"/>
                <a:gd name="connsiteY1941" fmla="*/ 144462 h 939799"/>
                <a:gd name="connsiteX1942" fmla="*/ 213783 w 1421474"/>
                <a:gd name="connsiteY1942" fmla="*/ 144992 h 939799"/>
                <a:gd name="connsiteX1943" fmla="*/ 215371 w 1421474"/>
                <a:gd name="connsiteY1943" fmla="*/ 147108 h 939799"/>
                <a:gd name="connsiteX1944" fmla="*/ 212196 w 1421474"/>
                <a:gd name="connsiteY1944" fmla="*/ 147638 h 939799"/>
                <a:gd name="connsiteX1945" fmla="*/ 211667 w 1421474"/>
                <a:gd name="connsiteY1945" fmla="*/ 150813 h 939799"/>
                <a:gd name="connsiteX1946" fmla="*/ 209021 w 1421474"/>
                <a:gd name="connsiteY1946" fmla="*/ 150283 h 939799"/>
                <a:gd name="connsiteX1947" fmla="*/ 207433 w 1421474"/>
                <a:gd name="connsiteY1947" fmla="*/ 153458 h 939799"/>
                <a:gd name="connsiteX1948" fmla="*/ 206375 w 1421474"/>
                <a:gd name="connsiteY1948" fmla="*/ 155575 h 939799"/>
                <a:gd name="connsiteX1949" fmla="*/ 207433 w 1421474"/>
                <a:gd name="connsiteY1949" fmla="*/ 156104 h 939799"/>
                <a:gd name="connsiteX1950" fmla="*/ 207962 w 1421474"/>
                <a:gd name="connsiteY1950" fmla="*/ 159279 h 939799"/>
                <a:gd name="connsiteX1951" fmla="*/ 205846 w 1421474"/>
                <a:gd name="connsiteY1951" fmla="*/ 159279 h 939799"/>
                <a:gd name="connsiteX1952" fmla="*/ 205317 w 1421474"/>
                <a:gd name="connsiteY1952" fmla="*/ 159279 h 939799"/>
                <a:gd name="connsiteX1953" fmla="*/ 203729 w 1421474"/>
                <a:gd name="connsiteY1953" fmla="*/ 161396 h 939799"/>
                <a:gd name="connsiteX1954" fmla="*/ 202142 w 1421474"/>
                <a:gd name="connsiteY1954" fmla="*/ 162983 h 939799"/>
                <a:gd name="connsiteX1955" fmla="*/ 200554 w 1421474"/>
                <a:gd name="connsiteY1955" fmla="*/ 164042 h 939799"/>
                <a:gd name="connsiteX1956" fmla="*/ 200025 w 1421474"/>
                <a:gd name="connsiteY1956" fmla="*/ 164571 h 939799"/>
                <a:gd name="connsiteX1957" fmla="*/ 201083 w 1421474"/>
                <a:gd name="connsiteY1957" fmla="*/ 166158 h 939799"/>
                <a:gd name="connsiteX1958" fmla="*/ 200025 w 1421474"/>
                <a:gd name="connsiteY1958" fmla="*/ 167217 h 939799"/>
                <a:gd name="connsiteX1959" fmla="*/ 198967 w 1421474"/>
                <a:gd name="connsiteY1959" fmla="*/ 167217 h 939799"/>
                <a:gd name="connsiteX1960" fmla="*/ 197379 w 1421474"/>
                <a:gd name="connsiteY1960" fmla="*/ 166158 h 939799"/>
                <a:gd name="connsiteX1961" fmla="*/ 196850 w 1421474"/>
                <a:gd name="connsiteY1961" fmla="*/ 166158 h 939799"/>
                <a:gd name="connsiteX1962" fmla="*/ 195792 w 1421474"/>
                <a:gd name="connsiteY1962" fmla="*/ 167217 h 939799"/>
                <a:gd name="connsiteX1963" fmla="*/ 191029 w 1421474"/>
                <a:gd name="connsiteY1963" fmla="*/ 170921 h 939799"/>
                <a:gd name="connsiteX1964" fmla="*/ 189442 w 1421474"/>
                <a:gd name="connsiteY1964" fmla="*/ 173038 h 939799"/>
                <a:gd name="connsiteX1965" fmla="*/ 189442 w 1421474"/>
                <a:gd name="connsiteY1965" fmla="*/ 175154 h 939799"/>
                <a:gd name="connsiteX1966" fmla="*/ 186796 w 1421474"/>
                <a:gd name="connsiteY1966" fmla="*/ 177271 h 939799"/>
                <a:gd name="connsiteX1967" fmla="*/ 185208 w 1421474"/>
                <a:gd name="connsiteY1967" fmla="*/ 179388 h 939799"/>
                <a:gd name="connsiteX1968" fmla="*/ 184679 w 1421474"/>
                <a:gd name="connsiteY1968" fmla="*/ 178858 h 939799"/>
                <a:gd name="connsiteX1969" fmla="*/ 183092 w 1421474"/>
                <a:gd name="connsiteY1969" fmla="*/ 178329 h 939799"/>
                <a:gd name="connsiteX1970" fmla="*/ 180975 w 1421474"/>
                <a:gd name="connsiteY1970" fmla="*/ 178858 h 939799"/>
                <a:gd name="connsiteX1971" fmla="*/ 179917 w 1421474"/>
                <a:gd name="connsiteY1971" fmla="*/ 180446 h 939799"/>
                <a:gd name="connsiteX1972" fmla="*/ 178329 w 1421474"/>
                <a:gd name="connsiteY1972" fmla="*/ 182033 h 939799"/>
                <a:gd name="connsiteX1973" fmla="*/ 178329 w 1421474"/>
                <a:gd name="connsiteY1973" fmla="*/ 184150 h 939799"/>
                <a:gd name="connsiteX1974" fmla="*/ 176742 w 1421474"/>
                <a:gd name="connsiteY1974" fmla="*/ 183092 h 939799"/>
                <a:gd name="connsiteX1975" fmla="*/ 174096 w 1421474"/>
                <a:gd name="connsiteY1975" fmla="*/ 183621 h 939799"/>
                <a:gd name="connsiteX1976" fmla="*/ 170392 w 1421474"/>
                <a:gd name="connsiteY1976" fmla="*/ 183621 h 939799"/>
                <a:gd name="connsiteX1977" fmla="*/ 169862 w 1421474"/>
                <a:gd name="connsiteY1977" fmla="*/ 184150 h 939799"/>
                <a:gd name="connsiteX1978" fmla="*/ 170392 w 1421474"/>
                <a:gd name="connsiteY1978" fmla="*/ 185737 h 939799"/>
                <a:gd name="connsiteX1979" fmla="*/ 173567 w 1421474"/>
                <a:gd name="connsiteY1979" fmla="*/ 186796 h 939799"/>
                <a:gd name="connsiteX1980" fmla="*/ 171979 w 1421474"/>
                <a:gd name="connsiteY1980" fmla="*/ 187854 h 939799"/>
                <a:gd name="connsiteX1981" fmla="*/ 169862 w 1421474"/>
                <a:gd name="connsiteY1981" fmla="*/ 187325 h 939799"/>
                <a:gd name="connsiteX1982" fmla="*/ 167217 w 1421474"/>
                <a:gd name="connsiteY1982" fmla="*/ 186796 h 939799"/>
                <a:gd name="connsiteX1983" fmla="*/ 166688 w 1421474"/>
                <a:gd name="connsiteY1983" fmla="*/ 189971 h 939799"/>
                <a:gd name="connsiteX1984" fmla="*/ 165100 w 1421474"/>
                <a:gd name="connsiteY1984" fmla="*/ 189971 h 939799"/>
                <a:gd name="connsiteX1985" fmla="*/ 162983 w 1421474"/>
                <a:gd name="connsiteY1985" fmla="*/ 189971 h 939799"/>
                <a:gd name="connsiteX1986" fmla="*/ 161925 w 1421474"/>
                <a:gd name="connsiteY1986" fmla="*/ 191558 h 939799"/>
                <a:gd name="connsiteX1987" fmla="*/ 159808 w 1421474"/>
                <a:gd name="connsiteY1987" fmla="*/ 191558 h 939799"/>
                <a:gd name="connsiteX1988" fmla="*/ 159279 w 1421474"/>
                <a:gd name="connsiteY1988" fmla="*/ 192087 h 939799"/>
                <a:gd name="connsiteX1989" fmla="*/ 158750 w 1421474"/>
                <a:gd name="connsiteY1989" fmla="*/ 193146 h 939799"/>
                <a:gd name="connsiteX1990" fmla="*/ 159808 w 1421474"/>
                <a:gd name="connsiteY1990" fmla="*/ 194204 h 939799"/>
                <a:gd name="connsiteX1991" fmla="*/ 160867 w 1421474"/>
                <a:gd name="connsiteY1991" fmla="*/ 194733 h 939799"/>
                <a:gd name="connsiteX1992" fmla="*/ 161925 w 1421474"/>
                <a:gd name="connsiteY1992" fmla="*/ 195263 h 939799"/>
                <a:gd name="connsiteX1993" fmla="*/ 161396 w 1421474"/>
                <a:gd name="connsiteY1993" fmla="*/ 195792 h 939799"/>
                <a:gd name="connsiteX1994" fmla="*/ 159808 w 1421474"/>
                <a:gd name="connsiteY1994" fmla="*/ 195263 h 939799"/>
                <a:gd name="connsiteX1995" fmla="*/ 157163 w 1421474"/>
                <a:gd name="connsiteY1995" fmla="*/ 195792 h 939799"/>
                <a:gd name="connsiteX1996" fmla="*/ 156633 w 1421474"/>
                <a:gd name="connsiteY1996" fmla="*/ 196321 h 939799"/>
                <a:gd name="connsiteX1997" fmla="*/ 157163 w 1421474"/>
                <a:gd name="connsiteY1997" fmla="*/ 199496 h 939799"/>
                <a:gd name="connsiteX1998" fmla="*/ 156104 w 1421474"/>
                <a:gd name="connsiteY1998" fmla="*/ 200554 h 939799"/>
                <a:gd name="connsiteX1999" fmla="*/ 156633 w 1421474"/>
                <a:gd name="connsiteY1999" fmla="*/ 202142 h 939799"/>
                <a:gd name="connsiteX2000" fmla="*/ 158750 w 1421474"/>
                <a:gd name="connsiteY2000" fmla="*/ 203729 h 939799"/>
                <a:gd name="connsiteX2001" fmla="*/ 156633 w 1421474"/>
                <a:gd name="connsiteY2001" fmla="*/ 204788 h 939799"/>
                <a:gd name="connsiteX2002" fmla="*/ 155575 w 1421474"/>
                <a:gd name="connsiteY2002" fmla="*/ 206904 h 939799"/>
                <a:gd name="connsiteX2003" fmla="*/ 156633 w 1421474"/>
                <a:gd name="connsiteY2003" fmla="*/ 207962 h 939799"/>
                <a:gd name="connsiteX2004" fmla="*/ 157692 w 1421474"/>
                <a:gd name="connsiteY2004" fmla="*/ 208492 h 939799"/>
                <a:gd name="connsiteX2005" fmla="*/ 159279 w 1421474"/>
                <a:gd name="connsiteY2005" fmla="*/ 207962 h 939799"/>
                <a:gd name="connsiteX2006" fmla="*/ 159808 w 1421474"/>
                <a:gd name="connsiteY2006" fmla="*/ 209021 h 939799"/>
                <a:gd name="connsiteX2007" fmla="*/ 157692 w 1421474"/>
                <a:gd name="connsiteY2007" fmla="*/ 211138 h 939799"/>
                <a:gd name="connsiteX2008" fmla="*/ 156633 w 1421474"/>
                <a:gd name="connsiteY2008" fmla="*/ 211667 h 939799"/>
                <a:gd name="connsiteX2009" fmla="*/ 157692 w 1421474"/>
                <a:gd name="connsiteY2009" fmla="*/ 212725 h 939799"/>
                <a:gd name="connsiteX2010" fmla="*/ 159808 w 1421474"/>
                <a:gd name="connsiteY2010" fmla="*/ 212196 h 939799"/>
                <a:gd name="connsiteX2011" fmla="*/ 161925 w 1421474"/>
                <a:gd name="connsiteY2011" fmla="*/ 212725 h 939799"/>
                <a:gd name="connsiteX2012" fmla="*/ 161396 w 1421474"/>
                <a:gd name="connsiteY2012" fmla="*/ 214842 h 939799"/>
                <a:gd name="connsiteX2013" fmla="*/ 160337 w 1421474"/>
                <a:gd name="connsiteY2013" fmla="*/ 215371 h 939799"/>
                <a:gd name="connsiteX2014" fmla="*/ 159808 w 1421474"/>
                <a:gd name="connsiteY2014" fmla="*/ 215900 h 939799"/>
                <a:gd name="connsiteX2015" fmla="*/ 160867 w 1421474"/>
                <a:gd name="connsiteY2015" fmla="*/ 216958 h 939799"/>
                <a:gd name="connsiteX2016" fmla="*/ 162454 w 1421474"/>
                <a:gd name="connsiteY2016" fmla="*/ 216958 h 939799"/>
                <a:gd name="connsiteX2017" fmla="*/ 160337 w 1421474"/>
                <a:gd name="connsiteY2017" fmla="*/ 217487 h 939799"/>
                <a:gd name="connsiteX2018" fmla="*/ 160867 w 1421474"/>
                <a:gd name="connsiteY2018" fmla="*/ 218017 h 939799"/>
                <a:gd name="connsiteX2019" fmla="*/ 160337 w 1421474"/>
                <a:gd name="connsiteY2019" fmla="*/ 218546 h 939799"/>
                <a:gd name="connsiteX2020" fmla="*/ 159279 w 1421474"/>
                <a:gd name="connsiteY2020" fmla="*/ 218017 h 939799"/>
                <a:gd name="connsiteX2021" fmla="*/ 158750 w 1421474"/>
                <a:gd name="connsiteY2021" fmla="*/ 219075 h 939799"/>
                <a:gd name="connsiteX2022" fmla="*/ 158750 w 1421474"/>
                <a:gd name="connsiteY2022" fmla="*/ 216958 h 939799"/>
                <a:gd name="connsiteX2023" fmla="*/ 156633 w 1421474"/>
                <a:gd name="connsiteY2023" fmla="*/ 219075 h 939799"/>
                <a:gd name="connsiteX2024" fmla="*/ 157163 w 1421474"/>
                <a:gd name="connsiteY2024" fmla="*/ 221192 h 939799"/>
                <a:gd name="connsiteX2025" fmla="*/ 157692 w 1421474"/>
                <a:gd name="connsiteY2025" fmla="*/ 221721 h 939799"/>
                <a:gd name="connsiteX2026" fmla="*/ 158221 w 1421474"/>
                <a:gd name="connsiteY2026" fmla="*/ 220663 h 939799"/>
                <a:gd name="connsiteX2027" fmla="*/ 158221 w 1421474"/>
                <a:gd name="connsiteY2027" fmla="*/ 221721 h 939799"/>
                <a:gd name="connsiteX2028" fmla="*/ 159808 w 1421474"/>
                <a:gd name="connsiteY2028" fmla="*/ 221721 h 939799"/>
                <a:gd name="connsiteX2029" fmla="*/ 160867 w 1421474"/>
                <a:gd name="connsiteY2029" fmla="*/ 221192 h 939799"/>
                <a:gd name="connsiteX2030" fmla="*/ 160867 w 1421474"/>
                <a:gd name="connsiteY2030" fmla="*/ 220133 h 939799"/>
                <a:gd name="connsiteX2031" fmla="*/ 160867 w 1421474"/>
                <a:gd name="connsiteY2031" fmla="*/ 219075 h 939799"/>
                <a:gd name="connsiteX2032" fmla="*/ 161396 w 1421474"/>
                <a:gd name="connsiteY2032" fmla="*/ 220133 h 939799"/>
                <a:gd name="connsiteX2033" fmla="*/ 161396 w 1421474"/>
                <a:gd name="connsiteY2033" fmla="*/ 221192 h 939799"/>
                <a:gd name="connsiteX2034" fmla="*/ 163513 w 1421474"/>
                <a:gd name="connsiteY2034" fmla="*/ 219075 h 939799"/>
                <a:gd name="connsiteX2035" fmla="*/ 163513 w 1421474"/>
                <a:gd name="connsiteY2035" fmla="*/ 220133 h 939799"/>
                <a:gd name="connsiteX2036" fmla="*/ 161925 w 1421474"/>
                <a:gd name="connsiteY2036" fmla="*/ 221192 h 939799"/>
                <a:gd name="connsiteX2037" fmla="*/ 162983 w 1421474"/>
                <a:gd name="connsiteY2037" fmla="*/ 221721 h 939799"/>
                <a:gd name="connsiteX2038" fmla="*/ 164571 w 1421474"/>
                <a:gd name="connsiteY2038" fmla="*/ 221721 h 939799"/>
                <a:gd name="connsiteX2039" fmla="*/ 162983 w 1421474"/>
                <a:gd name="connsiteY2039" fmla="*/ 222250 h 939799"/>
                <a:gd name="connsiteX2040" fmla="*/ 161396 w 1421474"/>
                <a:gd name="connsiteY2040" fmla="*/ 223837 h 939799"/>
                <a:gd name="connsiteX2041" fmla="*/ 162454 w 1421474"/>
                <a:gd name="connsiteY2041" fmla="*/ 224896 h 939799"/>
                <a:gd name="connsiteX2042" fmla="*/ 162983 w 1421474"/>
                <a:gd name="connsiteY2042" fmla="*/ 224896 h 939799"/>
                <a:gd name="connsiteX2043" fmla="*/ 162454 w 1421474"/>
                <a:gd name="connsiteY2043" fmla="*/ 225425 h 939799"/>
                <a:gd name="connsiteX2044" fmla="*/ 163513 w 1421474"/>
                <a:gd name="connsiteY2044" fmla="*/ 226483 h 939799"/>
                <a:gd name="connsiteX2045" fmla="*/ 161396 w 1421474"/>
                <a:gd name="connsiteY2045" fmla="*/ 225425 h 939799"/>
                <a:gd name="connsiteX2046" fmla="*/ 160337 w 1421474"/>
                <a:gd name="connsiteY2046" fmla="*/ 225954 h 939799"/>
                <a:gd name="connsiteX2047" fmla="*/ 160337 w 1421474"/>
                <a:gd name="connsiteY2047" fmla="*/ 224896 h 939799"/>
                <a:gd name="connsiteX2048" fmla="*/ 159279 w 1421474"/>
                <a:gd name="connsiteY2048" fmla="*/ 224896 h 939799"/>
                <a:gd name="connsiteX2049" fmla="*/ 159808 w 1421474"/>
                <a:gd name="connsiteY2049" fmla="*/ 225425 h 939799"/>
                <a:gd name="connsiteX2050" fmla="*/ 158750 w 1421474"/>
                <a:gd name="connsiteY2050" fmla="*/ 227542 h 939799"/>
                <a:gd name="connsiteX2051" fmla="*/ 160337 w 1421474"/>
                <a:gd name="connsiteY2051" fmla="*/ 230188 h 939799"/>
                <a:gd name="connsiteX2052" fmla="*/ 161925 w 1421474"/>
                <a:gd name="connsiteY2052" fmla="*/ 230188 h 939799"/>
                <a:gd name="connsiteX2053" fmla="*/ 164571 w 1421474"/>
                <a:gd name="connsiteY2053" fmla="*/ 231775 h 939799"/>
                <a:gd name="connsiteX2054" fmla="*/ 167217 w 1421474"/>
                <a:gd name="connsiteY2054" fmla="*/ 232833 h 939799"/>
                <a:gd name="connsiteX2055" fmla="*/ 166158 w 1421474"/>
                <a:gd name="connsiteY2055" fmla="*/ 233362 h 939799"/>
                <a:gd name="connsiteX2056" fmla="*/ 167217 w 1421474"/>
                <a:gd name="connsiteY2056" fmla="*/ 233892 h 939799"/>
                <a:gd name="connsiteX2057" fmla="*/ 167746 w 1421474"/>
                <a:gd name="connsiteY2057" fmla="*/ 233362 h 939799"/>
                <a:gd name="connsiteX2058" fmla="*/ 168804 w 1421474"/>
                <a:gd name="connsiteY2058" fmla="*/ 233892 h 939799"/>
                <a:gd name="connsiteX2059" fmla="*/ 169333 w 1421474"/>
                <a:gd name="connsiteY2059" fmla="*/ 234950 h 939799"/>
                <a:gd name="connsiteX2060" fmla="*/ 176212 w 1421474"/>
                <a:gd name="connsiteY2060" fmla="*/ 233892 h 939799"/>
                <a:gd name="connsiteX2061" fmla="*/ 176742 w 1421474"/>
                <a:gd name="connsiteY2061" fmla="*/ 233892 h 939799"/>
                <a:gd name="connsiteX2062" fmla="*/ 177800 w 1421474"/>
                <a:gd name="connsiteY2062" fmla="*/ 233362 h 939799"/>
                <a:gd name="connsiteX2063" fmla="*/ 177800 w 1421474"/>
                <a:gd name="connsiteY2063" fmla="*/ 232833 h 939799"/>
                <a:gd name="connsiteX2064" fmla="*/ 186267 w 1421474"/>
                <a:gd name="connsiteY2064" fmla="*/ 226483 h 939799"/>
                <a:gd name="connsiteX2065" fmla="*/ 185737 w 1421474"/>
                <a:gd name="connsiteY2065" fmla="*/ 225954 h 939799"/>
                <a:gd name="connsiteX2066" fmla="*/ 188383 w 1421474"/>
                <a:gd name="connsiteY2066" fmla="*/ 224367 h 939799"/>
                <a:gd name="connsiteX2067" fmla="*/ 189971 w 1421474"/>
                <a:gd name="connsiteY2067" fmla="*/ 224896 h 939799"/>
                <a:gd name="connsiteX2068" fmla="*/ 191558 w 1421474"/>
                <a:gd name="connsiteY2068" fmla="*/ 224367 h 939799"/>
                <a:gd name="connsiteX2069" fmla="*/ 192087 w 1421474"/>
                <a:gd name="connsiteY2069" fmla="*/ 223837 h 939799"/>
                <a:gd name="connsiteX2070" fmla="*/ 193146 w 1421474"/>
                <a:gd name="connsiteY2070" fmla="*/ 222250 h 939799"/>
                <a:gd name="connsiteX2071" fmla="*/ 193146 w 1421474"/>
                <a:gd name="connsiteY2071" fmla="*/ 221721 h 939799"/>
                <a:gd name="connsiteX2072" fmla="*/ 193146 w 1421474"/>
                <a:gd name="connsiteY2072" fmla="*/ 220663 h 939799"/>
                <a:gd name="connsiteX2073" fmla="*/ 193146 w 1421474"/>
                <a:gd name="connsiteY2073" fmla="*/ 219075 h 939799"/>
                <a:gd name="connsiteX2074" fmla="*/ 194204 w 1421474"/>
                <a:gd name="connsiteY2074" fmla="*/ 218546 h 939799"/>
                <a:gd name="connsiteX2075" fmla="*/ 194733 w 1421474"/>
                <a:gd name="connsiteY2075" fmla="*/ 219604 h 939799"/>
                <a:gd name="connsiteX2076" fmla="*/ 194204 w 1421474"/>
                <a:gd name="connsiteY2076" fmla="*/ 220663 h 939799"/>
                <a:gd name="connsiteX2077" fmla="*/ 194733 w 1421474"/>
                <a:gd name="connsiteY2077" fmla="*/ 222250 h 939799"/>
                <a:gd name="connsiteX2078" fmla="*/ 195792 w 1421474"/>
                <a:gd name="connsiteY2078" fmla="*/ 223308 h 939799"/>
                <a:gd name="connsiteX2079" fmla="*/ 196321 w 1421474"/>
                <a:gd name="connsiteY2079" fmla="*/ 223308 h 939799"/>
                <a:gd name="connsiteX2080" fmla="*/ 197908 w 1421474"/>
                <a:gd name="connsiteY2080" fmla="*/ 222779 h 939799"/>
                <a:gd name="connsiteX2081" fmla="*/ 198438 w 1421474"/>
                <a:gd name="connsiteY2081" fmla="*/ 223837 h 939799"/>
                <a:gd name="connsiteX2082" fmla="*/ 197908 w 1421474"/>
                <a:gd name="connsiteY2082" fmla="*/ 225425 h 939799"/>
                <a:gd name="connsiteX2083" fmla="*/ 198438 w 1421474"/>
                <a:gd name="connsiteY2083" fmla="*/ 225954 h 939799"/>
                <a:gd name="connsiteX2084" fmla="*/ 198967 w 1421474"/>
                <a:gd name="connsiteY2084" fmla="*/ 231246 h 939799"/>
                <a:gd name="connsiteX2085" fmla="*/ 200025 w 1421474"/>
                <a:gd name="connsiteY2085" fmla="*/ 231246 h 939799"/>
                <a:gd name="connsiteX2086" fmla="*/ 200554 w 1421474"/>
                <a:gd name="connsiteY2086" fmla="*/ 232304 h 939799"/>
                <a:gd name="connsiteX2087" fmla="*/ 201612 w 1421474"/>
                <a:gd name="connsiteY2087" fmla="*/ 232304 h 939799"/>
                <a:gd name="connsiteX2088" fmla="*/ 202671 w 1421474"/>
                <a:gd name="connsiteY2088" fmla="*/ 232833 h 939799"/>
                <a:gd name="connsiteX2089" fmla="*/ 201612 w 1421474"/>
                <a:gd name="connsiteY2089" fmla="*/ 236538 h 939799"/>
                <a:gd name="connsiteX2090" fmla="*/ 202671 w 1421474"/>
                <a:gd name="connsiteY2090" fmla="*/ 237596 h 939799"/>
                <a:gd name="connsiteX2091" fmla="*/ 203200 w 1421474"/>
                <a:gd name="connsiteY2091" fmla="*/ 239712 h 939799"/>
                <a:gd name="connsiteX2092" fmla="*/ 203200 w 1421474"/>
                <a:gd name="connsiteY2092" fmla="*/ 241300 h 939799"/>
                <a:gd name="connsiteX2093" fmla="*/ 204258 w 1421474"/>
                <a:gd name="connsiteY2093" fmla="*/ 241300 h 939799"/>
                <a:gd name="connsiteX2094" fmla="*/ 206375 w 1421474"/>
                <a:gd name="connsiteY2094" fmla="*/ 245533 h 939799"/>
                <a:gd name="connsiteX2095" fmla="*/ 207962 w 1421474"/>
                <a:gd name="connsiteY2095" fmla="*/ 246592 h 939799"/>
                <a:gd name="connsiteX2096" fmla="*/ 209021 w 1421474"/>
                <a:gd name="connsiteY2096" fmla="*/ 248179 h 939799"/>
                <a:gd name="connsiteX2097" fmla="*/ 209550 w 1421474"/>
                <a:gd name="connsiteY2097" fmla="*/ 248179 h 939799"/>
                <a:gd name="connsiteX2098" fmla="*/ 210079 w 1421474"/>
                <a:gd name="connsiteY2098" fmla="*/ 249237 h 939799"/>
                <a:gd name="connsiteX2099" fmla="*/ 209550 w 1421474"/>
                <a:gd name="connsiteY2099" fmla="*/ 250296 h 939799"/>
                <a:gd name="connsiteX2100" fmla="*/ 208492 w 1421474"/>
                <a:gd name="connsiteY2100" fmla="*/ 249767 h 939799"/>
                <a:gd name="connsiteX2101" fmla="*/ 208492 w 1421474"/>
                <a:gd name="connsiteY2101" fmla="*/ 251354 h 939799"/>
                <a:gd name="connsiteX2102" fmla="*/ 206904 w 1421474"/>
                <a:gd name="connsiteY2102" fmla="*/ 251883 h 939799"/>
                <a:gd name="connsiteX2103" fmla="*/ 209021 w 1421474"/>
                <a:gd name="connsiteY2103" fmla="*/ 255058 h 939799"/>
                <a:gd name="connsiteX2104" fmla="*/ 211138 w 1421474"/>
                <a:gd name="connsiteY2104" fmla="*/ 257704 h 939799"/>
                <a:gd name="connsiteX2105" fmla="*/ 210079 w 1421474"/>
                <a:gd name="connsiteY2105" fmla="*/ 258763 h 939799"/>
                <a:gd name="connsiteX2106" fmla="*/ 210608 w 1421474"/>
                <a:gd name="connsiteY2106" fmla="*/ 259821 h 939799"/>
                <a:gd name="connsiteX2107" fmla="*/ 209550 w 1421474"/>
                <a:gd name="connsiteY2107" fmla="*/ 259821 h 939799"/>
                <a:gd name="connsiteX2108" fmla="*/ 209550 w 1421474"/>
                <a:gd name="connsiteY2108" fmla="*/ 260350 h 939799"/>
                <a:gd name="connsiteX2109" fmla="*/ 213254 w 1421474"/>
                <a:gd name="connsiteY2109" fmla="*/ 260879 h 939799"/>
                <a:gd name="connsiteX2110" fmla="*/ 216958 w 1421474"/>
                <a:gd name="connsiteY2110" fmla="*/ 259821 h 939799"/>
                <a:gd name="connsiteX2111" fmla="*/ 217487 w 1421474"/>
                <a:gd name="connsiteY2111" fmla="*/ 259821 h 939799"/>
                <a:gd name="connsiteX2112" fmla="*/ 219075 w 1421474"/>
                <a:gd name="connsiteY2112" fmla="*/ 260350 h 939799"/>
                <a:gd name="connsiteX2113" fmla="*/ 220133 w 1421474"/>
                <a:gd name="connsiteY2113" fmla="*/ 258763 h 939799"/>
                <a:gd name="connsiteX2114" fmla="*/ 219075 w 1421474"/>
                <a:gd name="connsiteY2114" fmla="*/ 257704 h 939799"/>
                <a:gd name="connsiteX2115" fmla="*/ 220133 w 1421474"/>
                <a:gd name="connsiteY2115" fmla="*/ 255058 h 939799"/>
                <a:gd name="connsiteX2116" fmla="*/ 221192 w 1421474"/>
                <a:gd name="connsiteY2116" fmla="*/ 254000 h 939799"/>
                <a:gd name="connsiteX2117" fmla="*/ 222250 w 1421474"/>
                <a:gd name="connsiteY2117" fmla="*/ 254529 h 939799"/>
                <a:gd name="connsiteX2118" fmla="*/ 222779 w 1421474"/>
                <a:gd name="connsiteY2118" fmla="*/ 252942 h 939799"/>
                <a:gd name="connsiteX2119" fmla="*/ 226483 w 1421474"/>
                <a:gd name="connsiteY2119" fmla="*/ 253471 h 939799"/>
                <a:gd name="connsiteX2120" fmla="*/ 228071 w 1421474"/>
                <a:gd name="connsiteY2120" fmla="*/ 252413 h 939799"/>
                <a:gd name="connsiteX2121" fmla="*/ 230188 w 1421474"/>
                <a:gd name="connsiteY2121" fmla="*/ 254000 h 939799"/>
                <a:gd name="connsiteX2122" fmla="*/ 234421 w 1421474"/>
                <a:gd name="connsiteY2122" fmla="*/ 246063 h 939799"/>
                <a:gd name="connsiteX2123" fmla="*/ 234421 w 1421474"/>
                <a:gd name="connsiteY2123" fmla="*/ 243946 h 939799"/>
                <a:gd name="connsiteX2124" fmla="*/ 234950 w 1421474"/>
                <a:gd name="connsiteY2124" fmla="*/ 241829 h 939799"/>
                <a:gd name="connsiteX2125" fmla="*/ 236538 w 1421474"/>
                <a:gd name="connsiteY2125" fmla="*/ 240242 h 939799"/>
                <a:gd name="connsiteX2126" fmla="*/ 235479 w 1421474"/>
                <a:gd name="connsiteY2126" fmla="*/ 239183 h 939799"/>
                <a:gd name="connsiteX2127" fmla="*/ 236008 w 1421474"/>
                <a:gd name="connsiteY2127" fmla="*/ 238125 h 939799"/>
                <a:gd name="connsiteX2128" fmla="*/ 234950 w 1421474"/>
                <a:gd name="connsiteY2128" fmla="*/ 237596 h 939799"/>
                <a:gd name="connsiteX2129" fmla="*/ 234950 w 1421474"/>
                <a:gd name="connsiteY2129" fmla="*/ 235479 h 939799"/>
                <a:gd name="connsiteX2130" fmla="*/ 236008 w 1421474"/>
                <a:gd name="connsiteY2130" fmla="*/ 236008 h 939799"/>
                <a:gd name="connsiteX2131" fmla="*/ 237067 w 1421474"/>
                <a:gd name="connsiteY2131" fmla="*/ 235479 h 939799"/>
                <a:gd name="connsiteX2132" fmla="*/ 237067 w 1421474"/>
                <a:gd name="connsiteY2132" fmla="*/ 233892 h 939799"/>
                <a:gd name="connsiteX2133" fmla="*/ 237067 w 1421474"/>
                <a:gd name="connsiteY2133" fmla="*/ 231246 h 939799"/>
                <a:gd name="connsiteX2134" fmla="*/ 235479 w 1421474"/>
                <a:gd name="connsiteY2134" fmla="*/ 230188 h 939799"/>
                <a:gd name="connsiteX2135" fmla="*/ 234950 w 1421474"/>
                <a:gd name="connsiteY2135" fmla="*/ 228071 h 939799"/>
                <a:gd name="connsiteX2136" fmla="*/ 239183 w 1421474"/>
                <a:gd name="connsiteY2136" fmla="*/ 228071 h 939799"/>
                <a:gd name="connsiteX2137" fmla="*/ 239183 w 1421474"/>
                <a:gd name="connsiteY2137" fmla="*/ 227013 h 939799"/>
                <a:gd name="connsiteX2138" fmla="*/ 240242 w 1421474"/>
                <a:gd name="connsiteY2138" fmla="*/ 227542 h 939799"/>
                <a:gd name="connsiteX2139" fmla="*/ 241300 w 1421474"/>
                <a:gd name="connsiteY2139" fmla="*/ 227013 h 939799"/>
                <a:gd name="connsiteX2140" fmla="*/ 242888 w 1421474"/>
                <a:gd name="connsiteY2140" fmla="*/ 225425 h 939799"/>
                <a:gd name="connsiteX2141" fmla="*/ 242888 w 1421474"/>
                <a:gd name="connsiteY2141" fmla="*/ 223308 h 939799"/>
                <a:gd name="connsiteX2142" fmla="*/ 243946 w 1421474"/>
                <a:gd name="connsiteY2142" fmla="*/ 223308 h 939799"/>
                <a:gd name="connsiteX2143" fmla="*/ 243946 w 1421474"/>
                <a:gd name="connsiteY2143" fmla="*/ 224367 h 939799"/>
                <a:gd name="connsiteX2144" fmla="*/ 243946 w 1421474"/>
                <a:gd name="connsiteY2144" fmla="*/ 225425 h 939799"/>
                <a:gd name="connsiteX2145" fmla="*/ 245004 w 1421474"/>
                <a:gd name="connsiteY2145" fmla="*/ 225425 h 939799"/>
                <a:gd name="connsiteX2146" fmla="*/ 245533 w 1421474"/>
                <a:gd name="connsiteY2146" fmla="*/ 223837 h 939799"/>
                <a:gd name="connsiteX2147" fmla="*/ 248179 w 1421474"/>
                <a:gd name="connsiteY2147" fmla="*/ 222779 h 939799"/>
                <a:gd name="connsiteX2148" fmla="*/ 247650 w 1421474"/>
                <a:gd name="connsiteY2148" fmla="*/ 221721 h 939799"/>
                <a:gd name="connsiteX2149" fmla="*/ 249767 w 1421474"/>
                <a:gd name="connsiteY2149" fmla="*/ 221192 h 939799"/>
                <a:gd name="connsiteX2150" fmla="*/ 249237 w 1421474"/>
                <a:gd name="connsiteY2150" fmla="*/ 220133 h 939799"/>
                <a:gd name="connsiteX2151" fmla="*/ 248708 w 1421474"/>
                <a:gd name="connsiteY2151" fmla="*/ 220133 h 939799"/>
                <a:gd name="connsiteX2152" fmla="*/ 248708 w 1421474"/>
                <a:gd name="connsiteY2152" fmla="*/ 221192 h 939799"/>
                <a:gd name="connsiteX2153" fmla="*/ 248179 w 1421474"/>
                <a:gd name="connsiteY2153" fmla="*/ 220663 h 939799"/>
                <a:gd name="connsiteX2154" fmla="*/ 246592 w 1421474"/>
                <a:gd name="connsiteY2154" fmla="*/ 221192 h 939799"/>
                <a:gd name="connsiteX2155" fmla="*/ 245533 w 1421474"/>
                <a:gd name="connsiteY2155" fmla="*/ 221192 h 939799"/>
                <a:gd name="connsiteX2156" fmla="*/ 244475 w 1421474"/>
                <a:gd name="connsiteY2156" fmla="*/ 222250 h 939799"/>
                <a:gd name="connsiteX2157" fmla="*/ 242888 w 1421474"/>
                <a:gd name="connsiteY2157" fmla="*/ 221721 h 939799"/>
                <a:gd name="connsiteX2158" fmla="*/ 242888 w 1421474"/>
                <a:gd name="connsiteY2158" fmla="*/ 222250 h 939799"/>
                <a:gd name="connsiteX2159" fmla="*/ 241300 w 1421474"/>
                <a:gd name="connsiteY2159" fmla="*/ 221721 h 939799"/>
                <a:gd name="connsiteX2160" fmla="*/ 240771 w 1421474"/>
                <a:gd name="connsiteY2160" fmla="*/ 221192 h 939799"/>
                <a:gd name="connsiteX2161" fmla="*/ 238654 w 1421474"/>
                <a:gd name="connsiteY2161" fmla="*/ 220663 h 939799"/>
                <a:gd name="connsiteX2162" fmla="*/ 237067 w 1421474"/>
                <a:gd name="connsiteY2162" fmla="*/ 219604 h 939799"/>
                <a:gd name="connsiteX2163" fmla="*/ 234421 w 1421474"/>
                <a:gd name="connsiteY2163" fmla="*/ 219604 h 939799"/>
                <a:gd name="connsiteX2164" fmla="*/ 235479 w 1421474"/>
                <a:gd name="connsiteY2164" fmla="*/ 218546 h 939799"/>
                <a:gd name="connsiteX2165" fmla="*/ 237067 w 1421474"/>
                <a:gd name="connsiteY2165" fmla="*/ 219075 h 939799"/>
                <a:gd name="connsiteX2166" fmla="*/ 237067 w 1421474"/>
                <a:gd name="connsiteY2166" fmla="*/ 218546 h 939799"/>
                <a:gd name="connsiteX2167" fmla="*/ 239183 w 1421474"/>
                <a:gd name="connsiteY2167" fmla="*/ 219075 h 939799"/>
                <a:gd name="connsiteX2168" fmla="*/ 241300 w 1421474"/>
                <a:gd name="connsiteY2168" fmla="*/ 219604 h 939799"/>
                <a:gd name="connsiteX2169" fmla="*/ 243946 w 1421474"/>
                <a:gd name="connsiteY2169" fmla="*/ 220133 h 939799"/>
                <a:gd name="connsiteX2170" fmla="*/ 243946 w 1421474"/>
                <a:gd name="connsiteY2170" fmla="*/ 220663 h 939799"/>
                <a:gd name="connsiteX2171" fmla="*/ 246063 w 1421474"/>
                <a:gd name="connsiteY2171" fmla="*/ 220663 h 939799"/>
                <a:gd name="connsiteX2172" fmla="*/ 249767 w 1421474"/>
                <a:gd name="connsiteY2172" fmla="*/ 218546 h 939799"/>
                <a:gd name="connsiteX2173" fmla="*/ 251354 w 1421474"/>
                <a:gd name="connsiteY2173" fmla="*/ 216958 h 939799"/>
                <a:gd name="connsiteX2174" fmla="*/ 252942 w 1421474"/>
                <a:gd name="connsiteY2174" fmla="*/ 216958 h 939799"/>
                <a:gd name="connsiteX2175" fmla="*/ 252942 w 1421474"/>
                <a:gd name="connsiteY2175" fmla="*/ 215371 h 939799"/>
                <a:gd name="connsiteX2176" fmla="*/ 251883 w 1421474"/>
                <a:gd name="connsiteY2176" fmla="*/ 214842 h 939799"/>
                <a:gd name="connsiteX2177" fmla="*/ 251354 w 1421474"/>
                <a:gd name="connsiteY2177" fmla="*/ 213254 h 939799"/>
                <a:gd name="connsiteX2178" fmla="*/ 248708 w 1421474"/>
                <a:gd name="connsiteY2178" fmla="*/ 212196 h 939799"/>
                <a:gd name="connsiteX2179" fmla="*/ 247121 w 1421474"/>
                <a:gd name="connsiteY2179" fmla="*/ 211138 h 939799"/>
                <a:gd name="connsiteX2180" fmla="*/ 245004 w 1421474"/>
                <a:gd name="connsiteY2180" fmla="*/ 207962 h 939799"/>
                <a:gd name="connsiteX2181" fmla="*/ 243417 w 1421474"/>
                <a:gd name="connsiteY2181" fmla="*/ 208492 h 939799"/>
                <a:gd name="connsiteX2182" fmla="*/ 242888 w 1421474"/>
                <a:gd name="connsiteY2182" fmla="*/ 207433 h 939799"/>
                <a:gd name="connsiteX2183" fmla="*/ 240242 w 1421474"/>
                <a:gd name="connsiteY2183" fmla="*/ 207433 h 939799"/>
                <a:gd name="connsiteX2184" fmla="*/ 240771 w 1421474"/>
                <a:gd name="connsiteY2184" fmla="*/ 206375 h 939799"/>
                <a:gd name="connsiteX2185" fmla="*/ 239712 w 1421474"/>
                <a:gd name="connsiteY2185" fmla="*/ 204258 h 939799"/>
                <a:gd name="connsiteX2186" fmla="*/ 239712 w 1421474"/>
                <a:gd name="connsiteY2186" fmla="*/ 201612 h 939799"/>
                <a:gd name="connsiteX2187" fmla="*/ 239183 w 1421474"/>
                <a:gd name="connsiteY2187" fmla="*/ 197908 h 939799"/>
                <a:gd name="connsiteX2188" fmla="*/ 239712 w 1421474"/>
                <a:gd name="connsiteY2188" fmla="*/ 197379 h 939799"/>
                <a:gd name="connsiteX2189" fmla="*/ 241300 w 1421474"/>
                <a:gd name="connsiteY2189" fmla="*/ 196850 h 939799"/>
                <a:gd name="connsiteX2190" fmla="*/ 242358 w 1421474"/>
                <a:gd name="connsiteY2190" fmla="*/ 192087 h 939799"/>
                <a:gd name="connsiteX2191" fmla="*/ 241300 w 1421474"/>
                <a:gd name="connsiteY2191" fmla="*/ 191029 h 939799"/>
                <a:gd name="connsiteX2192" fmla="*/ 240771 w 1421474"/>
                <a:gd name="connsiteY2192" fmla="*/ 188383 h 939799"/>
                <a:gd name="connsiteX2193" fmla="*/ 243417 w 1421474"/>
                <a:gd name="connsiteY2193" fmla="*/ 189442 h 939799"/>
                <a:gd name="connsiteX2194" fmla="*/ 245004 w 1421474"/>
                <a:gd name="connsiteY2194" fmla="*/ 187325 h 939799"/>
                <a:gd name="connsiteX2195" fmla="*/ 244475 w 1421474"/>
                <a:gd name="connsiteY2195" fmla="*/ 184679 h 939799"/>
                <a:gd name="connsiteX2196" fmla="*/ 245533 w 1421474"/>
                <a:gd name="connsiteY2196" fmla="*/ 184679 h 939799"/>
                <a:gd name="connsiteX2197" fmla="*/ 247650 w 1421474"/>
                <a:gd name="connsiteY2197" fmla="*/ 184679 h 939799"/>
                <a:gd name="connsiteX2198" fmla="*/ 248179 w 1421474"/>
                <a:gd name="connsiteY2198" fmla="*/ 184150 h 939799"/>
                <a:gd name="connsiteX2199" fmla="*/ 248708 w 1421474"/>
                <a:gd name="connsiteY2199" fmla="*/ 182563 h 939799"/>
                <a:gd name="connsiteX2200" fmla="*/ 250825 w 1421474"/>
                <a:gd name="connsiteY2200" fmla="*/ 180975 h 939799"/>
                <a:gd name="connsiteX2201" fmla="*/ 252942 w 1421474"/>
                <a:gd name="connsiteY2201" fmla="*/ 180446 h 939799"/>
                <a:gd name="connsiteX2202" fmla="*/ 254529 w 1421474"/>
                <a:gd name="connsiteY2202" fmla="*/ 177800 h 939799"/>
                <a:gd name="connsiteX2203" fmla="*/ 255587 w 1421474"/>
                <a:gd name="connsiteY2203" fmla="*/ 177271 h 939799"/>
                <a:gd name="connsiteX2204" fmla="*/ 257175 w 1421474"/>
                <a:gd name="connsiteY2204" fmla="*/ 178329 h 939799"/>
                <a:gd name="connsiteX2205" fmla="*/ 264054 w 1421474"/>
                <a:gd name="connsiteY2205" fmla="*/ 173567 h 939799"/>
                <a:gd name="connsiteX2206" fmla="*/ 266700 w 1421474"/>
                <a:gd name="connsiteY2206" fmla="*/ 169333 h 939799"/>
                <a:gd name="connsiteX2207" fmla="*/ 268817 w 1421474"/>
                <a:gd name="connsiteY2207" fmla="*/ 167217 h 939799"/>
                <a:gd name="connsiteX2208" fmla="*/ 267758 w 1421474"/>
                <a:gd name="connsiteY2208" fmla="*/ 165629 h 939799"/>
                <a:gd name="connsiteX2209" fmla="*/ 266700 w 1421474"/>
                <a:gd name="connsiteY2209" fmla="*/ 165100 h 939799"/>
                <a:gd name="connsiteX2210" fmla="*/ 266171 w 1421474"/>
                <a:gd name="connsiteY2210" fmla="*/ 164571 h 939799"/>
                <a:gd name="connsiteX2211" fmla="*/ 280458 w 1421474"/>
                <a:gd name="connsiteY2211" fmla="*/ 152400 h 939799"/>
                <a:gd name="connsiteX2212" fmla="*/ 281517 w 1421474"/>
                <a:gd name="connsiteY2212" fmla="*/ 153458 h 939799"/>
                <a:gd name="connsiteX2213" fmla="*/ 285750 w 1421474"/>
                <a:gd name="connsiteY2213" fmla="*/ 151871 h 939799"/>
                <a:gd name="connsiteX2214" fmla="*/ 286808 w 1421474"/>
                <a:gd name="connsiteY2214" fmla="*/ 151871 h 939799"/>
                <a:gd name="connsiteX2215" fmla="*/ 288396 w 1421474"/>
                <a:gd name="connsiteY2215" fmla="*/ 152400 h 939799"/>
                <a:gd name="connsiteX2216" fmla="*/ 291042 w 1421474"/>
                <a:gd name="connsiteY2216" fmla="*/ 154517 h 939799"/>
                <a:gd name="connsiteX2217" fmla="*/ 294746 w 1421474"/>
                <a:gd name="connsiteY2217" fmla="*/ 155046 h 939799"/>
                <a:gd name="connsiteX2218" fmla="*/ 295804 w 1421474"/>
                <a:gd name="connsiteY2218" fmla="*/ 156104 h 939799"/>
                <a:gd name="connsiteX2219" fmla="*/ 294746 w 1421474"/>
                <a:gd name="connsiteY2219" fmla="*/ 160337 h 939799"/>
                <a:gd name="connsiteX2220" fmla="*/ 295804 w 1421474"/>
                <a:gd name="connsiteY2220" fmla="*/ 160867 h 939799"/>
                <a:gd name="connsiteX2221" fmla="*/ 296333 w 1421474"/>
                <a:gd name="connsiteY2221" fmla="*/ 161925 h 939799"/>
                <a:gd name="connsiteX2222" fmla="*/ 296333 w 1421474"/>
                <a:gd name="connsiteY2222" fmla="*/ 162983 h 939799"/>
                <a:gd name="connsiteX2223" fmla="*/ 293688 w 1421474"/>
                <a:gd name="connsiteY2223" fmla="*/ 162983 h 939799"/>
                <a:gd name="connsiteX2224" fmla="*/ 290513 w 1421474"/>
                <a:gd name="connsiteY2224" fmla="*/ 165100 h 939799"/>
                <a:gd name="connsiteX2225" fmla="*/ 278871 w 1421474"/>
                <a:gd name="connsiteY2225" fmla="*/ 176742 h 939799"/>
                <a:gd name="connsiteX2226" fmla="*/ 277813 w 1421474"/>
                <a:gd name="connsiteY2226" fmla="*/ 176742 h 939799"/>
                <a:gd name="connsiteX2227" fmla="*/ 277283 w 1421474"/>
                <a:gd name="connsiteY2227" fmla="*/ 175154 h 939799"/>
                <a:gd name="connsiteX2228" fmla="*/ 276754 w 1421474"/>
                <a:gd name="connsiteY2228" fmla="*/ 176212 h 939799"/>
                <a:gd name="connsiteX2229" fmla="*/ 276225 w 1421474"/>
                <a:gd name="connsiteY2229" fmla="*/ 178858 h 939799"/>
                <a:gd name="connsiteX2230" fmla="*/ 275167 w 1421474"/>
                <a:gd name="connsiteY2230" fmla="*/ 180975 h 939799"/>
                <a:gd name="connsiteX2231" fmla="*/ 273579 w 1421474"/>
                <a:gd name="connsiteY2231" fmla="*/ 182033 h 939799"/>
                <a:gd name="connsiteX2232" fmla="*/ 270933 w 1421474"/>
                <a:gd name="connsiteY2232" fmla="*/ 180975 h 939799"/>
                <a:gd name="connsiteX2233" fmla="*/ 269875 w 1421474"/>
                <a:gd name="connsiteY2233" fmla="*/ 181504 h 939799"/>
                <a:gd name="connsiteX2234" fmla="*/ 270404 w 1421474"/>
                <a:gd name="connsiteY2234" fmla="*/ 183621 h 939799"/>
                <a:gd name="connsiteX2235" fmla="*/ 269875 w 1421474"/>
                <a:gd name="connsiteY2235" fmla="*/ 184150 h 939799"/>
                <a:gd name="connsiteX2236" fmla="*/ 267758 w 1421474"/>
                <a:gd name="connsiteY2236" fmla="*/ 185737 h 939799"/>
                <a:gd name="connsiteX2237" fmla="*/ 266700 w 1421474"/>
                <a:gd name="connsiteY2237" fmla="*/ 187325 h 939799"/>
                <a:gd name="connsiteX2238" fmla="*/ 266700 w 1421474"/>
                <a:gd name="connsiteY2238" fmla="*/ 188913 h 939799"/>
                <a:gd name="connsiteX2239" fmla="*/ 267758 w 1421474"/>
                <a:gd name="connsiteY2239" fmla="*/ 188913 h 939799"/>
                <a:gd name="connsiteX2240" fmla="*/ 268817 w 1421474"/>
                <a:gd name="connsiteY2240" fmla="*/ 189971 h 939799"/>
                <a:gd name="connsiteX2241" fmla="*/ 268817 w 1421474"/>
                <a:gd name="connsiteY2241" fmla="*/ 192087 h 939799"/>
                <a:gd name="connsiteX2242" fmla="*/ 267758 w 1421474"/>
                <a:gd name="connsiteY2242" fmla="*/ 195263 h 939799"/>
                <a:gd name="connsiteX2243" fmla="*/ 269346 w 1421474"/>
                <a:gd name="connsiteY2243" fmla="*/ 196850 h 939799"/>
                <a:gd name="connsiteX2244" fmla="*/ 270404 w 1421474"/>
                <a:gd name="connsiteY2244" fmla="*/ 198967 h 939799"/>
                <a:gd name="connsiteX2245" fmla="*/ 269346 w 1421474"/>
                <a:gd name="connsiteY2245" fmla="*/ 204258 h 939799"/>
                <a:gd name="connsiteX2246" fmla="*/ 269346 w 1421474"/>
                <a:gd name="connsiteY2246" fmla="*/ 207433 h 939799"/>
                <a:gd name="connsiteX2247" fmla="*/ 270404 w 1421474"/>
                <a:gd name="connsiteY2247" fmla="*/ 209550 h 939799"/>
                <a:gd name="connsiteX2248" fmla="*/ 271462 w 1421474"/>
                <a:gd name="connsiteY2248" fmla="*/ 210608 h 939799"/>
                <a:gd name="connsiteX2249" fmla="*/ 272521 w 1421474"/>
                <a:gd name="connsiteY2249" fmla="*/ 210608 h 939799"/>
                <a:gd name="connsiteX2250" fmla="*/ 274638 w 1421474"/>
                <a:gd name="connsiteY2250" fmla="*/ 212196 h 939799"/>
                <a:gd name="connsiteX2251" fmla="*/ 276225 w 1421474"/>
                <a:gd name="connsiteY2251" fmla="*/ 211667 h 939799"/>
                <a:gd name="connsiteX2252" fmla="*/ 276225 w 1421474"/>
                <a:gd name="connsiteY2252" fmla="*/ 213254 h 939799"/>
                <a:gd name="connsiteX2253" fmla="*/ 277813 w 1421474"/>
                <a:gd name="connsiteY2253" fmla="*/ 212725 h 939799"/>
                <a:gd name="connsiteX2254" fmla="*/ 279929 w 1421474"/>
                <a:gd name="connsiteY2254" fmla="*/ 212725 h 939799"/>
                <a:gd name="connsiteX2255" fmla="*/ 279400 w 1421474"/>
                <a:gd name="connsiteY2255" fmla="*/ 214313 h 939799"/>
                <a:gd name="connsiteX2256" fmla="*/ 279929 w 1421474"/>
                <a:gd name="connsiteY2256" fmla="*/ 215371 h 939799"/>
                <a:gd name="connsiteX2257" fmla="*/ 281517 w 1421474"/>
                <a:gd name="connsiteY2257" fmla="*/ 216429 h 939799"/>
                <a:gd name="connsiteX2258" fmla="*/ 284692 w 1421474"/>
                <a:gd name="connsiteY2258" fmla="*/ 216429 h 939799"/>
                <a:gd name="connsiteX2259" fmla="*/ 286808 w 1421474"/>
                <a:gd name="connsiteY2259" fmla="*/ 215371 h 939799"/>
                <a:gd name="connsiteX2260" fmla="*/ 286808 w 1421474"/>
                <a:gd name="connsiteY2260" fmla="*/ 215900 h 939799"/>
                <a:gd name="connsiteX2261" fmla="*/ 288925 w 1421474"/>
                <a:gd name="connsiteY2261" fmla="*/ 215371 h 939799"/>
                <a:gd name="connsiteX2262" fmla="*/ 289983 w 1421474"/>
                <a:gd name="connsiteY2262" fmla="*/ 215900 h 939799"/>
                <a:gd name="connsiteX2263" fmla="*/ 290513 w 1421474"/>
                <a:gd name="connsiteY2263" fmla="*/ 214842 h 939799"/>
                <a:gd name="connsiteX2264" fmla="*/ 293688 w 1421474"/>
                <a:gd name="connsiteY2264" fmla="*/ 213783 h 939799"/>
                <a:gd name="connsiteX2265" fmla="*/ 293688 w 1421474"/>
                <a:gd name="connsiteY2265" fmla="*/ 214313 h 939799"/>
                <a:gd name="connsiteX2266" fmla="*/ 294746 w 1421474"/>
                <a:gd name="connsiteY2266" fmla="*/ 213783 h 939799"/>
                <a:gd name="connsiteX2267" fmla="*/ 296862 w 1421474"/>
                <a:gd name="connsiteY2267" fmla="*/ 213254 h 939799"/>
                <a:gd name="connsiteX2268" fmla="*/ 297921 w 1421474"/>
                <a:gd name="connsiteY2268" fmla="*/ 212196 h 939799"/>
                <a:gd name="connsiteX2269" fmla="*/ 299508 w 1421474"/>
                <a:gd name="connsiteY2269" fmla="*/ 213783 h 939799"/>
                <a:gd name="connsiteX2270" fmla="*/ 300038 w 1421474"/>
                <a:gd name="connsiteY2270" fmla="*/ 212196 h 939799"/>
                <a:gd name="connsiteX2271" fmla="*/ 303212 w 1421474"/>
                <a:gd name="connsiteY2271" fmla="*/ 211667 h 939799"/>
                <a:gd name="connsiteX2272" fmla="*/ 303742 w 1421474"/>
                <a:gd name="connsiteY2272" fmla="*/ 211138 h 939799"/>
                <a:gd name="connsiteX2273" fmla="*/ 304800 w 1421474"/>
                <a:gd name="connsiteY2273" fmla="*/ 209021 h 939799"/>
                <a:gd name="connsiteX2274" fmla="*/ 304271 w 1421474"/>
                <a:gd name="connsiteY2274" fmla="*/ 210608 h 939799"/>
                <a:gd name="connsiteX2275" fmla="*/ 305329 w 1421474"/>
                <a:gd name="connsiteY2275" fmla="*/ 211138 h 939799"/>
                <a:gd name="connsiteX2276" fmla="*/ 306917 w 1421474"/>
                <a:gd name="connsiteY2276" fmla="*/ 211667 h 939799"/>
                <a:gd name="connsiteX2277" fmla="*/ 307446 w 1421474"/>
                <a:gd name="connsiteY2277" fmla="*/ 211138 h 939799"/>
                <a:gd name="connsiteX2278" fmla="*/ 309033 w 1421474"/>
                <a:gd name="connsiteY2278" fmla="*/ 210079 h 939799"/>
                <a:gd name="connsiteX2279" fmla="*/ 310621 w 1421474"/>
                <a:gd name="connsiteY2279" fmla="*/ 211138 h 939799"/>
                <a:gd name="connsiteX2280" fmla="*/ 311150 w 1421474"/>
                <a:gd name="connsiteY2280" fmla="*/ 210608 h 939799"/>
                <a:gd name="connsiteX2281" fmla="*/ 317500 w 1421474"/>
                <a:gd name="connsiteY2281" fmla="*/ 208492 h 939799"/>
                <a:gd name="connsiteX2282" fmla="*/ 315383 w 1421474"/>
                <a:gd name="connsiteY2282" fmla="*/ 218546 h 939799"/>
                <a:gd name="connsiteX2283" fmla="*/ 314325 w 1421474"/>
                <a:gd name="connsiteY2283" fmla="*/ 218546 h 939799"/>
                <a:gd name="connsiteX2284" fmla="*/ 313796 w 1421474"/>
                <a:gd name="connsiteY2284" fmla="*/ 219604 h 939799"/>
                <a:gd name="connsiteX2285" fmla="*/ 314325 w 1421474"/>
                <a:gd name="connsiteY2285" fmla="*/ 220133 h 939799"/>
                <a:gd name="connsiteX2286" fmla="*/ 314325 w 1421474"/>
                <a:gd name="connsiteY2286" fmla="*/ 220663 h 939799"/>
                <a:gd name="connsiteX2287" fmla="*/ 314854 w 1421474"/>
                <a:gd name="connsiteY2287" fmla="*/ 220663 h 939799"/>
                <a:gd name="connsiteX2288" fmla="*/ 313796 w 1421474"/>
                <a:gd name="connsiteY2288" fmla="*/ 221192 h 939799"/>
                <a:gd name="connsiteX2289" fmla="*/ 312737 w 1421474"/>
                <a:gd name="connsiteY2289" fmla="*/ 221721 h 939799"/>
                <a:gd name="connsiteX2290" fmla="*/ 309563 w 1421474"/>
                <a:gd name="connsiteY2290" fmla="*/ 221721 h 939799"/>
                <a:gd name="connsiteX2291" fmla="*/ 307446 w 1421474"/>
                <a:gd name="connsiteY2291" fmla="*/ 221721 h 939799"/>
                <a:gd name="connsiteX2292" fmla="*/ 306917 w 1421474"/>
                <a:gd name="connsiteY2292" fmla="*/ 221192 h 939799"/>
                <a:gd name="connsiteX2293" fmla="*/ 303212 w 1421474"/>
                <a:gd name="connsiteY2293" fmla="*/ 220133 h 939799"/>
                <a:gd name="connsiteX2294" fmla="*/ 298979 w 1421474"/>
                <a:gd name="connsiteY2294" fmla="*/ 220133 h 939799"/>
                <a:gd name="connsiteX2295" fmla="*/ 297392 w 1421474"/>
                <a:gd name="connsiteY2295" fmla="*/ 220663 h 939799"/>
                <a:gd name="connsiteX2296" fmla="*/ 296862 w 1421474"/>
                <a:gd name="connsiteY2296" fmla="*/ 220133 h 939799"/>
                <a:gd name="connsiteX2297" fmla="*/ 295804 w 1421474"/>
                <a:gd name="connsiteY2297" fmla="*/ 221192 h 939799"/>
                <a:gd name="connsiteX2298" fmla="*/ 292100 w 1421474"/>
                <a:gd name="connsiteY2298" fmla="*/ 220133 h 939799"/>
                <a:gd name="connsiteX2299" fmla="*/ 292100 w 1421474"/>
                <a:gd name="connsiteY2299" fmla="*/ 221192 h 939799"/>
                <a:gd name="connsiteX2300" fmla="*/ 291042 w 1421474"/>
                <a:gd name="connsiteY2300" fmla="*/ 221192 h 939799"/>
                <a:gd name="connsiteX2301" fmla="*/ 290513 w 1421474"/>
                <a:gd name="connsiteY2301" fmla="*/ 221721 h 939799"/>
                <a:gd name="connsiteX2302" fmla="*/ 289454 w 1421474"/>
                <a:gd name="connsiteY2302" fmla="*/ 221192 h 939799"/>
                <a:gd name="connsiteX2303" fmla="*/ 288925 w 1421474"/>
                <a:gd name="connsiteY2303" fmla="*/ 222250 h 939799"/>
                <a:gd name="connsiteX2304" fmla="*/ 287337 w 1421474"/>
                <a:gd name="connsiteY2304" fmla="*/ 222779 h 939799"/>
                <a:gd name="connsiteX2305" fmla="*/ 287337 w 1421474"/>
                <a:gd name="connsiteY2305" fmla="*/ 223308 h 939799"/>
                <a:gd name="connsiteX2306" fmla="*/ 283104 w 1421474"/>
                <a:gd name="connsiteY2306" fmla="*/ 223837 h 939799"/>
                <a:gd name="connsiteX2307" fmla="*/ 283104 w 1421474"/>
                <a:gd name="connsiteY2307" fmla="*/ 224896 h 939799"/>
                <a:gd name="connsiteX2308" fmla="*/ 282575 w 1421474"/>
                <a:gd name="connsiteY2308" fmla="*/ 225425 h 939799"/>
                <a:gd name="connsiteX2309" fmla="*/ 283104 w 1421474"/>
                <a:gd name="connsiteY2309" fmla="*/ 226483 h 939799"/>
                <a:gd name="connsiteX2310" fmla="*/ 282575 w 1421474"/>
                <a:gd name="connsiteY2310" fmla="*/ 227542 h 939799"/>
                <a:gd name="connsiteX2311" fmla="*/ 283633 w 1421474"/>
                <a:gd name="connsiteY2311" fmla="*/ 229129 h 939799"/>
                <a:gd name="connsiteX2312" fmla="*/ 284692 w 1421474"/>
                <a:gd name="connsiteY2312" fmla="*/ 228600 h 939799"/>
                <a:gd name="connsiteX2313" fmla="*/ 284692 w 1421474"/>
                <a:gd name="connsiteY2313" fmla="*/ 232833 h 939799"/>
                <a:gd name="connsiteX2314" fmla="*/ 286279 w 1421474"/>
                <a:gd name="connsiteY2314" fmla="*/ 232833 h 939799"/>
                <a:gd name="connsiteX2315" fmla="*/ 287337 w 1421474"/>
                <a:gd name="connsiteY2315" fmla="*/ 233892 h 939799"/>
                <a:gd name="connsiteX2316" fmla="*/ 289454 w 1421474"/>
                <a:gd name="connsiteY2316" fmla="*/ 231775 h 939799"/>
                <a:gd name="connsiteX2317" fmla="*/ 290513 w 1421474"/>
                <a:gd name="connsiteY2317" fmla="*/ 232833 h 939799"/>
                <a:gd name="connsiteX2318" fmla="*/ 289983 w 1421474"/>
                <a:gd name="connsiteY2318" fmla="*/ 233892 h 939799"/>
                <a:gd name="connsiteX2319" fmla="*/ 289983 w 1421474"/>
                <a:gd name="connsiteY2319" fmla="*/ 235479 h 939799"/>
                <a:gd name="connsiteX2320" fmla="*/ 289454 w 1421474"/>
                <a:gd name="connsiteY2320" fmla="*/ 236538 h 939799"/>
                <a:gd name="connsiteX2321" fmla="*/ 280987 w 1421474"/>
                <a:gd name="connsiteY2321" fmla="*/ 242888 h 939799"/>
                <a:gd name="connsiteX2322" fmla="*/ 280458 w 1421474"/>
                <a:gd name="connsiteY2322" fmla="*/ 242358 h 939799"/>
                <a:gd name="connsiteX2323" fmla="*/ 277283 w 1421474"/>
                <a:gd name="connsiteY2323" fmla="*/ 240242 h 939799"/>
                <a:gd name="connsiteX2324" fmla="*/ 277283 w 1421474"/>
                <a:gd name="connsiteY2324" fmla="*/ 238125 h 939799"/>
                <a:gd name="connsiteX2325" fmla="*/ 276225 w 1421474"/>
                <a:gd name="connsiteY2325" fmla="*/ 238125 h 939799"/>
                <a:gd name="connsiteX2326" fmla="*/ 275167 w 1421474"/>
                <a:gd name="connsiteY2326" fmla="*/ 238654 h 939799"/>
                <a:gd name="connsiteX2327" fmla="*/ 271992 w 1421474"/>
                <a:gd name="connsiteY2327" fmla="*/ 239712 h 939799"/>
                <a:gd name="connsiteX2328" fmla="*/ 270933 w 1421474"/>
                <a:gd name="connsiteY2328" fmla="*/ 239712 h 939799"/>
                <a:gd name="connsiteX2329" fmla="*/ 269346 w 1421474"/>
                <a:gd name="connsiteY2329" fmla="*/ 241829 h 939799"/>
                <a:gd name="connsiteX2330" fmla="*/ 268817 w 1421474"/>
                <a:gd name="connsiteY2330" fmla="*/ 242888 h 939799"/>
                <a:gd name="connsiteX2331" fmla="*/ 268817 w 1421474"/>
                <a:gd name="connsiteY2331" fmla="*/ 246063 h 939799"/>
                <a:gd name="connsiteX2332" fmla="*/ 266700 w 1421474"/>
                <a:gd name="connsiteY2332" fmla="*/ 247650 h 939799"/>
                <a:gd name="connsiteX2333" fmla="*/ 266171 w 1421474"/>
                <a:gd name="connsiteY2333" fmla="*/ 248179 h 939799"/>
                <a:gd name="connsiteX2334" fmla="*/ 265642 w 1421474"/>
                <a:gd name="connsiteY2334" fmla="*/ 253471 h 939799"/>
                <a:gd name="connsiteX2335" fmla="*/ 266171 w 1421474"/>
                <a:gd name="connsiteY2335" fmla="*/ 253471 h 939799"/>
                <a:gd name="connsiteX2336" fmla="*/ 266171 w 1421474"/>
                <a:gd name="connsiteY2336" fmla="*/ 254000 h 939799"/>
                <a:gd name="connsiteX2337" fmla="*/ 266171 w 1421474"/>
                <a:gd name="connsiteY2337" fmla="*/ 257175 h 939799"/>
                <a:gd name="connsiteX2338" fmla="*/ 266700 w 1421474"/>
                <a:gd name="connsiteY2338" fmla="*/ 257704 h 939799"/>
                <a:gd name="connsiteX2339" fmla="*/ 267758 w 1421474"/>
                <a:gd name="connsiteY2339" fmla="*/ 259821 h 939799"/>
                <a:gd name="connsiteX2340" fmla="*/ 268288 w 1421474"/>
                <a:gd name="connsiteY2340" fmla="*/ 260879 h 939799"/>
                <a:gd name="connsiteX2341" fmla="*/ 267229 w 1421474"/>
                <a:gd name="connsiteY2341" fmla="*/ 260879 h 939799"/>
                <a:gd name="connsiteX2342" fmla="*/ 267758 w 1421474"/>
                <a:gd name="connsiteY2342" fmla="*/ 261938 h 939799"/>
                <a:gd name="connsiteX2343" fmla="*/ 267229 w 1421474"/>
                <a:gd name="connsiteY2343" fmla="*/ 262467 h 939799"/>
                <a:gd name="connsiteX2344" fmla="*/ 267758 w 1421474"/>
                <a:gd name="connsiteY2344" fmla="*/ 263525 h 939799"/>
                <a:gd name="connsiteX2345" fmla="*/ 267229 w 1421474"/>
                <a:gd name="connsiteY2345" fmla="*/ 264583 h 939799"/>
                <a:gd name="connsiteX2346" fmla="*/ 266171 w 1421474"/>
                <a:gd name="connsiteY2346" fmla="*/ 265112 h 939799"/>
                <a:gd name="connsiteX2347" fmla="*/ 259292 w 1421474"/>
                <a:gd name="connsiteY2347" fmla="*/ 264583 h 939799"/>
                <a:gd name="connsiteX2348" fmla="*/ 258233 w 1421474"/>
                <a:gd name="connsiteY2348" fmla="*/ 265642 h 939799"/>
                <a:gd name="connsiteX2349" fmla="*/ 258233 w 1421474"/>
                <a:gd name="connsiteY2349" fmla="*/ 267758 h 939799"/>
                <a:gd name="connsiteX2350" fmla="*/ 258763 w 1421474"/>
                <a:gd name="connsiteY2350" fmla="*/ 267758 h 939799"/>
                <a:gd name="connsiteX2351" fmla="*/ 258763 w 1421474"/>
                <a:gd name="connsiteY2351" fmla="*/ 267229 h 939799"/>
                <a:gd name="connsiteX2352" fmla="*/ 259292 w 1421474"/>
                <a:gd name="connsiteY2352" fmla="*/ 267758 h 939799"/>
                <a:gd name="connsiteX2353" fmla="*/ 260879 w 1421474"/>
                <a:gd name="connsiteY2353" fmla="*/ 267229 h 939799"/>
                <a:gd name="connsiteX2354" fmla="*/ 261938 w 1421474"/>
                <a:gd name="connsiteY2354" fmla="*/ 267229 h 939799"/>
                <a:gd name="connsiteX2355" fmla="*/ 260879 w 1421474"/>
                <a:gd name="connsiteY2355" fmla="*/ 267758 h 939799"/>
                <a:gd name="connsiteX2356" fmla="*/ 259292 w 1421474"/>
                <a:gd name="connsiteY2356" fmla="*/ 268817 h 939799"/>
                <a:gd name="connsiteX2357" fmla="*/ 259821 w 1421474"/>
                <a:gd name="connsiteY2357" fmla="*/ 268817 h 939799"/>
                <a:gd name="connsiteX2358" fmla="*/ 250296 w 1421474"/>
                <a:gd name="connsiteY2358" fmla="*/ 270404 h 939799"/>
                <a:gd name="connsiteX2359" fmla="*/ 249767 w 1421474"/>
                <a:gd name="connsiteY2359" fmla="*/ 270404 h 939799"/>
                <a:gd name="connsiteX2360" fmla="*/ 249237 w 1421474"/>
                <a:gd name="connsiteY2360" fmla="*/ 268288 h 939799"/>
                <a:gd name="connsiteX2361" fmla="*/ 248708 w 1421474"/>
                <a:gd name="connsiteY2361" fmla="*/ 267758 h 939799"/>
                <a:gd name="connsiteX2362" fmla="*/ 248708 w 1421474"/>
                <a:gd name="connsiteY2362" fmla="*/ 267229 h 939799"/>
                <a:gd name="connsiteX2363" fmla="*/ 251354 w 1421474"/>
                <a:gd name="connsiteY2363" fmla="*/ 268288 h 939799"/>
                <a:gd name="connsiteX2364" fmla="*/ 248179 w 1421474"/>
                <a:gd name="connsiteY2364" fmla="*/ 266700 h 939799"/>
                <a:gd name="connsiteX2365" fmla="*/ 243946 w 1421474"/>
                <a:gd name="connsiteY2365" fmla="*/ 266700 h 939799"/>
                <a:gd name="connsiteX2366" fmla="*/ 235479 w 1421474"/>
                <a:gd name="connsiteY2366" fmla="*/ 269346 h 939799"/>
                <a:gd name="connsiteX2367" fmla="*/ 233362 w 1421474"/>
                <a:gd name="connsiteY2367" fmla="*/ 271462 h 939799"/>
                <a:gd name="connsiteX2368" fmla="*/ 231775 w 1421474"/>
                <a:gd name="connsiteY2368" fmla="*/ 271992 h 939799"/>
                <a:gd name="connsiteX2369" fmla="*/ 227542 w 1421474"/>
                <a:gd name="connsiteY2369" fmla="*/ 272521 h 939799"/>
                <a:gd name="connsiteX2370" fmla="*/ 225954 w 1421474"/>
                <a:gd name="connsiteY2370" fmla="*/ 273579 h 939799"/>
                <a:gd name="connsiteX2371" fmla="*/ 221721 w 1421474"/>
                <a:gd name="connsiteY2371" fmla="*/ 274108 h 939799"/>
                <a:gd name="connsiteX2372" fmla="*/ 220663 w 1421474"/>
                <a:gd name="connsiteY2372" fmla="*/ 274108 h 939799"/>
                <a:gd name="connsiteX2373" fmla="*/ 219604 w 1421474"/>
                <a:gd name="connsiteY2373" fmla="*/ 274108 h 939799"/>
                <a:gd name="connsiteX2374" fmla="*/ 219604 w 1421474"/>
                <a:gd name="connsiteY2374" fmla="*/ 275167 h 939799"/>
                <a:gd name="connsiteX2375" fmla="*/ 220133 w 1421474"/>
                <a:gd name="connsiteY2375" fmla="*/ 275167 h 939799"/>
                <a:gd name="connsiteX2376" fmla="*/ 221192 w 1421474"/>
                <a:gd name="connsiteY2376" fmla="*/ 275167 h 939799"/>
                <a:gd name="connsiteX2377" fmla="*/ 220133 w 1421474"/>
                <a:gd name="connsiteY2377" fmla="*/ 277283 h 939799"/>
                <a:gd name="connsiteX2378" fmla="*/ 219604 w 1421474"/>
                <a:gd name="connsiteY2378" fmla="*/ 276754 h 939799"/>
                <a:gd name="connsiteX2379" fmla="*/ 219075 w 1421474"/>
                <a:gd name="connsiteY2379" fmla="*/ 276225 h 939799"/>
                <a:gd name="connsiteX2380" fmla="*/ 218017 w 1421474"/>
                <a:gd name="connsiteY2380" fmla="*/ 276225 h 939799"/>
                <a:gd name="connsiteX2381" fmla="*/ 216958 w 1421474"/>
                <a:gd name="connsiteY2381" fmla="*/ 275696 h 939799"/>
                <a:gd name="connsiteX2382" fmla="*/ 216429 w 1421474"/>
                <a:gd name="connsiteY2382" fmla="*/ 275696 h 939799"/>
                <a:gd name="connsiteX2383" fmla="*/ 216429 w 1421474"/>
                <a:gd name="connsiteY2383" fmla="*/ 274108 h 939799"/>
                <a:gd name="connsiteX2384" fmla="*/ 216958 w 1421474"/>
                <a:gd name="connsiteY2384" fmla="*/ 275167 h 939799"/>
                <a:gd name="connsiteX2385" fmla="*/ 218017 w 1421474"/>
                <a:gd name="connsiteY2385" fmla="*/ 274638 h 939799"/>
                <a:gd name="connsiteX2386" fmla="*/ 218546 w 1421474"/>
                <a:gd name="connsiteY2386" fmla="*/ 275167 h 939799"/>
                <a:gd name="connsiteX2387" fmla="*/ 219075 w 1421474"/>
                <a:gd name="connsiteY2387" fmla="*/ 275167 h 939799"/>
                <a:gd name="connsiteX2388" fmla="*/ 219604 w 1421474"/>
                <a:gd name="connsiteY2388" fmla="*/ 275167 h 939799"/>
                <a:gd name="connsiteX2389" fmla="*/ 219075 w 1421474"/>
                <a:gd name="connsiteY2389" fmla="*/ 274108 h 939799"/>
                <a:gd name="connsiteX2390" fmla="*/ 218546 w 1421474"/>
                <a:gd name="connsiteY2390" fmla="*/ 274108 h 939799"/>
                <a:gd name="connsiteX2391" fmla="*/ 216429 w 1421474"/>
                <a:gd name="connsiteY2391" fmla="*/ 273050 h 939799"/>
                <a:gd name="connsiteX2392" fmla="*/ 215900 w 1421474"/>
                <a:gd name="connsiteY2392" fmla="*/ 272521 h 939799"/>
                <a:gd name="connsiteX2393" fmla="*/ 214313 w 1421474"/>
                <a:gd name="connsiteY2393" fmla="*/ 273050 h 939799"/>
                <a:gd name="connsiteX2394" fmla="*/ 213254 w 1421474"/>
                <a:gd name="connsiteY2394" fmla="*/ 273050 h 939799"/>
                <a:gd name="connsiteX2395" fmla="*/ 211667 w 1421474"/>
                <a:gd name="connsiteY2395" fmla="*/ 271462 h 939799"/>
                <a:gd name="connsiteX2396" fmla="*/ 210608 w 1421474"/>
                <a:gd name="connsiteY2396" fmla="*/ 269875 h 939799"/>
                <a:gd name="connsiteX2397" fmla="*/ 209550 w 1421474"/>
                <a:gd name="connsiteY2397" fmla="*/ 270933 h 939799"/>
                <a:gd name="connsiteX2398" fmla="*/ 208492 w 1421474"/>
                <a:gd name="connsiteY2398" fmla="*/ 270404 h 939799"/>
                <a:gd name="connsiteX2399" fmla="*/ 205846 w 1421474"/>
                <a:gd name="connsiteY2399" fmla="*/ 271992 h 939799"/>
                <a:gd name="connsiteX2400" fmla="*/ 186796 w 1421474"/>
                <a:gd name="connsiteY2400" fmla="*/ 264583 h 939799"/>
                <a:gd name="connsiteX2401" fmla="*/ 186267 w 1421474"/>
                <a:gd name="connsiteY2401" fmla="*/ 264054 h 939799"/>
                <a:gd name="connsiteX2402" fmla="*/ 187325 w 1421474"/>
                <a:gd name="connsiteY2402" fmla="*/ 262467 h 939799"/>
                <a:gd name="connsiteX2403" fmla="*/ 187325 w 1421474"/>
                <a:gd name="connsiteY2403" fmla="*/ 261938 h 939799"/>
                <a:gd name="connsiteX2404" fmla="*/ 187325 w 1421474"/>
                <a:gd name="connsiteY2404" fmla="*/ 260350 h 939799"/>
                <a:gd name="connsiteX2405" fmla="*/ 187854 w 1421474"/>
                <a:gd name="connsiteY2405" fmla="*/ 259292 h 939799"/>
                <a:gd name="connsiteX2406" fmla="*/ 188913 w 1421474"/>
                <a:gd name="connsiteY2406" fmla="*/ 259292 h 939799"/>
                <a:gd name="connsiteX2407" fmla="*/ 188383 w 1421474"/>
                <a:gd name="connsiteY2407" fmla="*/ 258233 h 939799"/>
                <a:gd name="connsiteX2408" fmla="*/ 190500 w 1421474"/>
                <a:gd name="connsiteY2408" fmla="*/ 257704 h 939799"/>
                <a:gd name="connsiteX2409" fmla="*/ 190500 w 1421474"/>
                <a:gd name="connsiteY2409" fmla="*/ 256646 h 939799"/>
                <a:gd name="connsiteX2410" fmla="*/ 191558 w 1421474"/>
                <a:gd name="connsiteY2410" fmla="*/ 256646 h 939799"/>
                <a:gd name="connsiteX2411" fmla="*/ 192087 w 1421474"/>
                <a:gd name="connsiteY2411" fmla="*/ 254529 h 939799"/>
                <a:gd name="connsiteX2412" fmla="*/ 191558 w 1421474"/>
                <a:gd name="connsiteY2412" fmla="*/ 253471 h 939799"/>
                <a:gd name="connsiteX2413" fmla="*/ 192617 w 1421474"/>
                <a:gd name="connsiteY2413" fmla="*/ 252942 h 939799"/>
                <a:gd name="connsiteX2414" fmla="*/ 193675 w 1421474"/>
                <a:gd name="connsiteY2414" fmla="*/ 252942 h 939799"/>
                <a:gd name="connsiteX2415" fmla="*/ 193675 w 1421474"/>
                <a:gd name="connsiteY2415" fmla="*/ 254000 h 939799"/>
                <a:gd name="connsiteX2416" fmla="*/ 195792 w 1421474"/>
                <a:gd name="connsiteY2416" fmla="*/ 253471 h 939799"/>
                <a:gd name="connsiteX2417" fmla="*/ 196850 w 1421474"/>
                <a:gd name="connsiteY2417" fmla="*/ 250825 h 939799"/>
                <a:gd name="connsiteX2418" fmla="*/ 196321 w 1421474"/>
                <a:gd name="connsiteY2418" fmla="*/ 249767 h 939799"/>
                <a:gd name="connsiteX2419" fmla="*/ 192617 w 1421474"/>
                <a:gd name="connsiteY2419" fmla="*/ 249767 h 939799"/>
                <a:gd name="connsiteX2420" fmla="*/ 192087 w 1421474"/>
                <a:gd name="connsiteY2420" fmla="*/ 248179 h 939799"/>
                <a:gd name="connsiteX2421" fmla="*/ 192087 w 1421474"/>
                <a:gd name="connsiteY2421" fmla="*/ 246063 h 939799"/>
                <a:gd name="connsiteX2422" fmla="*/ 189442 w 1421474"/>
                <a:gd name="connsiteY2422" fmla="*/ 245533 h 939799"/>
                <a:gd name="connsiteX2423" fmla="*/ 186267 w 1421474"/>
                <a:gd name="connsiteY2423" fmla="*/ 245533 h 939799"/>
                <a:gd name="connsiteX2424" fmla="*/ 185737 w 1421474"/>
                <a:gd name="connsiteY2424" fmla="*/ 247121 h 939799"/>
                <a:gd name="connsiteX2425" fmla="*/ 185737 w 1421474"/>
                <a:gd name="connsiteY2425" fmla="*/ 249767 h 939799"/>
                <a:gd name="connsiteX2426" fmla="*/ 184679 w 1421474"/>
                <a:gd name="connsiteY2426" fmla="*/ 249767 h 939799"/>
                <a:gd name="connsiteX2427" fmla="*/ 183621 w 1421474"/>
                <a:gd name="connsiteY2427" fmla="*/ 247650 h 939799"/>
                <a:gd name="connsiteX2428" fmla="*/ 182563 w 1421474"/>
                <a:gd name="connsiteY2428" fmla="*/ 248179 h 939799"/>
                <a:gd name="connsiteX2429" fmla="*/ 181504 w 1421474"/>
                <a:gd name="connsiteY2429" fmla="*/ 250825 h 939799"/>
                <a:gd name="connsiteX2430" fmla="*/ 179917 w 1421474"/>
                <a:gd name="connsiteY2430" fmla="*/ 250296 h 939799"/>
                <a:gd name="connsiteX2431" fmla="*/ 178858 w 1421474"/>
                <a:gd name="connsiteY2431" fmla="*/ 249767 h 939799"/>
                <a:gd name="connsiteX2432" fmla="*/ 177800 w 1421474"/>
                <a:gd name="connsiteY2432" fmla="*/ 249767 h 939799"/>
                <a:gd name="connsiteX2433" fmla="*/ 177271 w 1421474"/>
                <a:gd name="connsiteY2433" fmla="*/ 252413 h 939799"/>
                <a:gd name="connsiteX2434" fmla="*/ 177271 w 1421474"/>
                <a:gd name="connsiteY2434" fmla="*/ 253471 h 939799"/>
                <a:gd name="connsiteX2435" fmla="*/ 178858 w 1421474"/>
                <a:gd name="connsiteY2435" fmla="*/ 255587 h 939799"/>
                <a:gd name="connsiteX2436" fmla="*/ 178858 w 1421474"/>
                <a:gd name="connsiteY2436" fmla="*/ 256646 h 939799"/>
                <a:gd name="connsiteX2437" fmla="*/ 177271 w 1421474"/>
                <a:gd name="connsiteY2437" fmla="*/ 257704 h 939799"/>
                <a:gd name="connsiteX2438" fmla="*/ 176742 w 1421474"/>
                <a:gd name="connsiteY2438" fmla="*/ 259292 h 939799"/>
                <a:gd name="connsiteX2439" fmla="*/ 178329 w 1421474"/>
                <a:gd name="connsiteY2439" fmla="*/ 260350 h 939799"/>
                <a:gd name="connsiteX2440" fmla="*/ 178858 w 1421474"/>
                <a:gd name="connsiteY2440" fmla="*/ 259292 h 939799"/>
                <a:gd name="connsiteX2441" fmla="*/ 179917 w 1421474"/>
                <a:gd name="connsiteY2441" fmla="*/ 260350 h 939799"/>
                <a:gd name="connsiteX2442" fmla="*/ 180446 w 1421474"/>
                <a:gd name="connsiteY2442" fmla="*/ 260350 h 939799"/>
                <a:gd name="connsiteX2443" fmla="*/ 180975 w 1421474"/>
                <a:gd name="connsiteY2443" fmla="*/ 262996 h 939799"/>
                <a:gd name="connsiteX2444" fmla="*/ 180975 w 1421474"/>
                <a:gd name="connsiteY2444" fmla="*/ 265112 h 939799"/>
                <a:gd name="connsiteX2445" fmla="*/ 173567 w 1421474"/>
                <a:gd name="connsiteY2445" fmla="*/ 276754 h 939799"/>
                <a:gd name="connsiteX2446" fmla="*/ 170921 w 1421474"/>
                <a:gd name="connsiteY2446" fmla="*/ 277283 h 939799"/>
                <a:gd name="connsiteX2447" fmla="*/ 169862 w 1421474"/>
                <a:gd name="connsiteY2447" fmla="*/ 277813 h 939799"/>
                <a:gd name="connsiteX2448" fmla="*/ 169862 w 1421474"/>
                <a:gd name="connsiteY2448" fmla="*/ 279929 h 939799"/>
                <a:gd name="connsiteX2449" fmla="*/ 170921 w 1421474"/>
                <a:gd name="connsiteY2449" fmla="*/ 280458 h 939799"/>
                <a:gd name="connsiteX2450" fmla="*/ 170921 w 1421474"/>
                <a:gd name="connsiteY2450" fmla="*/ 281517 h 939799"/>
                <a:gd name="connsiteX2451" fmla="*/ 169862 w 1421474"/>
                <a:gd name="connsiteY2451" fmla="*/ 281517 h 939799"/>
                <a:gd name="connsiteX2452" fmla="*/ 169862 w 1421474"/>
                <a:gd name="connsiteY2452" fmla="*/ 280458 h 939799"/>
                <a:gd name="connsiteX2453" fmla="*/ 168804 w 1421474"/>
                <a:gd name="connsiteY2453" fmla="*/ 280458 h 939799"/>
                <a:gd name="connsiteX2454" fmla="*/ 168275 w 1421474"/>
                <a:gd name="connsiteY2454" fmla="*/ 279400 h 939799"/>
                <a:gd name="connsiteX2455" fmla="*/ 164571 w 1421474"/>
                <a:gd name="connsiteY2455" fmla="*/ 279929 h 939799"/>
                <a:gd name="connsiteX2456" fmla="*/ 162454 w 1421474"/>
                <a:gd name="connsiteY2456" fmla="*/ 279929 h 939799"/>
                <a:gd name="connsiteX2457" fmla="*/ 158750 w 1421474"/>
                <a:gd name="connsiteY2457" fmla="*/ 281517 h 939799"/>
                <a:gd name="connsiteX2458" fmla="*/ 158221 w 1421474"/>
                <a:gd name="connsiteY2458" fmla="*/ 282575 h 939799"/>
                <a:gd name="connsiteX2459" fmla="*/ 158221 w 1421474"/>
                <a:gd name="connsiteY2459" fmla="*/ 283633 h 939799"/>
                <a:gd name="connsiteX2460" fmla="*/ 158221 w 1421474"/>
                <a:gd name="connsiteY2460" fmla="*/ 284692 h 939799"/>
                <a:gd name="connsiteX2461" fmla="*/ 160337 w 1421474"/>
                <a:gd name="connsiteY2461" fmla="*/ 285221 h 939799"/>
                <a:gd name="connsiteX2462" fmla="*/ 159808 w 1421474"/>
                <a:gd name="connsiteY2462" fmla="*/ 285750 h 939799"/>
                <a:gd name="connsiteX2463" fmla="*/ 159808 w 1421474"/>
                <a:gd name="connsiteY2463" fmla="*/ 286808 h 939799"/>
                <a:gd name="connsiteX2464" fmla="*/ 160337 w 1421474"/>
                <a:gd name="connsiteY2464" fmla="*/ 287337 h 939799"/>
                <a:gd name="connsiteX2465" fmla="*/ 161396 w 1421474"/>
                <a:gd name="connsiteY2465" fmla="*/ 287337 h 939799"/>
                <a:gd name="connsiteX2466" fmla="*/ 161396 w 1421474"/>
                <a:gd name="connsiteY2466" fmla="*/ 288396 h 939799"/>
                <a:gd name="connsiteX2467" fmla="*/ 158221 w 1421474"/>
                <a:gd name="connsiteY2467" fmla="*/ 290513 h 939799"/>
                <a:gd name="connsiteX2468" fmla="*/ 155575 w 1421474"/>
                <a:gd name="connsiteY2468" fmla="*/ 289454 h 939799"/>
                <a:gd name="connsiteX2469" fmla="*/ 156104 w 1421474"/>
                <a:gd name="connsiteY2469" fmla="*/ 288925 h 939799"/>
                <a:gd name="connsiteX2470" fmla="*/ 156104 w 1421474"/>
                <a:gd name="connsiteY2470" fmla="*/ 286808 h 939799"/>
                <a:gd name="connsiteX2471" fmla="*/ 156633 w 1421474"/>
                <a:gd name="connsiteY2471" fmla="*/ 287337 h 939799"/>
                <a:gd name="connsiteX2472" fmla="*/ 157692 w 1421474"/>
                <a:gd name="connsiteY2472" fmla="*/ 286279 h 939799"/>
                <a:gd name="connsiteX2473" fmla="*/ 157163 w 1421474"/>
                <a:gd name="connsiteY2473" fmla="*/ 285221 h 939799"/>
                <a:gd name="connsiteX2474" fmla="*/ 156104 w 1421474"/>
                <a:gd name="connsiteY2474" fmla="*/ 284163 h 939799"/>
                <a:gd name="connsiteX2475" fmla="*/ 153987 w 1421474"/>
                <a:gd name="connsiteY2475" fmla="*/ 284692 h 939799"/>
                <a:gd name="connsiteX2476" fmla="*/ 153458 w 1421474"/>
                <a:gd name="connsiteY2476" fmla="*/ 285221 h 939799"/>
                <a:gd name="connsiteX2477" fmla="*/ 151871 w 1421474"/>
                <a:gd name="connsiteY2477" fmla="*/ 289983 h 939799"/>
                <a:gd name="connsiteX2478" fmla="*/ 150813 w 1421474"/>
                <a:gd name="connsiteY2478" fmla="*/ 291571 h 939799"/>
                <a:gd name="connsiteX2479" fmla="*/ 145521 w 1421474"/>
                <a:gd name="connsiteY2479" fmla="*/ 295804 h 939799"/>
                <a:gd name="connsiteX2480" fmla="*/ 147108 w 1421474"/>
                <a:gd name="connsiteY2480" fmla="*/ 297392 h 939799"/>
                <a:gd name="connsiteX2481" fmla="*/ 147638 w 1421474"/>
                <a:gd name="connsiteY2481" fmla="*/ 297921 h 939799"/>
                <a:gd name="connsiteX2482" fmla="*/ 146050 w 1421474"/>
                <a:gd name="connsiteY2482" fmla="*/ 298450 h 939799"/>
                <a:gd name="connsiteX2483" fmla="*/ 145521 w 1421474"/>
                <a:gd name="connsiteY2483" fmla="*/ 298450 h 939799"/>
                <a:gd name="connsiteX2484" fmla="*/ 143404 w 1421474"/>
                <a:gd name="connsiteY2484" fmla="*/ 297921 h 939799"/>
                <a:gd name="connsiteX2485" fmla="*/ 142346 w 1421474"/>
                <a:gd name="connsiteY2485" fmla="*/ 298450 h 939799"/>
                <a:gd name="connsiteX2486" fmla="*/ 138642 w 1421474"/>
                <a:gd name="connsiteY2486" fmla="*/ 300567 h 939799"/>
                <a:gd name="connsiteX2487" fmla="*/ 138112 w 1421474"/>
                <a:gd name="connsiteY2487" fmla="*/ 301096 h 939799"/>
                <a:gd name="connsiteX2488" fmla="*/ 135467 w 1421474"/>
                <a:gd name="connsiteY2488" fmla="*/ 301096 h 939799"/>
                <a:gd name="connsiteX2489" fmla="*/ 132292 w 1421474"/>
                <a:gd name="connsiteY2489" fmla="*/ 302683 h 939799"/>
                <a:gd name="connsiteX2490" fmla="*/ 132292 w 1421474"/>
                <a:gd name="connsiteY2490" fmla="*/ 305329 h 939799"/>
                <a:gd name="connsiteX2491" fmla="*/ 132292 w 1421474"/>
                <a:gd name="connsiteY2491" fmla="*/ 308504 h 939799"/>
                <a:gd name="connsiteX2492" fmla="*/ 130175 w 1421474"/>
                <a:gd name="connsiteY2492" fmla="*/ 310621 h 939799"/>
                <a:gd name="connsiteX2493" fmla="*/ 124883 w 1421474"/>
                <a:gd name="connsiteY2493" fmla="*/ 311679 h 939799"/>
                <a:gd name="connsiteX2494" fmla="*/ 122767 w 1421474"/>
                <a:gd name="connsiteY2494" fmla="*/ 313267 h 939799"/>
                <a:gd name="connsiteX2495" fmla="*/ 122237 w 1421474"/>
                <a:gd name="connsiteY2495" fmla="*/ 313796 h 939799"/>
                <a:gd name="connsiteX2496" fmla="*/ 122237 w 1421474"/>
                <a:gd name="connsiteY2496" fmla="*/ 314854 h 939799"/>
                <a:gd name="connsiteX2497" fmla="*/ 123825 w 1421474"/>
                <a:gd name="connsiteY2497" fmla="*/ 315383 h 939799"/>
                <a:gd name="connsiteX2498" fmla="*/ 121708 w 1421474"/>
                <a:gd name="connsiteY2498" fmla="*/ 316442 h 939799"/>
                <a:gd name="connsiteX2499" fmla="*/ 120121 w 1421474"/>
                <a:gd name="connsiteY2499" fmla="*/ 316971 h 939799"/>
                <a:gd name="connsiteX2500" fmla="*/ 119592 w 1421474"/>
                <a:gd name="connsiteY2500" fmla="*/ 316971 h 939799"/>
                <a:gd name="connsiteX2501" fmla="*/ 118533 w 1421474"/>
                <a:gd name="connsiteY2501" fmla="*/ 316442 h 939799"/>
                <a:gd name="connsiteX2502" fmla="*/ 114300 w 1421474"/>
                <a:gd name="connsiteY2502" fmla="*/ 315913 h 939799"/>
                <a:gd name="connsiteX2503" fmla="*/ 113242 w 1421474"/>
                <a:gd name="connsiteY2503" fmla="*/ 316442 h 939799"/>
                <a:gd name="connsiteX2504" fmla="*/ 112712 w 1421474"/>
                <a:gd name="connsiteY2504" fmla="*/ 314854 h 939799"/>
                <a:gd name="connsiteX2505" fmla="*/ 112712 w 1421474"/>
                <a:gd name="connsiteY2505" fmla="*/ 313267 h 939799"/>
                <a:gd name="connsiteX2506" fmla="*/ 111125 w 1421474"/>
                <a:gd name="connsiteY2506" fmla="*/ 313267 h 939799"/>
                <a:gd name="connsiteX2507" fmla="*/ 107950 w 1421474"/>
                <a:gd name="connsiteY2507" fmla="*/ 313267 h 939799"/>
                <a:gd name="connsiteX2508" fmla="*/ 108479 w 1421474"/>
                <a:gd name="connsiteY2508" fmla="*/ 314854 h 939799"/>
                <a:gd name="connsiteX2509" fmla="*/ 110067 w 1421474"/>
                <a:gd name="connsiteY2509" fmla="*/ 317500 h 939799"/>
                <a:gd name="connsiteX2510" fmla="*/ 110596 w 1421474"/>
                <a:gd name="connsiteY2510" fmla="*/ 317500 h 939799"/>
                <a:gd name="connsiteX2511" fmla="*/ 110596 w 1421474"/>
                <a:gd name="connsiteY2511" fmla="*/ 319087 h 939799"/>
                <a:gd name="connsiteX2512" fmla="*/ 110596 w 1421474"/>
                <a:gd name="connsiteY2512" fmla="*/ 321204 h 939799"/>
                <a:gd name="connsiteX2513" fmla="*/ 111654 w 1421474"/>
                <a:gd name="connsiteY2513" fmla="*/ 322263 h 939799"/>
                <a:gd name="connsiteX2514" fmla="*/ 110596 w 1421474"/>
                <a:gd name="connsiteY2514" fmla="*/ 322792 h 939799"/>
                <a:gd name="connsiteX2515" fmla="*/ 108479 w 1421474"/>
                <a:gd name="connsiteY2515" fmla="*/ 322792 h 939799"/>
                <a:gd name="connsiteX2516" fmla="*/ 108479 w 1421474"/>
                <a:gd name="connsiteY2516" fmla="*/ 321733 h 939799"/>
                <a:gd name="connsiteX2517" fmla="*/ 106892 w 1421474"/>
                <a:gd name="connsiteY2517" fmla="*/ 322263 h 939799"/>
                <a:gd name="connsiteX2518" fmla="*/ 106362 w 1421474"/>
                <a:gd name="connsiteY2518" fmla="*/ 322792 h 939799"/>
                <a:gd name="connsiteX2519" fmla="*/ 105304 w 1421474"/>
                <a:gd name="connsiteY2519" fmla="*/ 322263 h 939799"/>
                <a:gd name="connsiteX2520" fmla="*/ 103188 w 1421474"/>
                <a:gd name="connsiteY2520" fmla="*/ 323321 h 939799"/>
                <a:gd name="connsiteX2521" fmla="*/ 102129 w 1421474"/>
                <a:gd name="connsiteY2521" fmla="*/ 322792 h 939799"/>
                <a:gd name="connsiteX2522" fmla="*/ 100013 w 1421474"/>
                <a:gd name="connsiteY2522" fmla="*/ 320675 h 939799"/>
                <a:gd name="connsiteX2523" fmla="*/ 97896 w 1421474"/>
                <a:gd name="connsiteY2523" fmla="*/ 321204 h 939799"/>
                <a:gd name="connsiteX2524" fmla="*/ 96837 w 1421474"/>
                <a:gd name="connsiteY2524" fmla="*/ 321204 h 939799"/>
                <a:gd name="connsiteX2525" fmla="*/ 96837 w 1421474"/>
                <a:gd name="connsiteY2525" fmla="*/ 322263 h 939799"/>
                <a:gd name="connsiteX2526" fmla="*/ 95250 w 1421474"/>
                <a:gd name="connsiteY2526" fmla="*/ 321733 h 939799"/>
                <a:gd name="connsiteX2527" fmla="*/ 94721 w 1421474"/>
                <a:gd name="connsiteY2527" fmla="*/ 322263 h 939799"/>
                <a:gd name="connsiteX2528" fmla="*/ 93663 w 1421474"/>
                <a:gd name="connsiteY2528" fmla="*/ 321733 h 939799"/>
                <a:gd name="connsiteX2529" fmla="*/ 90487 w 1421474"/>
                <a:gd name="connsiteY2529" fmla="*/ 322792 h 939799"/>
                <a:gd name="connsiteX2530" fmla="*/ 89429 w 1421474"/>
                <a:gd name="connsiteY2530" fmla="*/ 323321 h 939799"/>
                <a:gd name="connsiteX2531" fmla="*/ 88900 w 1421474"/>
                <a:gd name="connsiteY2531" fmla="*/ 323321 h 939799"/>
                <a:gd name="connsiteX2532" fmla="*/ 88371 w 1421474"/>
                <a:gd name="connsiteY2532" fmla="*/ 324908 h 939799"/>
                <a:gd name="connsiteX2533" fmla="*/ 89958 w 1421474"/>
                <a:gd name="connsiteY2533" fmla="*/ 324908 h 939799"/>
                <a:gd name="connsiteX2534" fmla="*/ 91546 w 1421474"/>
                <a:gd name="connsiteY2534" fmla="*/ 324908 h 939799"/>
                <a:gd name="connsiteX2535" fmla="*/ 91017 w 1421474"/>
                <a:gd name="connsiteY2535" fmla="*/ 325438 h 939799"/>
                <a:gd name="connsiteX2536" fmla="*/ 89958 w 1421474"/>
                <a:gd name="connsiteY2536" fmla="*/ 325967 h 939799"/>
                <a:gd name="connsiteX2537" fmla="*/ 91546 w 1421474"/>
                <a:gd name="connsiteY2537" fmla="*/ 326496 h 939799"/>
                <a:gd name="connsiteX2538" fmla="*/ 91546 w 1421474"/>
                <a:gd name="connsiteY2538" fmla="*/ 327025 h 939799"/>
                <a:gd name="connsiteX2539" fmla="*/ 88900 w 1421474"/>
                <a:gd name="connsiteY2539" fmla="*/ 327554 h 939799"/>
                <a:gd name="connsiteX2540" fmla="*/ 89429 w 1421474"/>
                <a:gd name="connsiteY2540" fmla="*/ 328083 h 939799"/>
                <a:gd name="connsiteX2541" fmla="*/ 90487 w 1421474"/>
                <a:gd name="connsiteY2541" fmla="*/ 328083 h 939799"/>
                <a:gd name="connsiteX2542" fmla="*/ 91017 w 1421474"/>
                <a:gd name="connsiteY2542" fmla="*/ 329142 h 939799"/>
                <a:gd name="connsiteX2543" fmla="*/ 91546 w 1421474"/>
                <a:gd name="connsiteY2543" fmla="*/ 329671 h 939799"/>
                <a:gd name="connsiteX2544" fmla="*/ 94192 w 1421474"/>
                <a:gd name="connsiteY2544" fmla="*/ 329142 h 939799"/>
                <a:gd name="connsiteX2545" fmla="*/ 94721 w 1421474"/>
                <a:gd name="connsiteY2545" fmla="*/ 330200 h 939799"/>
                <a:gd name="connsiteX2546" fmla="*/ 95779 w 1421474"/>
                <a:gd name="connsiteY2546" fmla="*/ 330200 h 939799"/>
                <a:gd name="connsiteX2547" fmla="*/ 100542 w 1421474"/>
                <a:gd name="connsiteY2547" fmla="*/ 331788 h 939799"/>
                <a:gd name="connsiteX2548" fmla="*/ 101600 w 1421474"/>
                <a:gd name="connsiteY2548" fmla="*/ 332846 h 939799"/>
                <a:gd name="connsiteX2549" fmla="*/ 103717 w 1421474"/>
                <a:gd name="connsiteY2549" fmla="*/ 331788 h 939799"/>
                <a:gd name="connsiteX2550" fmla="*/ 104246 w 1421474"/>
                <a:gd name="connsiteY2550" fmla="*/ 332846 h 939799"/>
                <a:gd name="connsiteX2551" fmla="*/ 103717 w 1421474"/>
                <a:gd name="connsiteY2551" fmla="*/ 334433 h 939799"/>
                <a:gd name="connsiteX2552" fmla="*/ 104246 w 1421474"/>
                <a:gd name="connsiteY2552" fmla="*/ 334962 h 939799"/>
                <a:gd name="connsiteX2553" fmla="*/ 105833 w 1421474"/>
                <a:gd name="connsiteY2553" fmla="*/ 335492 h 939799"/>
                <a:gd name="connsiteX2554" fmla="*/ 106892 w 1421474"/>
                <a:gd name="connsiteY2554" fmla="*/ 336021 h 939799"/>
                <a:gd name="connsiteX2555" fmla="*/ 107421 w 1421474"/>
                <a:gd name="connsiteY2555" fmla="*/ 336550 h 939799"/>
                <a:gd name="connsiteX2556" fmla="*/ 106892 w 1421474"/>
                <a:gd name="connsiteY2556" fmla="*/ 338138 h 939799"/>
                <a:gd name="connsiteX2557" fmla="*/ 109538 w 1421474"/>
                <a:gd name="connsiteY2557" fmla="*/ 341842 h 939799"/>
                <a:gd name="connsiteX2558" fmla="*/ 111654 w 1421474"/>
                <a:gd name="connsiteY2558" fmla="*/ 342371 h 939799"/>
                <a:gd name="connsiteX2559" fmla="*/ 112712 w 1421474"/>
                <a:gd name="connsiteY2559" fmla="*/ 342900 h 939799"/>
                <a:gd name="connsiteX2560" fmla="*/ 113242 w 1421474"/>
                <a:gd name="connsiteY2560" fmla="*/ 343958 h 939799"/>
                <a:gd name="connsiteX2561" fmla="*/ 113771 w 1421474"/>
                <a:gd name="connsiteY2561" fmla="*/ 345546 h 939799"/>
                <a:gd name="connsiteX2562" fmla="*/ 112712 w 1421474"/>
                <a:gd name="connsiteY2562" fmla="*/ 347663 h 939799"/>
                <a:gd name="connsiteX2563" fmla="*/ 112712 w 1421474"/>
                <a:gd name="connsiteY2563" fmla="*/ 348192 h 939799"/>
                <a:gd name="connsiteX2564" fmla="*/ 115358 w 1421474"/>
                <a:gd name="connsiteY2564" fmla="*/ 351367 h 939799"/>
                <a:gd name="connsiteX2565" fmla="*/ 115888 w 1421474"/>
                <a:gd name="connsiteY2565" fmla="*/ 352425 h 939799"/>
                <a:gd name="connsiteX2566" fmla="*/ 115888 w 1421474"/>
                <a:gd name="connsiteY2566" fmla="*/ 352425 h 939799"/>
                <a:gd name="connsiteX2567" fmla="*/ 115358 w 1421474"/>
                <a:gd name="connsiteY2567" fmla="*/ 351896 h 939799"/>
                <a:gd name="connsiteX2568" fmla="*/ 113771 w 1421474"/>
                <a:gd name="connsiteY2568" fmla="*/ 350308 h 939799"/>
                <a:gd name="connsiteX2569" fmla="*/ 113242 w 1421474"/>
                <a:gd name="connsiteY2569" fmla="*/ 350308 h 939799"/>
                <a:gd name="connsiteX2570" fmla="*/ 112712 w 1421474"/>
                <a:gd name="connsiteY2570" fmla="*/ 352954 h 939799"/>
                <a:gd name="connsiteX2571" fmla="*/ 112183 w 1421474"/>
                <a:gd name="connsiteY2571" fmla="*/ 357188 h 939799"/>
                <a:gd name="connsiteX2572" fmla="*/ 112712 w 1421474"/>
                <a:gd name="connsiteY2572" fmla="*/ 356658 h 939799"/>
                <a:gd name="connsiteX2573" fmla="*/ 113771 w 1421474"/>
                <a:gd name="connsiteY2573" fmla="*/ 357717 h 939799"/>
                <a:gd name="connsiteX2574" fmla="*/ 113771 w 1421474"/>
                <a:gd name="connsiteY2574" fmla="*/ 358246 h 939799"/>
                <a:gd name="connsiteX2575" fmla="*/ 112712 w 1421474"/>
                <a:gd name="connsiteY2575" fmla="*/ 358775 h 939799"/>
                <a:gd name="connsiteX2576" fmla="*/ 112183 w 1421474"/>
                <a:gd name="connsiteY2576" fmla="*/ 362479 h 939799"/>
                <a:gd name="connsiteX2577" fmla="*/ 109008 w 1421474"/>
                <a:gd name="connsiteY2577" fmla="*/ 369358 h 939799"/>
                <a:gd name="connsiteX2578" fmla="*/ 107950 w 1421474"/>
                <a:gd name="connsiteY2578" fmla="*/ 368829 h 939799"/>
                <a:gd name="connsiteX2579" fmla="*/ 105833 w 1421474"/>
                <a:gd name="connsiteY2579" fmla="*/ 368829 h 939799"/>
                <a:gd name="connsiteX2580" fmla="*/ 102658 w 1421474"/>
                <a:gd name="connsiteY2580" fmla="*/ 367242 h 939799"/>
                <a:gd name="connsiteX2581" fmla="*/ 101071 w 1421474"/>
                <a:gd name="connsiteY2581" fmla="*/ 366712 h 939799"/>
                <a:gd name="connsiteX2582" fmla="*/ 100013 w 1421474"/>
                <a:gd name="connsiteY2582" fmla="*/ 367771 h 939799"/>
                <a:gd name="connsiteX2583" fmla="*/ 98425 w 1421474"/>
                <a:gd name="connsiteY2583" fmla="*/ 368300 h 939799"/>
                <a:gd name="connsiteX2584" fmla="*/ 95250 w 1421474"/>
                <a:gd name="connsiteY2584" fmla="*/ 367771 h 939799"/>
                <a:gd name="connsiteX2585" fmla="*/ 85725 w 1421474"/>
                <a:gd name="connsiteY2585" fmla="*/ 367242 h 939799"/>
                <a:gd name="connsiteX2586" fmla="*/ 83608 w 1421474"/>
                <a:gd name="connsiteY2586" fmla="*/ 366712 h 939799"/>
                <a:gd name="connsiteX2587" fmla="*/ 82021 w 1421474"/>
                <a:gd name="connsiteY2587" fmla="*/ 365654 h 939799"/>
                <a:gd name="connsiteX2588" fmla="*/ 80962 w 1421474"/>
                <a:gd name="connsiteY2588" fmla="*/ 365654 h 939799"/>
                <a:gd name="connsiteX2589" fmla="*/ 77258 w 1421474"/>
                <a:gd name="connsiteY2589" fmla="*/ 366712 h 939799"/>
                <a:gd name="connsiteX2590" fmla="*/ 75142 w 1421474"/>
                <a:gd name="connsiteY2590" fmla="*/ 367242 h 939799"/>
                <a:gd name="connsiteX2591" fmla="*/ 72496 w 1421474"/>
                <a:gd name="connsiteY2591" fmla="*/ 366712 h 939799"/>
                <a:gd name="connsiteX2592" fmla="*/ 69321 w 1421474"/>
                <a:gd name="connsiteY2592" fmla="*/ 365654 h 939799"/>
                <a:gd name="connsiteX2593" fmla="*/ 67204 w 1421474"/>
                <a:gd name="connsiteY2593" fmla="*/ 365125 h 939799"/>
                <a:gd name="connsiteX2594" fmla="*/ 65087 w 1421474"/>
                <a:gd name="connsiteY2594" fmla="*/ 366712 h 939799"/>
                <a:gd name="connsiteX2595" fmla="*/ 65087 w 1421474"/>
                <a:gd name="connsiteY2595" fmla="*/ 367771 h 939799"/>
                <a:gd name="connsiteX2596" fmla="*/ 64558 w 1421474"/>
                <a:gd name="connsiteY2596" fmla="*/ 368829 h 939799"/>
                <a:gd name="connsiteX2597" fmla="*/ 60854 w 1421474"/>
                <a:gd name="connsiteY2597" fmla="*/ 368829 h 939799"/>
                <a:gd name="connsiteX2598" fmla="*/ 59796 w 1421474"/>
                <a:gd name="connsiteY2598" fmla="*/ 369358 h 939799"/>
                <a:gd name="connsiteX2599" fmla="*/ 58737 w 1421474"/>
                <a:gd name="connsiteY2599" fmla="*/ 370417 h 939799"/>
                <a:gd name="connsiteX2600" fmla="*/ 58208 w 1421474"/>
                <a:gd name="connsiteY2600" fmla="*/ 370946 h 939799"/>
                <a:gd name="connsiteX2601" fmla="*/ 58208 w 1421474"/>
                <a:gd name="connsiteY2601" fmla="*/ 372533 h 939799"/>
                <a:gd name="connsiteX2602" fmla="*/ 58737 w 1421474"/>
                <a:gd name="connsiteY2602" fmla="*/ 372533 h 939799"/>
                <a:gd name="connsiteX2603" fmla="*/ 60325 w 1421474"/>
                <a:gd name="connsiteY2603" fmla="*/ 373063 h 939799"/>
                <a:gd name="connsiteX2604" fmla="*/ 62442 w 1421474"/>
                <a:gd name="connsiteY2604" fmla="*/ 376237 h 939799"/>
                <a:gd name="connsiteX2605" fmla="*/ 61383 w 1421474"/>
                <a:gd name="connsiteY2605" fmla="*/ 378354 h 939799"/>
                <a:gd name="connsiteX2606" fmla="*/ 60854 w 1421474"/>
                <a:gd name="connsiteY2606" fmla="*/ 379942 h 939799"/>
                <a:gd name="connsiteX2607" fmla="*/ 61383 w 1421474"/>
                <a:gd name="connsiteY2607" fmla="*/ 381000 h 939799"/>
                <a:gd name="connsiteX2608" fmla="*/ 60325 w 1421474"/>
                <a:gd name="connsiteY2608" fmla="*/ 382058 h 939799"/>
                <a:gd name="connsiteX2609" fmla="*/ 60854 w 1421474"/>
                <a:gd name="connsiteY2609" fmla="*/ 383117 h 939799"/>
                <a:gd name="connsiteX2610" fmla="*/ 60854 w 1421474"/>
                <a:gd name="connsiteY2610" fmla="*/ 385233 h 939799"/>
                <a:gd name="connsiteX2611" fmla="*/ 61913 w 1421474"/>
                <a:gd name="connsiteY2611" fmla="*/ 388408 h 939799"/>
                <a:gd name="connsiteX2612" fmla="*/ 60325 w 1421474"/>
                <a:gd name="connsiteY2612" fmla="*/ 394758 h 939799"/>
                <a:gd name="connsiteX2613" fmla="*/ 60325 w 1421474"/>
                <a:gd name="connsiteY2613" fmla="*/ 395288 h 939799"/>
                <a:gd name="connsiteX2614" fmla="*/ 59267 w 1421474"/>
                <a:gd name="connsiteY2614" fmla="*/ 398992 h 939799"/>
                <a:gd name="connsiteX2615" fmla="*/ 57679 w 1421474"/>
                <a:gd name="connsiteY2615" fmla="*/ 401108 h 939799"/>
                <a:gd name="connsiteX2616" fmla="*/ 57150 w 1421474"/>
                <a:gd name="connsiteY2616" fmla="*/ 401638 h 939799"/>
                <a:gd name="connsiteX2617" fmla="*/ 57150 w 1421474"/>
                <a:gd name="connsiteY2617" fmla="*/ 402696 h 939799"/>
                <a:gd name="connsiteX2618" fmla="*/ 56621 w 1421474"/>
                <a:gd name="connsiteY2618" fmla="*/ 404813 h 939799"/>
                <a:gd name="connsiteX2619" fmla="*/ 56092 w 1421474"/>
                <a:gd name="connsiteY2619" fmla="*/ 406400 h 939799"/>
                <a:gd name="connsiteX2620" fmla="*/ 56092 w 1421474"/>
                <a:gd name="connsiteY2620" fmla="*/ 406929 h 939799"/>
                <a:gd name="connsiteX2621" fmla="*/ 57150 w 1421474"/>
                <a:gd name="connsiteY2621" fmla="*/ 406929 h 939799"/>
                <a:gd name="connsiteX2622" fmla="*/ 58737 w 1421474"/>
                <a:gd name="connsiteY2622" fmla="*/ 406400 h 939799"/>
                <a:gd name="connsiteX2623" fmla="*/ 59796 w 1421474"/>
                <a:gd name="connsiteY2623" fmla="*/ 404813 h 939799"/>
                <a:gd name="connsiteX2624" fmla="*/ 60325 w 1421474"/>
                <a:gd name="connsiteY2624" fmla="*/ 406400 h 939799"/>
                <a:gd name="connsiteX2625" fmla="*/ 59267 w 1421474"/>
                <a:gd name="connsiteY2625" fmla="*/ 407458 h 939799"/>
                <a:gd name="connsiteX2626" fmla="*/ 57679 w 1421474"/>
                <a:gd name="connsiteY2626" fmla="*/ 407458 h 939799"/>
                <a:gd name="connsiteX2627" fmla="*/ 58208 w 1421474"/>
                <a:gd name="connsiteY2627" fmla="*/ 409046 h 939799"/>
                <a:gd name="connsiteX2628" fmla="*/ 60854 w 1421474"/>
                <a:gd name="connsiteY2628" fmla="*/ 408517 h 939799"/>
                <a:gd name="connsiteX2629" fmla="*/ 61383 w 1421474"/>
                <a:gd name="connsiteY2629" fmla="*/ 409046 h 939799"/>
                <a:gd name="connsiteX2630" fmla="*/ 60854 w 1421474"/>
                <a:gd name="connsiteY2630" fmla="*/ 409575 h 939799"/>
                <a:gd name="connsiteX2631" fmla="*/ 61383 w 1421474"/>
                <a:gd name="connsiteY2631" fmla="*/ 410633 h 939799"/>
                <a:gd name="connsiteX2632" fmla="*/ 60325 w 1421474"/>
                <a:gd name="connsiteY2632" fmla="*/ 412750 h 939799"/>
                <a:gd name="connsiteX2633" fmla="*/ 60854 w 1421474"/>
                <a:gd name="connsiteY2633" fmla="*/ 413279 h 939799"/>
                <a:gd name="connsiteX2634" fmla="*/ 60854 w 1421474"/>
                <a:gd name="connsiteY2634" fmla="*/ 416454 h 939799"/>
                <a:gd name="connsiteX2635" fmla="*/ 59796 w 1421474"/>
                <a:gd name="connsiteY2635" fmla="*/ 419629 h 939799"/>
                <a:gd name="connsiteX2636" fmla="*/ 59796 w 1421474"/>
                <a:gd name="connsiteY2636" fmla="*/ 420688 h 939799"/>
                <a:gd name="connsiteX2637" fmla="*/ 62442 w 1421474"/>
                <a:gd name="connsiteY2637" fmla="*/ 419629 h 939799"/>
                <a:gd name="connsiteX2638" fmla="*/ 62971 w 1421474"/>
                <a:gd name="connsiteY2638" fmla="*/ 419629 h 939799"/>
                <a:gd name="connsiteX2639" fmla="*/ 65087 w 1421474"/>
                <a:gd name="connsiteY2639" fmla="*/ 419629 h 939799"/>
                <a:gd name="connsiteX2640" fmla="*/ 66675 w 1421474"/>
                <a:gd name="connsiteY2640" fmla="*/ 420158 h 939799"/>
                <a:gd name="connsiteX2641" fmla="*/ 67733 w 1421474"/>
                <a:gd name="connsiteY2641" fmla="*/ 420158 h 939799"/>
                <a:gd name="connsiteX2642" fmla="*/ 70379 w 1421474"/>
                <a:gd name="connsiteY2642" fmla="*/ 418571 h 939799"/>
                <a:gd name="connsiteX2643" fmla="*/ 71967 w 1421474"/>
                <a:gd name="connsiteY2643" fmla="*/ 418571 h 939799"/>
                <a:gd name="connsiteX2644" fmla="*/ 73554 w 1421474"/>
                <a:gd name="connsiteY2644" fmla="*/ 419100 h 939799"/>
                <a:gd name="connsiteX2645" fmla="*/ 76200 w 1421474"/>
                <a:gd name="connsiteY2645" fmla="*/ 420158 h 939799"/>
                <a:gd name="connsiteX2646" fmla="*/ 77788 w 1421474"/>
                <a:gd name="connsiteY2646" fmla="*/ 422275 h 939799"/>
                <a:gd name="connsiteX2647" fmla="*/ 77258 w 1421474"/>
                <a:gd name="connsiteY2647" fmla="*/ 422804 h 939799"/>
                <a:gd name="connsiteX2648" fmla="*/ 77258 w 1421474"/>
                <a:gd name="connsiteY2648" fmla="*/ 423333 h 939799"/>
                <a:gd name="connsiteX2649" fmla="*/ 78846 w 1421474"/>
                <a:gd name="connsiteY2649" fmla="*/ 423862 h 939799"/>
                <a:gd name="connsiteX2650" fmla="*/ 78317 w 1421474"/>
                <a:gd name="connsiteY2650" fmla="*/ 424921 h 939799"/>
                <a:gd name="connsiteX2651" fmla="*/ 79375 w 1421474"/>
                <a:gd name="connsiteY2651" fmla="*/ 425979 h 939799"/>
                <a:gd name="connsiteX2652" fmla="*/ 81492 w 1421474"/>
                <a:gd name="connsiteY2652" fmla="*/ 427567 h 939799"/>
                <a:gd name="connsiteX2653" fmla="*/ 83079 w 1421474"/>
                <a:gd name="connsiteY2653" fmla="*/ 428096 h 939799"/>
                <a:gd name="connsiteX2654" fmla="*/ 84138 w 1421474"/>
                <a:gd name="connsiteY2654" fmla="*/ 427567 h 939799"/>
                <a:gd name="connsiteX2655" fmla="*/ 84138 w 1421474"/>
                <a:gd name="connsiteY2655" fmla="*/ 427038 h 939799"/>
                <a:gd name="connsiteX2656" fmla="*/ 84667 w 1421474"/>
                <a:gd name="connsiteY2656" fmla="*/ 427567 h 939799"/>
                <a:gd name="connsiteX2657" fmla="*/ 84667 w 1421474"/>
                <a:gd name="connsiteY2657" fmla="*/ 426508 h 939799"/>
                <a:gd name="connsiteX2658" fmla="*/ 85725 w 1421474"/>
                <a:gd name="connsiteY2658" fmla="*/ 424921 h 939799"/>
                <a:gd name="connsiteX2659" fmla="*/ 89429 w 1421474"/>
                <a:gd name="connsiteY2659" fmla="*/ 424921 h 939799"/>
                <a:gd name="connsiteX2660" fmla="*/ 91546 w 1421474"/>
                <a:gd name="connsiteY2660" fmla="*/ 422804 h 939799"/>
                <a:gd name="connsiteX2661" fmla="*/ 101600 w 1421474"/>
                <a:gd name="connsiteY2661" fmla="*/ 422275 h 939799"/>
                <a:gd name="connsiteX2662" fmla="*/ 102129 w 1421474"/>
                <a:gd name="connsiteY2662" fmla="*/ 422804 h 939799"/>
                <a:gd name="connsiteX2663" fmla="*/ 103188 w 1421474"/>
                <a:gd name="connsiteY2663" fmla="*/ 422804 h 939799"/>
                <a:gd name="connsiteX2664" fmla="*/ 103717 w 1421474"/>
                <a:gd name="connsiteY2664" fmla="*/ 422275 h 939799"/>
                <a:gd name="connsiteX2665" fmla="*/ 105833 w 1421474"/>
                <a:gd name="connsiteY2665" fmla="*/ 422275 h 939799"/>
                <a:gd name="connsiteX2666" fmla="*/ 106362 w 1421474"/>
                <a:gd name="connsiteY2666" fmla="*/ 422804 h 939799"/>
                <a:gd name="connsiteX2667" fmla="*/ 108479 w 1421474"/>
                <a:gd name="connsiteY2667" fmla="*/ 420688 h 939799"/>
                <a:gd name="connsiteX2668" fmla="*/ 109538 w 1421474"/>
                <a:gd name="connsiteY2668" fmla="*/ 418042 h 939799"/>
                <a:gd name="connsiteX2669" fmla="*/ 110596 w 1421474"/>
                <a:gd name="connsiteY2669" fmla="*/ 416983 h 939799"/>
                <a:gd name="connsiteX2670" fmla="*/ 112712 w 1421474"/>
                <a:gd name="connsiteY2670" fmla="*/ 415925 h 939799"/>
                <a:gd name="connsiteX2671" fmla="*/ 115888 w 1421474"/>
                <a:gd name="connsiteY2671" fmla="*/ 415925 h 939799"/>
                <a:gd name="connsiteX2672" fmla="*/ 116417 w 1421474"/>
                <a:gd name="connsiteY2672" fmla="*/ 415396 h 939799"/>
                <a:gd name="connsiteX2673" fmla="*/ 115888 w 1421474"/>
                <a:gd name="connsiteY2673" fmla="*/ 414337 h 939799"/>
                <a:gd name="connsiteX2674" fmla="*/ 117475 w 1421474"/>
                <a:gd name="connsiteY2674" fmla="*/ 411163 h 939799"/>
                <a:gd name="connsiteX2675" fmla="*/ 118004 w 1421474"/>
                <a:gd name="connsiteY2675" fmla="*/ 410633 h 939799"/>
                <a:gd name="connsiteX2676" fmla="*/ 119063 w 1421474"/>
                <a:gd name="connsiteY2676" fmla="*/ 409046 h 939799"/>
                <a:gd name="connsiteX2677" fmla="*/ 123296 w 1421474"/>
                <a:gd name="connsiteY2677" fmla="*/ 406400 h 939799"/>
                <a:gd name="connsiteX2678" fmla="*/ 122767 w 1421474"/>
                <a:gd name="connsiteY2678" fmla="*/ 405871 h 939799"/>
                <a:gd name="connsiteX2679" fmla="*/ 120650 w 1421474"/>
                <a:gd name="connsiteY2679" fmla="*/ 404813 h 939799"/>
                <a:gd name="connsiteX2680" fmla="*/ 120121 w 1421474"/>
                <a:gd name="connsiteY2680" fmla="*/ 403754 h 939799"/>
                <a:gd name="connsiteX2681" fmla="*/ 119063 w 1421474"/>
                <a:gd name="connsiteY2681" fmla="*/ 401108 h 939799"/>
                <a:gd name="connsiteX2682" fmla="*/ 120650 w 1421474"/>
                <a:gd name="connsiteY2682" fmla="*/ 397404 h 939799"/>
                <a:gd name="connsiteX2683" fmla="*/ 123825 w 1421474"/>
                <a:gd name="connsiteY2683" fmla="*/ 394229 h 939799"/>
                <a:gd name="connsiteX2684" fmla="*/ 125413 w 1421474"/>
                <a:gd name="connsiteY2684" fmla="*/ 391583 h 939799"/>
                <a:gd name="connsiteX2685" fmla="*/ 127529 w 1421474"/>
                <a:gd name="connsiteY2685" fmla="*/ 391054 h 939799"/>
                <a:gd name="connsiteX2686" fmla="*/ 127529 w 1421474"/>
                <a:gd name="connsiteY2686" fmla="*/ 390525 h 939799"/>
                <a:gd name="connsiteX2687" fmla="*/ 127000 w 1421474"/>
                <a:gd name="connsiteY2687" fmla="*/ 389996 h 939799"/>
                <a:gd name="connsiteX2688" fmla="*/ 127000 w 1421474"/>
                <a:gd name="connsiteY2688" fmla="*/ 388938 h 939799"/>
                <a:gd name="connsiteX2689" fmla="*/ 128058 w 1421474"/>
                <a:gd name="connsiteY2689" fmla="*/ 387879 h 939799"/>
                <a:gd name="connsiteX2690" fmla="*/ 131233 w 1421474"/>
                <a:gd name="connsiteY2690" fmla="*/ 386821 h 939799"/>
                <a:gd name="connsiteX2691" fmla="*/ 136525 w 1421474"/>
                <a:gd name="connsiteY2691" fmla="*/ 385763 h 939799"/>
                <a:gd name="connsiteX2692" fmla="*/ 137054 w 1421474"/>
                <a:gd name="connsiteY2692" fmla="*/ 384175 h 939799"/>
                <a:gd name="connsiteX2693" fmla="*/ 143404 w 1421474"/>
                <a:gd name="connsiteY2693" fmla="*/ 381000 h 939799"/>
                <a:gd name="connsiteX2694" fmla="*/ 143933 w 1421474"/>
                <a:gd name="connsiteY2694" fmla="*/ 379413 h 939799"/>
                <a:gd name="connsiteX2695" fmla="*/ 143404 w 1421474"/>
                <a:gd name="connsiteY2695" fmla="*/ 378883 h 939799"/>
                <a:gd name="connsiteX2696" fmla="*/ 143404 w 1421474"/>
                <a:gd name="connsiteY2696" fmla="*/ 377296 h 939799"/>
                <a:gd name="connsiteX2697" fmla="*/ 159279 w 1421474"/>
                <a:gd name="connsiteY2697" fmla="*/ 370417 h 939799"/>
                <a:gd name="connsiteX2698" fmla="*/ 160867 w 1421474"/>
                <a:gd name="connsiteY2698" fmla="*/ 371475 h 939799"/>
                <a:gd name="connsiteX2699" fmla="*/ 162454 w 1421474"/>
                <a:gd name="connsiteY2699" fmla="*/ 371475 h 939799"/>
                <a:gd name="connsiteX2700" fmla="*/ 167217 w 1421474"/>
                <a:gd name="connsiteY2700" fmla="*/ 370417 h 939799"/>
                <a:gd name="connsiteX2701" fmla="*/ 169862 w 1421474"/>
                <a:gd name="connsiteY2701" fmla="*/ 367771 h 939799"/>
                <a:gd name="connsiteX2702" fmla="*/ 172508 w 1421474"/>
                <a:gd name="connsiteY2702" fmla="*/ 366183 h 939799"/>
                <a:gd name="connsiteX2703" fmla="*/ 174096 w 1421474"/>
                <a:gd name="connsiteY2703" fmla="*/ 364067 h 939799"/>
                <a:gd name="connsiteX2704" fmla="*/ 177271 w 1421474"/>
                <a:gd name="connsiteY2704" fmla="*/ 363538 h 939799"/>
                <a:gd name="connsiteX2705" fmla="*/ 178329 w 1421474"/>
                <a:gd name="connsiteY2705" fmla="*/ 362479 h 939799"/>
                <a:gd name="connsiteX2706" fmla="*/ 185737 w 1421474"/>
                <a:gd name="connsiteY2706" fmla="*/ 359833 h 939799"/>
                <a:gd name="connsiteX2707" fmla="*/ 188913 w 1421474"/>
                <a:gd name="connsiteY2707" fmla="*/ 360892 h 939799"/>
                <a:gd name="connsiteX2708" fmla="*/ 190500 w 1421474"/>
                <a:gd name="connsiteY2708" fmla="*/ 361421 h 939799"/>
                <a:gd name="connsiteX2709" fmla="*/ 192087 w 1421474"/>
                <a:gd name="connsiteY2709" fmla="*/ 363538 h 939799"/>
                <a:gd name="connsiteX2710" fmla="*/ 193146 w 1421474"/>
                <a:gd name="connsiteY2710" fmla="*/ 365125 h 939799"/>
                <a:gd name="connsiteX2711" fmla="*/ 194204 w 1421474"/>
                <a:gd name="connsiteY2711" fmla="*/ 368829 h 939799"/>
                <a:gd name="connsiteX2712" fmla="*/ 196321 w 1421474"/>
                <a:gd name="connsiteY2712" fmla="*/ 372533 h 939799"/>
                <a:gd name="connsiteX2713" fmla="*/ 198438 w 1421474"/>
                <a:gd name="connsiteY2713" fmla="*/ 374650 h 939799"/>
                <a:gd name="connsiteX2714" fmla="*/ 201083 w 1421474"/>
                <a:gd name="connsiteY2714" fmla="*/ 376237 h 939799"/>
                <a:gd name="connsiteX2715" fmla="*/ 209021 w 1421474"/>
                <a:gd name="connsiteY2715" fmla="*/ 383117 h 939799"/>
                <a:gd name="connsiteX2716" fmla="*/ 211667 w 1421474"/>
                <a:gd name="connsiteY2716" fmla="*/ 384704 h 939799"/>
                <a:gd name="connsiteX2717" fmla="*/ 213254 w 1421474"/>
                <a:gd name="connsiteY2717" fmla="*/ 385233 h 939799"/>
                <a:gd name="connsiteX2718" fmla="*/ 214842 w 1421474"/>
                <a:gd name="connsiteY2718" fmla="*/ 385233 h 939799"/>
                <a:gd name="connsiteX2719" fmla="*/ 216958 w 1421474"/>
                <a:gd name="connsiteY2719" fmla="*/ 385763 h 939799"/>
                <a:gd name="connsiteX2720" fmla="*/ 217487 w 1421474"/>
                <a:gd name="connsiteY2720" fmla="*/ 386821 h 939799"/>
                <a:gd name="connsiteX2721" fmla="*/ 218017 w 1421474"/>
                <a:gd name="connsiteY2721" fmla="*/ 387879 h 939799"/>
                <a:gd name="connsiteX2722" fmla="*/ 219075 w 1421474"/>
                <a:gd name="connsiteY2722" fmla="*/ 389996 h 939799"/>
                <a:gd name="connsiteX2723" fmla="*/ 220133 w 1421474"/>
                <a:gd name="connsiteY2723" fmla="*/ 388938 h 939799"/>
                <a:gd name="connsiteX2724" fmla="*/ 221192 w 1421474"/>
                <a:gd name="connsiteY2724" fmla="*/ 388938 h 939799"/>
                <a:gd name="connsiteX2725" fmla="*/ 221721 w 1421474"/>
                <a:gd name="connsiteY2725" fmla="*/ 389996 h 939799"/>
                <a:gd name="connsiteX2726" fmla="*/ 221192 w 1421474"/>
                <a:gd name="connsiteY2726" fmla="*/ 390525 h 939799"/>
                <a:gd name="connsiteX2727" fmla="*/ 220663 w 1421474"/>
                <a:gd name="connsiteY2727" fmla="*/ 391054 h 939799"/>
                <a:gd name="connsiteX2728" fmla="*/ 223837 w 1421474"/>
                <a:gd name="connsiteY2728" fmla="*/ 389996 h 939799"/>
                <a:gd name="connsiteX2729" fmla="*/ 224896 w 1421474"/>
                <a:gd name="connsiteY2729" fmla="*/ 391054 h 939799"/>
                <a:gd name="connsiteX2730" fmla="*/ 225425 w 1421474"/>
                <a:gd name="connsiteY2730" fmla="*/ 392642 h 939799"/>
                <a:gd name="connsiteX2731" fmla="*/ 224896 w 1421474"/>
                <a:gd name="connsiteY2731" fmla="*/ 393700 h 939799"/>
                <a:gd name="connsiteX2732" fmla="*/ 225425 w 1421474"/>
                <a:gd name="connsiteY2732" fmla="*/ 394229 h 939799"/>
                <a:gd name="connsiteX2733" fmla="*/ 228600 w 1421474"/>
                <a:gd name="connsiteY2733" fmla="*/ 395817 h 939799"/>
                <a:gd name="connsiteX2734" fmla="*/ 229129 w 1421474"/>
                <a:gd name="connsiteY2734" fmla="*/ 395288 h 939799"/>
                <a:gd name="connsiteX2735" fmla="*/ 230188 w 1421474"/>
                <a:gd name="connsiteY2735" fmla="*/ 395288 h 939799"/>
                <a:gd name="connsiteX2736" fmla="*/ 230717 w 1421474"/>
                <a:gd name="connsiteY2736" fmla="*/ 396346 h 939799"/>
                <a:gd name="connsiteX2737" fmla="*/ 231246 w 1421474"/>
                <a:gd name="connsiteY2737" fmla="*/ 398462 h 939799"/>
                <a:gd name="connsiteX2738" fmla="*/ 232304 w 1421474"/>
                <a:gd name="connsiteY2738" fmla="*/ 400579 h 939799"/>
                <a:gd name="connsiteX2739" fmla="*/ 232833 w 1421474"/>
                <a:gd name="connsiteY2739" fmla="*/ 403754 h 939799"/>
                <a:gd name="connsiteX2740" fmla="*/ 233362 w 1421474"/>
                <a:gd name="connsiteY2740" fmla="*/ 404283 h 939799"/>
                <a:gd name="connsiteX2741" fmla="*/ 233892 w 1421474"/>
                <a:gd name="connsiteY2741" fmla="*/ 405871 h 939799"/>
                <a:gd name="connsiteX2742" fmla="*/ 233362 w 1421474"/>
                <a:gd name="connsiteY2742" fmla="*/ 406400 h 939799"/>
                <a:gd name="connsiteX2743" fmla="*/ 232304 w 1421474"/>
                <a:gd name="connsiteY2743" fmla="*/ 405871 h 939799"/>
                <a:gd name="connsiteX2744" fmla="*/ 231246 w 1421474"/>
                <a:gd name="connsiteY2744" fmla="*/ 406929 h 939799"/>
                <a:gd name="connsiteX2745" fmla="*/ 231775 w 1421474"/>
                <a:gd name="connsiteY2745" fmla="*/ 407458 h 939799"/>
                <a:gd name="connsiteX2746" fmla="*/ 230717 w 1421474"/>
                <a:gd name="connsiteY2746" fmla="*/ 409575 h 939799"/>
                <a:gd name="connsiteX2747" fmla="*/ 229658 w 1421474"/>
                <a:gd name="connsiteY2747" fmla="*/ 410104 h 939799"/>
                <a:gd name="connsiteX2748" fmla="*/ 229658 w 1421474"/>
                <a:gd name="connsiteY2748" fmla="*/ 411692 h 939799"/>
                <a:gd name="connsiteX2749" fmla="*/ 230188 w 1421474"/>
                <a:gd name="connsiteY2749" fmla="*/ 412221 h 939799"/>
                <a:gd name="connsiteX2750" fmla="*/ 230717 w 1421474"/>
                <a:gd name="connsiteY2750" fmla="*/ 412750 h 939799"/>
                <a:gd name="connsiteX2751" fmla="*/ 232833 w 1421474"/>
                <a:gd name="connsiteY2751" fmla="*/ 412221 h 939799"/>
                <a:gd name="connsiteX2752" fmla="*/ 234950 w 1421474"/>
                <a:gd name="connsiteY2752" fmla="*/ 409575 h 939799"/>
                <a:gd name="connsiteX2753" fmla="*/ 236538 w 1421474"/>
                <a:gd name="connsiteY2753" fmla="*/ 408517 h 939799"/>
                <a:gd name="connsiteX2754" fmla="*/ 236008 w 1421474"/>
                <a:gd name="connsiteY2754" fmla="*/ 405871 h 939799"/>
                <a:gd name="connsiteX2755" fmla="*/ 236538 w 1421474"/>
                <a:gd name="connsiteY2755" fmla="*/ 405342 h 939799"/>
                <a:gd name="connsiteX2756" fmla="*/ 238125 w 1421474"/>
                <a:gd name="connsiteY2756" fmla="*/ 404283 h 939799"/>
                <a:gd name="connsiteX2757" fmla="*/ 239712 w 1421474"/>
                <a:gd name="connsiteY2757" fmla="*/ 404283 h 939799"/>
                <a:gd name="connsiteX2758" fmla="*/ 240771 w 1421474"/>
                <a:gd name="connsiteY2758" fmla="*/ 403754 h 939799"/>
                <a:gd name="connsiteX2759" fmla="*/ 240242 w 1421474"/>
                <a:gd name="connsiteY2759" fmla="*/ 403225 h 939799"/>
                <a:gd name="connsiteX2760" fmla="*/ 240242 w 1421474"/>
                <a:gd name="connsiteY2760" fmla="*/ 401638 h 939799"/>
                <a:gd name="connsiteX2761" fmla="*/ 240242 w 1421474"/>
                <a:gd name="connsiteY2761" fmla="*/ 400579 h 939799"/>
                <a:gd name="connsiteX2762" fmla="*/ 236008 w 1421474"/>
                <a:gd name="connsiteY2762" fmla="*/ 397933 h 939799"/>
                <a:gd name="connsiteX2763" fmla="*/ 236008 w 1421474"/>
                <a:gd name="connsiteY2763" fmla="*/ 396875 h 939799"/>
                <a:gd name="connsiteX2764" fmla="*/ 236538 w 1421474"/>
                <a:gd name="connsiteY2764" fmla="*/ 395817 h 939799"/>
                <a:gd name="connsiteX2765" fmla="*/ 236538 w 1421474"/>
                <a:gd name="connsiteY2765" fmla="*/ 395288 h 939799"/>
                <a:gd name="connsiteX2766" fmla="*/ 237596 w 1421474"/>
                <a:gd name="connsiteY2766" fmla="*/ 394229 h 939799"/>
                <a:gd name="connsiteX2767" fmla="*/ 238125 w 1421474"/>
                <a:gd name="connsiteY2767" fmla="*/ 392642 h 939799"/>
                <a:gd name="connsiteX2768" fmla="*/ 239183 w 1421474"/>
                <a:gd name="connsiteY2768" fmla="*/ 391583 h 939799"/>
                <a:gd name="connsiteX2769" fmla="*/ 239712 w 1421474"/>
                <a:gd name="connsiteY2769" fmla="*/ 391583 h 939799"/>
                <a:gd name="connsiteX2770" fmla="*/ 240771 w 1421474"/>
                <a:gd name="connsiteY2770" fmla="*/ 391583 h 939799"/>
                <a:gd name="connsiteX2771" fmla="*/ 240771 w 1421474"/>
                <a:gd name="connsiteY2771" fmla="*/ 392642 h 939799"/>
                <a:gd name="connsiteX2772" fmla="*/ 241829 w 1421474"/>
                <a:gd name="connsiteY2772" fmla="*/ 393171 h 939799"/>
                <a:gd name="connsiteX2773" fmla="*/ 243417 w 1421474"/>
                <a:gd name="connsiteY2773" fmla="*/ 393171 h 939799"/>
                <a:gd name="connsiteX2774" fmla="*/ 245004 w 1421474"/>
                <a:gd name="connsiteY2774" fmla="*/ 393700 h 939799"/>
                <a:gd name="connsiteX2775" fmla="*/ 246063 w 1421474"/>
                <a:gd name="connsiteY2775" fmla="*/ 394229 h 939799"/>
                <a:gd name="connsiteX2776" fmla="*/ 246063 w 1421474"/>
                <a:gd name="connsiteY2776" fmla="*/ 396346 h 939799"/>
                <a:gd name="connsiteX2777" fmla="*/ 247121 w 1421474"/>
                <a:gd name="connsiteY2777" fmla="*/ 396875 h 939799"/>
                <a:gd name="connsiteX2778" fmla="*/ 248708 w 1421474"/>
                <a:gd name="connsiteY2778" fmla="*/ 397933 h 939799"/>
                <a:gd name="connsiteX2779" fmla="*/ 249767 w 1421474"/>
                <a:gd name="connsiteY2779" fmla="*/ 395288 h 939799"/>
                <a:gd name="connsiteX2780" fmla="*/ 248708 w 1421474"/>
                <a:gd name="connsiteY2780" fmla="*/ 393171 h 939799"/>
                <a:gd name="connsiteX2781" fmla="*/ 246063 w 1421474"/>
                <a:gd name="connsiteY2781" fmla="*/ 391583 h 939799"/>
                <a:gd name="connsiteX2782" fmla="*/ 246063 w 1421474"/>
                <a:gd name="connsiteY2782" fmla="*/ 391054 h 939799"/>
                <a:gd name="connsiteX2783" fmla="*/ 238125 w 1421474"/>
                <a:gd name="connsiteY2783" fmla="*/ 386821 h 939799"/>
                <a:gd name="connsiteX2784" fmla="*/ 231775 w 1421474"/>
                <a:gd name="connsiteY2784" fmla="*/ 384704 h 939799"/>
                <a:gd name="connsiteX2785" fmla="*/ 230717 w 1421474"/>
                <a:gd name="connsiteY2785" fmla="*/ 383646 h 939799"/>
                <a:gd name="connsiteX2786" fmla="*/ 231775 w 1421474"/>
                <a:gd name="connsiteY2786" fmla="*/ 382587 h 939799"/>
                <a:gd name="connsiteX2787" fmla="*/ 233362 w 1421474"/>
                <a:gd name="connsiteY2787" fmla="*/ 381529 h 939799"/>
                <a:gd name="connsiteX2788" fmla="*/ 233362 w 1421474"/>
                <a:gd name="connsiteY2788" fmla="*/ 380471 h 939799"/>
                <a:gd name="connsiteX2789" fmla="*/ 231775 w 1421474"/>
                <a:gd name="connsiteY2789" fmla="*/ 379942 h 939799"/>
                <a:gd name="connsiteX2790" fmla="*/ 228071 w 1421474"/>
                <a:gd name="connsiteY2790" fmla="*/ 380471 h 939799"/>
                <a:gd name="connsiteX2791" fmla="*/ 224367 w 1421474"/>
                <a:gd name="connsiteY2791" fmla="*/ 379413 h 939799"/>
                <a:gd name="connsiteX2792" fmla="*/ 223308 w 1421474"/>
                <a:gd name="connsiteY2792" fmla="*/ 379413 h 939799"/>
                <a:gd name="connsiteX2793" fmla="*/ 222779 w 1421474"/>
                <a:gd name="connsiteY2793" fmla="*/ 378354 h 939799"/>
                <a:gd name="connsiteX2794" fmla="*/ 221721 w 1421474"/>
                <a:gd name="connsiteY2794" fmla="*/ 377296 h 939799"/>
                <a:gd name="connsiteX2795" fmla="*/ 218546 w 1421474"/>
                <a:gd name="connsiteY2795" fmla="*/ 374121 h 939799"/>
                <a:gd name="connsiteX2796" fmla="*/ 217487 w 1421474"/>
                <a:gd name="connsiteY2796" fmla="*/ 372004 h 939799"/>
                <a:gd name="connsiteX2797" fmla="*/ 216429 w 1421474"/>
                <a:gd name="connsiteY2797" fmla="*/ 369888 h 939799"/>
                <a:gd name="connsiteX2798" fmla="*/ 216429 w 1421474"/>
                <a:gd name="connsiteY2798" fmla="*/ 367771 h 939799"/>
                <a:gd name="connsiteX2799" fmla="*/ 215371 w 1421474"/>
                <a:gd name="connsiteY2799" fmla="*/ 366712 h 939799"/>
                <a:gd name="connsiteX2800" fmla="*/ 209021 w 1421474"/>
                <a:gd name="connsiteY2800" fmla="*/ 363538 h 939799"/>
                <a:gd name="connsiteX2801" fmla="*/ 206375 w 1421474"/>
                <a:gd name="connsiteY2801" fmla="*/ 360362 h 939799"/>
                <a:gd name="connsiteX2802" fmla="*/ 205846 w 1421474"/>
                <a:gd name="connsiteY2802" fmla="*/ 356658 h 939799"/>
                <a:gd name="connsiteX2803" fmla="*/ 207433 w 1421474"/>
                <a:gd name="connsiteY2803" fmla="*/ 356129 h 939799"/>
                <a:gd name="connsiteX2804" fmla="*/ 207962 w 1421474"/>
                <a:gd name="connsiteY2804" fmla="*/ 355600 h 939799"/>
                <a:gd name="connsiteX2805" fmla="*/ 206375 w 1421474"/>
                <a:gd name="connsiteY2805" fmla="*/ 354013 h 939799"/>
                <a:gd name="connsiteX2806" fmla="*/ 206375 w 1421474"/>
                <a:gd name="connsiteY2806" fmla="*/ 352954 h 939799"/>
                <a:gd name="connsiteX2807" fmla="*/ 205846 w 1421474"/>
                <a:gd name="connsiteY2807" fmla="*/ 352954 h 939799"/>
                <a:gd name="connsiteX2808" fmla="*/ 216429 w 1421474"/>
                <a:gd name="connsiteY2808" fmla="*/ 349250 h 939799"/>
                <a:gd name="connsiteX2809" fmla="*/ 214842 w 1421474"/>
                <a:gd name="connsiteY2809" fmla="*/ 350308 h 939799"/>
                <a:gd name="connsiteX2810" fmla="*/ 215371 w 1421474"/>
                <a:gd name="connsiteY2810" fmla="*/ 352954 h 939799"/>
                <a:gd name="connsiteX2811" fmla="*/ 215900 w 1421474"/>
                <a:gd name="connsiteY2811" fmla="*/ 354013 h 939799"/>
                <a:gd name="connsiteX2812" fmla="*/ 217487 w 1421474"/>
                <a:gd name="connsiteY2812" fmla="*/ 356129 h 939799"/>
                <a:gd name="connsiteX2813" fmla="*/ 218017 w 1421474"/>
                <a:gd name="connsiteY2813" fmla="*/ 356129 h 939799"/>
                <a:gd name="connsiteX2814" fmla="*/ 218546 w 1421474"/>
                <a:gd name="connsiteY2814" fmla="*/ 355071 h 939799"/>
                <a:gd name="connsiteX2815" fmla="*/ 219604 w 1421474"/>
                <a:gd name="connsiteY2815" fmla="*/ 354542 h 939799"/>
                <a:gd name="connsiteX2816" fmla="*/ 219075 w 1421474"/>
                <a:gd name="connsiteY2816" fmla="*/ 354013 h 939799"/>
                <a:gd name="connsiteX2817" fmla="*/ 219075 w 1421474"/>
                <a:gd name="connsiteY2817" fmla="*/ 354013 h 939799"/>
                <a:gd name="connsiteX2818" fmla="*/ 224367 w 1421474"/>
                <a:gd name="connsiteY2818" fmla="*/ 358246 h 939799"/>
                <a:gd name="connsiteX2819" fmla="*/ 224367 w 1421474"/>
                <a:gd name="connsiteY2819" fmla="*/ 358775 h 939799"/>
                <a:gd name="connsiteX2820" fmla="*/ 226483 w 1421474"/>
                <a:gd name="connsiteY2820" fmla="*/ 360362 h 939799"/>
                <a:gd name="connsiteX2821" fmla="*/ 228071 w 1421474"/>
                <a:gd name="connsiteY2821" fmla="*/ 361421 h 939799"/>
                <a:gd name="connsiteX2822" fmla="*/ 228071 w 1421474"/>
                <a:gd name="connsiteY2822" fmla="*/ 361421 h 939799"/>
                <a:gd name="connsiteX2823" fmla="*/ 225425 w 1421474"/>
                <a:gd name="connsiteY2823" fmla="*/ 361421 h 939799"/>
                <a:gd name="connsiteX2824" fmla="*/ 227013 w 1421474"/>
                <a:gd name="connsiteY2824" fmla="*/ 364067 h 939799"/>
                <a:gd name="connsiteX2825" fmla="*/ 230717 w 1421474"/>
                <a:gd name="connsiteY2825" fmla="*/ 366183 h 939799"/>
                <a:gd name="connsiteX2826" fmla="*/ 231775 w 1421474"/>
                <a:gd name="connsiteY2826" fmla="*/ 367771 h 939799"/>
                <a:gd name="connsiteX2827" fmla="*/ 233892 w 1421474"/>
                <a:gd name="connsiteY2827" fmla="*/ 367242 h 939799"/>
                <a:gd name="connsiteX2828" fmla="*/ 234950 w 1421474"/>
                <a:gd name="connsiteY2828" fmla="*/ 367771 h 939799"/>
                <a:gd name="connsiteX2829" fmla="*/ 235479 w 1421474"/>
                <a:gd name="connsiteY2829" fmla="*/ 368300 h 939799"/>
                <a:gd name="connsiteX2830" fmla="*/ 238125 w 1421474"/>
                <a:gd name="connsiteY2830" fmla="*/ 369358 h 939799"/>
                <a:gd name="connsiteX2831" fmla="*/ 238654 w 1421474"/>
                <a:gd name="connsiteY2831" fmla="*/ 369888 h 939799"/>
                <a:gd name="connsiteX2832" fmla="*/ 241829 w 1421474"/>
                <a:gd name="connsiteY2832" fmla="*/ 372004 h 939799"/>
                <a:gd name="connsiteX2833" fmla="*/ 242358 w 1421474"/>
                <a:gd name="connsiteY2833" fmla="*/ 372533 h 939799"/>
                <a:gd name="connsiteX2834" fmla="*/ 242888 w 1421474"/>
                <a:gd name="connsiteY2834" fmla="*/ 372533 h 939799"/>
                <a:gd name="connsiteX2835" fmla="*/ 248708 w 1421474"/>
                <a:gd name="connsiteY2835" fmla="*/ 377296 h 939799"/>
                <a:gd name="connsiteX2836" fmla="*/ 252942 w 1421474"/>
                <a:gd name="connsiteY2836" fmla="*/ 379942 h 939799"/>
                <a:gd name="connsiteX2837" fmla="*/ 252942 w 1421474"/>
                <a:gd name="connsiteY2837" fmla="*/ 380471 h 939799"/>
                <a:gd name="connsiteX2838" fmla="*/ 254529 w 1421474"/>
                <a:gd name="connsiteY2838" fmla="*/ 381000 h 939799"/>
                <a:gd name="connsiteX2839" fmla="*/ 255587 w 1421474"/>
                <a:gd name="connsiteY2839" fmla="*/ 384175 h 939799"/>
                <a:gd name="connsiteX2840" fmla="*/ 255058 w 1421474"/>
                <a:gd name="connsiteY2840" fmla="*/ 385233 h 939799"/>
                <a:gd name="connsiteX2841" fmla="*/ 255587 w 1421474"/>
                <a:gd name="connsiteY2841" fmla="*/ 386292 h 939799"/>
                <a:gd name="connsiteX2842" fmla="*/ 255058 w 1421474"/>
                <a:gd name="connsiteY2842" fmla="*/ 388408 h 939799"/>
                <a:gd name="connsiteX2843" fmla="*/ 255587 w 1421474"/>
                <a:gd name="connsiteY2843" fmla="*/ 389467 h 939799"/>
                <a:gd name="connsiteX2844" fmla="*/ 254529 w 1421474"/>
                <a:gd name="connsiteY2844" fmla="*/ 391583 h 939799"/>
                <a:gd name="connsiteX2845" fmla="*/ 255587 w 1421474"/>
                <a:gd name="connsiteY2845" fmla="*/ 393171 h 939799"/>
                <a:gd name="connsiteX2846" fmla="*/ 255587 w 1421474"/>
                <a:gd name="connsiteY2846" fmla="*/ 393700 h 939799"/>
                <a:gd name="connsiteX2847" fmla="*/ 254529 w 1421474"/>
                <a:gd name="connsiteY2847" fmla="*/ 393700 h 939799"/>
                <a:gd name="connsiteX2848" fmla="*/ 254529 w 1421474"/>
                <a:gd name="connsiteY2848" fmla="*/ 394229 h 939799"/>
                <a:gd name="connsiteX2849" fmla="*/ 257704 w 1421474"/>
                <a:gd name="connsiteY2849" fmla="*/ 396346 h 939799"/>
                <a:gd name="connsiteX2850" fmla="*/ 259292 w 1421474"/>
                <a:gd name="connsiteY2850" fmla="*/ 397933 h 939799"/>
                <a:gd name="connsiteX2851" fmla="*/ 259292 w 1421474"/>
                <a:gd name="connsiteY2851" fmla="*/ 398462 h 939799"/>
                <a:gd name="connsiteX2852" fmla="*/ 259292 w 1421474"/>
                <a:gd name="connsiteY2852" fmla="*/ 400050 h 939799"/>
                <a:gd name="connsiteX2853" fmla="*/ 259821 w 1421474"/>
                <a:gd name="connsiteY2853" fmla="*/ 400579 h 939799"/>
                <a:gd name="connsiteX2854" fmla="*/ 260350 w 1421474"/>
                <a:gd name="connsiteY2854" fmla="*/ 401638 h 939799"/>
                <a:gd name="connsiteX2855" fmla="*/ 263525 w 1421474"/>
                <a:gd name="connsiteY2855" fmla="*/ 404283 h 939799"/>
                <a:gd name="connsiteX2856" fmla="*/ 265112 w 1421474"/>
                <a:gd name="connsiteY2856" fmla="*/ 404283 h 939799"/>
                <a:gd name="connsiteX2857" fmla="*/ 265642 w 1421474"/>
                <a:gd name="connsiteY2857" fmla="*/ 404283 h 939799"/>
                <a:gd name="connsiteX2858" fmla="*/ 266700 w 1421474"/>
                <a:gd name="connsiteY2858" fmla="*/ 404813 h 939799"/>
                <a:gd name="connsiteX2859" fmla="*/ 266700 w 1421474"/>
                <a:gd name="connsiteY2859" fmla="*/ 405342 h 939799"/>
                <a:gd name="connsiteX2860" fmla="*/ 265642 w 1421474"/>
                <a:gd name="connsiteY2860" fmla="*/ 405871 h 939799"/>
                <a:gd name="connsiteX2861" fmla="*/ 265112 w 1421474"/>
                <a:gd name="connsiteY2861" fmla="*/ 405871 h 939799"/>
                <a:gd name="connsiteX2862" fmla="*/ 264054 w 1421474"/>
                <a:gd name="connsiteY2862" fmla="*/ 405871 h 939799"/>
                <a:gd name="connsiteX2863" fmla="*/ 267229 w 1421474"/>
                <a:gd name="connsiteY2863" fmla="*/ 410104 h 939799"/>
                <a:gd name="connsiteX2864" fmla="*/ 268288 w 1421474"/>
                <a:gd name="connsiteY2864" fmla="*/ 409575 h 939799"/>
                <a:gd name="connsiteX2865" fmla="*/ 271462 w 1421474"/>
                <a:gd name="connsiteY2865" fmla="*/ 409575 h 939799"/>
                <a:gd name="connsiteX2866" fmla="*/ 275167 w 1421474"/>
                <a:gd name="connsiteY2866" fmla="*/ 409575 h 939799"/>
                <a:gd name="connsiteX2867" fmla="*/ 278871 w 1421474"/>
                <a:gd name="connsiteY2867" fmla="*/ 411163 h 939799"/>
                <a:gd name="connsiteX2868" fmla="*/ 280458 w 1421474"/>
                <a:gd name="connsiteY2868" fmla="*/ 411692 h 939799"/>
                <a:gd name="connsiteX2869" fmla="*/ 278871 w 1421474"/>
                <a:gd name="connsiteY2869" fmla="*/ 412750 h 939799"/>
                <a:gd name="connsiteX2870" fmla="*/ 277813 w 1421474"/>
                <a:gd name="connsiteY2870" fmla="*/ 413279 h 939799"/>
                <a:gd name="connsiteX2871" fmla="*/ 272521 w 1421474"/>
                <a:gd name="connsiteY2871" fmla="*/ 411163 h 939799"/>
                <a:gd name="connsiteX2872" fmla="*/ 271992 w 1421474"/>
                <a:gd name="connsiteY2872" fmla="*/ 410633 h 939799"/>
                <a:gd name="connsiteX2873" fmla="*/ 270933 w 1421474"/>
                <a:gd name="connsiteY2873" fmla="*/ 412221 h 939799"/>
                <a:gd name="connsiteX2874" fmla="*/ 268817 w 1421474"/>
                <a:gd name="connsiteY2874" fmla="*/ 411692 h 939799"/>
                <a:gd name="connsiteX2875" fmla="*/ 267229 w 1421474"/>
                <a:gd name="connsiteY2875" fmla="*/ 413808 h 939799"/>
                <a:gd name="connsiteX2876" fmla="*/ 267229 w 1421474"/>
                <a:gd name="connsiteY2876" fmla="*/ 414867 h 939799"/>
                <a:gd name="connsiteX2877" fmla="*/ 267758 w 1421474"/>
                <a:gd name="connsiteY2877" fmla="*/ 414867 h 939799"/>
                <a:gd name="connsiteX2878" fmla="*/ 269346 w 1421474"/>
                <a:gd name="connsiteY2878" fmla="*/ 416454 h 939799"/>
                <a:gd name="connsiteX2879" fmla="*/ 269875 w 1421474"/>
                <a:gd name="connsiteY2879" fmla="*/ 417513 h 939799"/>
                <a:gd name="connsiteX2880" fmla="*/ 269875 w 1421474"/>
                <a:gd name="connsiteY2880" fmla="*/ 418571 h 939799"/>
                <a:gd name="connsiteX2881" fmla="*/ 269346 w 1421474"/>
                <a:gd name="connsiteY2881" fmla="*/ 420158 h 939799"/>
                <a:gd name="connsiteX2882" fmla="*/ 269875 w 1421474"/>
                <a:gd name="connsiteY2882" fmla="*/ 421217 h 939799"/>
                <a:gd name="connsiteX2883" fmla="*/ 270933 w 1421474"/>
                <a:gd name="connsiteY2883" fmla="*/ 422804 h 939799"/>
                <a:gd name="connsiteX2884" fmla="*/ 272521 w 1421474"/>
                <a:gd name="connsiteY2884" fmla="*/ 420688 h 939799"/>
                <a:gd name="connsiteX2885" fmla="*/ 274108 w 1421474"/>
                <a:gd name="connsiteY2885" fmla="*/ 422275 h 939799"/>
                <a:gd name="connsiteX2886" fmla="*/ 275167 w 1421474"/>
                <a:gd name="connsiteY2886" fmla="*/ 424921 h 939799"/>
                <a:gd name="connsiteX2887" fmla="*/ 276225 w 1421474"/>
                <a:gd name="connsiteY2887" fmla="*/ 423333 h 939799"/>
                <a:gd name="connsiteX2888" fmla="*/ 277283 w 1421474"/>
                <a:gd name="connsiteY2888" fmla="*/ 422804 h 939799"/>
                <a:gd name="connsiteX2889" fmla="*/ 279400 w 1421474"/>
                <a:gd name="connsiteY2889" fmla="*/ 423862 h 939799"/>
                <a:gd name="connsiteX2890" fmla="*/ 278871 w 1421474"/>
                <a:gd name="connsiteY2890" fmla="*/ 420688 h 939799"/>
                <a:gd name="connsiteX2891" fmla="*/ 278342 w 1421474"/>
                <a:gd name="connsiteY2891" fmla="*/ 420158 h 939799"/>
                <a:gd name="connsiteX2892" fmla="*/ 278342 w 1421474"/>
                <a:gd name="connsiteY2892" fmla="*/ 418042 h 939799"/>
                <a:gd name="connsiteX2893" fmla="*/ 277813 w 1421474"/>
                <a:gd name="connsiteY2893" fmla="*/ 417513 h 939799"/>
                <a:gd name="connsiteX2894" fmla="*/ 277283 w 1421474"/>
                <a:gd name="connsiteY2894" fmla="*/ 415925 h 939799"/>
                <a:gd name="connsiteX2895" fmla="*/ 277283 w 1421474"/>
                <a:gd name="connsiteY2895" fmla="*/ 415396 h 939799"/>
                <a:gd name="connsiteX2896" fmla="*/ 277813 w 1421474"/>
                <a:gd name="connsiteY2896" fmla="*/ 415396 h 939799"/>
                <a:gd name="connsiteX2897" fmla="*/ 279400 w 1421474"/>
                <a:gd name="connsiteY2897" fmla="*/ 415925 h 939799"/>
                <a:gd name="connsiteX2898" fmla="*/ 279929 w 1421474"/>
                <a:gd name="connsiteY2898" fmla="*/ 416454 h 939799"/>
                <a:gd name="connsiteX2899" fmla="*/ 279400 w 1421474"/>
                <a:gd name="connsiteY2899" fmla="*/ 416983 h 939799"/>
                <a:gd name="connsiteX2900" fmla="*/ 280458 w 1421474"/>
                <a:gd name="connsiteY2900" fmla="*/ 416983 h 939799"/>
                <a:gd name="connsiteX2901" fmla="*/ 280987 w 1421474"/>
                <a:gd name="connsiteY2901" fmla="*/ 416983 h 939799"/>
                <a:gd name="connsiteX2902" fmla="*/ 280987 w 1421474"/>
                <a:gd name="connsiteY2902" fmla="*/ 416454 h 939799"/>
                <a:gd name="connsiteX2903" fmla="*/ 282575 w 1421474"/>
                <a:gd name="connsiteY2903" fmla="*/ 416454 h 939799"/>
                <a:gd name="connsiteX2904" fmla="*/ 281517 w 1421474"/>
                <a:gd name="connsiteY2904" fmla="*/ 415396 h 939799"/>
                <a:gd name="connsiteX2905" fmla="*/ 282046 w 1421474"/>
                <a:gd name="connsiteY2905" fmla="*/ 414867 h 939799"/>
                <a:gd name="connsiteX2906" fmla="*/ 280458 w 1421474"/>
                <a:gd name="connsiteY2906" fmla="*/ 415396 h 939799"/>
                <a:gd name="connsiteX2907" fmla="*/ 279929 w 1421474"/>
                <a:gd name="connsiteY2907" fmla="*/ 414867 h 939799"/>
                <a:gd name="connsiteX2908" fmla="*/ 279929 w 1421474"/>
                <a:gd name="connsiteY2908" fmla="*/ 413808 h 939799"/>
                <a:gd name="connsiteX2909" fmla="*/ 279929 w 1421474"/>
                <a:gd name="connsiteY2909" fmla="*/ 412750 h 939799"/>
                <a:gd name="connsiteX2910" fmla="*/ 278871 w 1421474"/>
                <a:gd name="connsiteY2910" fmla="*/ 412750 h 939799"/>
                <a:gd name="connsiteX2911" fmla="*/ 279400 w 1421474"/>
                <a:gd name="connsiteY2911" fmla="*/ 412221 h 939799"/>
                <a:gd name="connsiteX2912" fmla="*/ 282575 w 1421474"/>
                <a:gd name="connsiteY2912" fmla="*/ 411163 h 939799"/>
                <a:gd name="connsiteX2913" fmla="*/ 283104 w 1421474"/>
                <a:gd name="connsiteY2913" fmla="*/ 411163 h 939799"/>
                <a:gd name="connsiteX2914" fmla="*/ 284163 w 1421474"/>
                <a:gd name="connsiteY2914" fmla="*/ 412750 h 939799"/>
                <a:gd name="connsiteX2915" fmla="*/ 284692 w 1421474"/>
                <a:gd name="connsiteY2915" fmla="*/ 412750 h 939799"/>
                <a:gd name="connsiteX2916" fmla="*/ 285221 w 1421474"/>
                <a:gd name="connsiteY2916" fmla="*/ 414337 h 939799"/>
                <a:gd name="connsiteX2917" fmla="*/ 285750 w 1421474"/>
                <a:gd name="connsiteY2917" fmla="*/ 414337 h 939799"/>
                <a:gd name="connsiteX2918" fmla="*/ 286279 w 1421474"/>
                <a:gd name="connsiteY2918" fmla="*/ 413808 h 939799"/>
                <a:gd name="connsiteX2919" fmla="*/ 285750 w 1421474"/>
                <a:gd name="connsiteY2919" fmla="*/ 411163 h 939799"/>
                <a:gd name="connsiteX2920" fmla="*/ 286279 w 1421474"/>
                <a:gd name="connsiteY2920" fmla="*/ 411163 h 939799"/>
                <a:gd name="connsiteX2921" fmla="*/ 286279 w 1421474"/>
                <a:gd name="connsiteY2921" fmla="*/ 410104 h 939799"/>
                <a:gd name="connsiteX2922" fmla="*/ 285221 w 1421474"/>
                <a:gd name="connsiteY2922" fmla="*/ 409046 h 939799"/>
                <a:gd name="connsiteX2923" fmla="*/ 283633 w 1421474"/>
                <a:gd name="connsiteY2923" fmla="*/ 409046 h 939799"/>
                <a:gd name="connsiteX2924" fmla="*/ 283104 w 1421474"/>
                <a:gd name="connsiteY2924" fmla="*/ 407987 h 939799"/>
                <a:gd name="connsiteX2925" fmla="*/ 282046 w 1421474"/>
                <a:gd name="connsiteY2925" fmla="*/ 407987 h 939799"/>
                <a:gd name="connsiteX2926" fmla="*/ 280987 w 1421474"/>
                <a:gd name="connsiteY2926" fmla="*/ 406929 h 939799"/>
                <a:gd name="connsiteX2927" fmla="*/ 280987 w 1421474"/>
                <a:gd name="connsiteY2927" fmla="*/ 406400 h 939799"/>
                <a:gd name="connsiteX2928" fmla="*/ 279400 w 1421474"/>
                <a:gd name="connsiteY2928" fmla="*/ 406400 h 939799"/>
                <a:gd name="connsiteX2929" fmla="*/ 278871 w 1421474"/>
                <a:gd name="connsiteY2929" fmla="*/ 405871 h 939799"/>
                <a:gd name="connsiteX2930" fmla="*/ 277813 w 1421474"/>
                <a:gd name="connsiteY2930" fmla="*/ 405871 h 939799"/>
                <a:gd name="connsiteX2931" fmla="*/ 276754 w 1421474"/>
                <a:gd name="connsiteY2931" fmla="*/ 404813 h 939799"/>
                <a:gd name="connsiteX2932" fmla="*/ 276225 w 1421474"/>
                <a:gd name="connsiteY2932" fmla="*/ 404813 h 939799"/>
                <a:gd name="connsiteX2933" fmla="*/ 277813 w 1421474"/>
                <a:gd name="connsiteY2933" fmla="*/ 404283 h 939799"/>
                <a:gd name="connsiteX2934" fmla="*/ 278871 w 1421474"/>
                <a:gd name="connsiteY2934" fmla="*/ 403754 h 939799"/>
                <a:gd name="connsiteX2935" fmla="*/ 278342 w 1421474"/>
                <a:gd name="connsiteY2935" fmla="*/ 402696 h 939799"/>
                <a:gd name="connsiteX2936" fmla="*/ 277813 w 1421474"/>
                <a:gd name="connsiteY2936" fmla="*/ 402167 h 939799"/>
                <a:gd name="connsiteX2937" fmla="*/ 277813 w 1421474"/>
                <a:gd name="connsiteY2937" fmla="*/ 401638 h 939799"/>
                <a:gd name="connsiteX2938" fmla="*/ 278342 w 1421474"/>
                <a:gd name="connsiteY2938" fmla="*/ 401108 h 939799"/>
                <a:gd name="connsiteX2939" fmla="*/ 279400 w 1421474"/>
                <a:gd name="connsiteY2939" fmla="*/ 401108 h 939799"/>
                <a:gd name="connsiteX2940" fmla="*/ 279929 w 1421474"/>
                <a:gd name="connsiteY2940" fmla="*/ 401638 h 939799"/>
                <a:gd name="connsiteX2941" fmla="*/ 280458 w 1421474"/>
                <a:gd name="connsiteY2941" fmla="*/ 402167 h 939799"/>
                <a:gd name="connsiteX2942" fmla="*/ 279929 w 1421474"/>
                <a:gd name="connsiteY2942" fmla="*/ 403225 h 939799"/>
                <a:gd name="connsiteX2943" fmla="*/ 280458 w 1421474"/>
                <a:gd name="connsiteY2943" fmla="*/ 403225 h 939799"/>
                <a:gd name="connsiteX2944" fmla="*/ 280987 w 1421474"/>
                <a:gd name="connsiteY2944" fmla="*/ 402167 h 939799"/>
                <a:gd name="connsiteX2945" fmla="*/ 279929 w 1421474"/>
                <a:gd name="connsiteY2945" fmla="*/ 400579 h 939799"/>
                <a:gd name="connsiteX2946" fmla="*/ 278342 w 1421474"/>
                <a:gd name="connsiteY2946" fmla="*/ 398992 h 939799"/>
                <a:gd name="connsiteX2947" fmla="*/ 277813 w 1421474"/>
                <a:gd name="connsiteY2947" fmla="*/ 397404 h 939799"/>
                <a:gd name="connsiteX2948" fmla="*/ 277813 w 1421474"/>
                <a:gd name="connsiteY2948" fmla="*/ 396875 h 939799"/>
                <a:gd name="connsiteX2949" fmla="*/ 277283 w 1421474"/>
                <a:gd name="connsiteY2949" fmla="*/ 395817 h 939799"/>
                <a:gd name="connsiteX2950" fmla="*/ 276754 w 1421474"/>
                <a:gd name="connsiteY2950" fmla="*/ 395288 h 939799"/>
                <a:gd name="connsiteX2951" fmla="*/ 276754 w 1421474"/>
                <a:gd name="connsiteY2951" fmla="*/ 393700 h 939799"/>
                <a:gd name="connsiteX2952" fmla="*/ 277283 w 1421474"/>
                <a:gd name="connsiteY2952" fmla="*/ 392642 h 939799"/>
                <a:gd name="connsiteX2953" fmla="*/ 276754 w 1421474"/>
                <a:gd name="connsiteY2953" fmla="*/ 391583 h 939799"/>
                <a:gd name="connsiteX2954" fmla="*/ 277813 w 1421474"/>
                <a:gd name="connsiteY2954" fmla="*/ 391054 h 939799"/>
                <a:gd name="connsiteX2955" fmla="*/ 278342 w 1421474"/>
                <a:gd name="connsiteY2955" fmla="*/ 390525 h 939799"/>
                <a:gd name="connsiteX2956" fmla="*/ 278871 w 1421474"/>
                <a:gd name="connsiteY2956" fmla="*/ 390525 h 939799"/>
                <a:gd name="connsiteX2957" fmla="*/ 279400 w 1421474"/>
                <a:gd name="connsiteY2957" fmla="*/ 391054 h 939799"/>
                <a:gd name="connsiteX2958" fmla="*/ 279400 w 1421474"/>
                <a:gd name="connsiteY2958" fmla="*/ 391583 h 939799"/>
                <a:gd name="connsiteX2959" fmla="*/ 278342 w 1421474"/>
                <a:gd name="connsiteY2959" fmla="*/ 391583 h 939799"/>
                <a:gd name="connsiteX2960" fmla="*/ 279929 w 1421474"/>
                <a:gd name="connsiteY2960" fmla="*/ 393171 h 939799"/>
                <a:gd name="connsiteX2961" fmla="*/ 280987 w 1421474"/>
                <a:gd name="connsiteY2961" fmla="*/ 393700 h 939799"/>
                <a:gd name="connsiteX2962" fmla="*/ 281517 w 1421474"/>
                <a:gd name="connsiteY2962" fmla="*/ 394229 h 939799"/>
                <a:gd name="connsiteX2963" fmla="*/ 282046 w 1421474"/>
                <a:gd name="connsiteY2963" fmla="*/ 395288 h 939799"/>
                <a:gd name="connsiteX2964" fmla="*/ 282046 w 1421474"/>
                <a:gd name="connsiteY2964" fmla="*/ 395817 h 939799"/>
                <a:gd name="connsiteX2965" fmla="*/ 284163 w 1421474"/>
                <a:gd name="connsiteY2965" fmla="*/ 396346 h 939799"/>
                <a:gd name="connsiteX2966" fmla="*/ 284692 w 1421474"/>
                <a:gd name="connsiteY2966" fmla="*/ 396346 h 939799"/>
                <a:gd name="connsiteX2967" fmla="*/ 284163 w 1421474"/>
                <a:gd name="connsiteY2967" fmla="*/ 395817 h 939799"/>
                <a:gd name="connsiteX2968" fmla="*/ 283104 w 1421474"/>
                <a:gd name="connsiteY2968" fmla="*/ 395288 h 939799"/>
                <a:gd name="connsiteX2969" fmla="*/ 282575 w 1421474"/>
                <a:gd name="connsiteY2969" fmla="*/ 394758 h 939799"/>
                <a:gd name="connsiteX2970" fmla="*/ 282046 w 1421474"/>
                <a:gd name="connsiteY2970" fmla="*/ 393700 h 939799"/>
                <a:gd name="connsiteX2971" fmla="*/ 282046 w 1421474"/>
                <a:gd name="connsiteY2971" fmla="*/ 393171 h 939799"/>
                <a:gd name="connsiteX2972" fmla="*/ 283104 w 1421474"/>
                <a:gd name="connsiteY2972" fmla="*/ 393700 h 939799"/>
                <a:gd name="connsiteX2973" fmla="*/ 284163 w 1421474"/>
                <a:gd name="connsiteY2973" fmla="*/ 394229 h 939799"/>
                <a:gd name="connsiteX2974" fmla="*/ 285750 w 1421474"/>
                <a:gd name="connsiteY2974" fmla="*/ 395817 h 939799"/>
                <a:gd name="connsiteX2975" fmla="*/ 286279 w 1421474"/>
                <a:gd name="connsiteY2975" fmla="*/ 395817 h 939799"/>
                <a:gd name="connsiteX2976" fmla="*/ 286279 w 1421474"/>
                <a:gd name="connsiteY2976" fmla="*/ 395288 h 939799"/>
                <a:gd name="connsiteX2977" fmla="*/ 286279 w 1421474"/>
                <a:gd name="connsiteY2977" fmla="*/ 394229 h 939799"/>
                <a:gd name="connsiteX2978" fmla="*/ 285750 w 1421474"/>
                <a:gd name="connsiteY2978" fmla="*/ 394758 h 939799"/>
                <a:gd name="connsiteX2979" fmla="*/ 284692 w 1421474"/>
                <a:gd name="connsiteY2979" fmla="*/ 393700 h 939799"/>
                <a:gd name="connsiteX2980" fmla="*/ 284692 w 1421474"/>
                <a:gd name="connsiteY2980" fmla="*/ 393171 h 939799"/>
                <a:gd name="connsiteX2981" fmla="*/ 285221 w 1421474"/>
                <a:gd name="connsiteY2981" fmla="*/ 393171 h 939799"/>
                <a:gd name="connsiteX2982" fmla="*/ 285221 w 1421474"/>
                <a:gd name="connsiteY2982" fmla="*/ 392642 h 939799"/>
                <a:gd name="connsiteX2983" fmla="*/ 286808 w 1421474"/>
                <a:gd name="connsiteY2983" fmla="*/ 393171 h 939799"/>
                <a:gd name="connsiteX2984" fmla="*/ 286279 w 1421474"/>
                <a:gd name="connsiteY2984" fmla="*/ 392642 h 939799"/>
                <a:gd name="connsiteX2985" fmla="*/ 285750 w 1421474"/>
                <a:gd name="connsiteY2985" fmla="*/ 392112 h 939799"/>
                <a:gd name="connsiteX2986" fmla="*/ 285221 w 1421474"/>
                <a:gd name="connsiteY2986" fmla="*/ 390525 h 939799"/>
                <a:gd name="connsiteX2987" fmla="*/ 284692 w 1421474"/>
                <a:gd name="connsiteY2987" fmla="*/ 389996 h 939799"/>
                <a:gd name="connsiteX2988" fmla="*/ 284692 w 1421474"/>
                <a:gd name="connsiteY2988" fmla="*/ 389467 h 939799"/>
                <a:gd name="connsiteX2989" fmla="*/ 285221 w 1421474"/>
                <a:gd name="connsiteY2989" fmla="*/ 389467 h 939799"/>
                <a:gd name="connsiteX2990" fmla="*/ 286279 w 1421474"/>
                <a:gd name="connsiteY2990" fmla="*/ 389996 h 939799"/>
                <a:gd name="connsiteX2991" fmla="*/ 287337 w 1421474"/>
                <a:gd name="connsiteY2991" fmla="*/ 389996 h 939799"/>
                <a:gd name="connsiteX2992" fmla="*/ 288396 w 1421474"/>
                <a:gd name="connsiteY2992" fmla="*/ 388938 h 939799"/>
                <a:gd name="connsiteX2993" fmla="*/ 289454 w 1421474"/>
                <a:gd name="connsiteY2993" fmla="*/ 387879 h 939799"/>
                <a:gd name="connsiteX2994" fmla="*/ 290513 w 1421474"/>
                <a:gd name="connsiteY2994" fmla="*/ 387879 h 939799"/>
                <a:gd name="connsiteX2995" fmla="*/ 290513 w 1421474"/>
                <a:gd name="connsiteY2995" fmla="*/ 388408 h 939799"/>
                <a:gd name="connsiteX2996" fmla="*/ 292100 w 1421474"/>
                <a:gd name="connsiteY2996" fmla="*/ 388408 h 939799"/>
                <a:gd name="connsiteX2997" fmla="*/ 294217 w 1421474"/>
                <a:gd name="connsiteY2997" fmla="*/ 387350 h 939799"/>
                <a:gd name="connsiteX2998" fmla="*/ 294217 w 1421474"/>
                <a:gd name="connsiteY2998" fmla="*/ 387879 h 939799"/>
                <a:gd name="connsiteX2999" fmla="*/ 295804 w 1421474"/>
                <a:gd name="connsiteY2999" fmla="*/ 388408 h 939799"/>
                <a:gd name="connsiteX3000" fmla="*/ 300567 w 1421474"/>
                <a:gd name="connsiteY3000" fmla="*/ 388938 h 939799"/>
                <a:gd name="connsiteX3001" fmla="*/ 301096 w 1421474"/>
                <a:gd name="connsiteY3001" fmla="*/ 389996 h 939799"/>
                <a:gd name="connsiteX3002" fmla="*/ 300567 w 1421474"/>
                <a:gd name="connsiteY3002" fmla="*/ 390525 h 939799"/>
                <a:gd name="connsiteX3003" fmla="*/ 301625 w 1421474"/>
                <a:gd name="connsiteY3003" fmla="*/ 391054 h 939799"/>
                <a:gd name="connsiteX3004" fmla="*/ 303742 w 1421474"/>
                <a:gd name="connsiteY3004" fmla="*/ 391054 h 939799"/>
                <a:gd name="connsiteX3005" fmla="*/ 304271 w 1421474"/>
                <a:gd name="connsiteY3005" fmla="*/ 392112 h 939799"/>
                <a:gd name="connsiteX3006" fmla="*/ 302154 w 1421474"/>
                <a:gd name="connsiteY3006" fmla="*/ 393700 h 939799"/>
                <a:gd name="connsiteX3007" fmla="*/ 302154 w 1421474"/>
                <a:gd name="connsiteY3007" fmla="*/ 394229 h 939799"/>
                <a:gd name="connsiteX3008" fmla="*/ 302154 w 1421474"/>
                <a:gd name="connsiteY3008" fmla="*/ 394758 h 939799"/>
                <a:gd name="connsiteX3009" fmla="*/ 301625 w 1421474"/>
                <a:gd name="connsiteY3009" fmla="*/ 395817 h 939799"/>
                <a:gd name="connsiteX3010" fmla="*/ 302154 w 1421474"/>
                <a:gd name="connsiteY3010" fmla="*/ 395288 h 939799"/>
                <a:gd name="connsiteX3011" fmla="*/ 303212 w 1421474"/>
                <a:gd name="connsiteY3011" fmla="*/ 394229 h 939799"/>
                <a:gd name="connsiteX3012" fmla="*/ 304271 w 1421474"/>
                <a:gd name="connsiteY3012" fmla="*/ 393700 h 939799"/>
                <a:gd name="connsiteX3013" fmla="*/ 304800 w 1421474"/>
                <a:gd name="connsiteY3013" fmla="*/ 392642 h 939799"/>
                <a:gd name="connsiteX3014" fmla="*/ 309563 w 1421474"/>
                <a:gd name="connsiteY3014" fmla="*/ 390525 h 939799"/>
                <a:gd name="connsiteX3015" fmla="*/ 309563 w 1421474"/>
                <a:gd name="connsiteY3015" fmla="*/ 389996 h 939799"/>
                <a:gd name="connsiteX3016" fmla="*/ 310621 w 1421474"/>
                <a:gd name="connsiteY3016" fmla="*/ 387879 h 939799"/>
                <a:gd name="connsiteX3017" fmla="*/ 313796 w 1421474"/>
                <a:gd name="connsiteY3017" fmla="*/ 388408 h 939799"/>
                <a:gd name="connsiteX3018" fmla="*/ 314325 w 1421474"/>
                <a:gd name="connsiteY3018" fmla="*/ 387350 h 939799"/>
                <a:gd name="connsiteX3019" fmla="*/ 315383 w 1421474"/>
                <a:gd name="connsiteY3019" fmla="*/ 387350 h 939799"/>
                <a:gd name="connsiteX3020" fmla="*/ 318558 w 1421474"/>
                <a:gd name="connsiteY3020" fmla="*/ 388408 h 939799"/>
                <a:gd name="connsiteX3021" fmla="*/ 320146 w 1421474"/>
                <a:gd name="connsiteY3021" fmla="*/ 388408 h 939799"/>
                <a:gd name="connsiteX3022" fmla="*/ 321204 w 1421474"/>
                <a:gd name="connsiteY3022" fmla="*/ 387879 h 939799"/>
                <a:gd name="connsiteX3023" fmla="*/ 321733 w 1421474"/>
                <a:gd name="connsiteY3023" fmla="*/ 386292 h 939799"/>
                <a:gd name="connsiteX3024" fmla="*/ 321204 w 1421474"/>
                <a:gd name="connsiteY3024" fmla="*/ 385763 h 939799"/>
                <a:gd name="connsiteX3025" fmla="*/ 316971 w 1421474"/>
                <a:gd name="connsiteY3025" fmla="*/ 384704 h 939799"/>
                <a:gd name="connsiteX3026" fmla="*/ 314854 w 1421474"/>
                <a:gd name="connsiteY3026" fmla="*/ 383117 h 939799"/>
                <a:gd name="connsiteX3027" fmla="*/ 314854 w 1421474"/>
                <a:gd name="connsiteY3027" fmla="*/ 382587 h 939799"/>
                <a:gd name="connsiteX3028" fmla="*/ 314325 w 1421474"/>
                <a:gd name="connsiteY3028" fmla="*/ 382058 h 939799"/>
                <a:gd name="connsiteX3029" fmla="*/ 314325 w 1421474"/>
                <a:gd name="connsiteY3029" fmla="*/ 380471 h 939799"/>
                <a:gd name="connsiteX3030" fmla="*/ 313796 w 1421474"/>
                <a:gd name="connsiteY3030" fmla="*/ 379942 h 939799"/>
                <a:gd name="connsiteX3031" fmla="*/ 309563 w 1421474"/>
                <a:gd name="connsiteY3031" fmla="*/ 379942 h 939799"/>
                <a:gd name="connsiteX3032" fmla="*/ 307975 w 1421474"/>
                <a:gd name="connsiteY3032" fmla="*/ 379413 h 939799"/>
                <a:gd name="connsiteX3033" fmla="*/ 308504 w 1421474"/>
                <a:gd name="connsiteY3033" fmla="*/ 379413 h 939799"/>
                <a:gd name="connsiteX3034" fmla="*/ 310092 w 1421474"/>
                <a:gd name="connsiteY3034" fmla="*/ 379413 h 939799"/>
                <a:gd name="connsiteX3035" fmla="*/ 313796 w 1421474"/>
                <a:gd name="connsiteY3035" fmla="*/ 379413 h 939799"/>
                <a:gd name="connsiteX3036" fmla="*/ 313796 w 1421474"/>
                <a:gd name="connsiteY3036" fmla="*/ 378883 h 939799"/>
                <a:gd name="connsiteX3037" fmla="*/ 312737 w 1421474"/>
                <a:gd name="connsiteY3037" fmla="*/ 377296 h 939799"/>
                <a:gd name="connsiteX3038" fmla="*/ 312737 w 1421474"/>
                <a:gd name="connsiteY3038" fmla="*/ 376767 h 939799"/>
                <a:gd name="connsiteX3039" fmla="*/ 312208 w 1421474"/>
                <a:gd name="connsiteY3039" fmla="*/ 375708 h 939799"/>
                <a:gd name="connsiteX3040" fmla="*/ 311150 w 1421474"/>
                <a:gd name="connsiteY3040" fmla="*/ 376237 h 939799"/>
                <a:gd name="connsiteX3041" fmla="*/ 311150 w 1421474"/>
                <a:gd name="connsiteY3041" fmla="*/ 375179 h 939799"/>
                <a:gd name="connsiteX3042" fmla="*/ 312208 w 1421474"/>
                <a:gd name="connsiteY3042" fmla="*/ 374121 h 939799"/>
                <a:gd name="connsiteX3043" fmla="*/ 313796 w 1421474"/>
                <a:gd name="connsiteY3043" fmla="*/ 373063 h 939799"/>
                <a:gd name="connsiteX3044" fmla="*/ 313796 w 1421474"/>
                <a:gd name="connsiteY3044" fmla="*/ 372533 h 939799"/>
                <a:gd name="connsiteX3045" fmla="*/ 313796 w 1421474"/>
                <a:gd name="connsiteY3045" fmla="*/ 370417 h 939799"/>
                <a:gd name="connsiteX3046" fmla="*/ 314325 w 1421474"/>
                <a:gd name="connsiteY3046" fmla="*/ 369358 h 939799"/>
                <a:gd name="connsiteX3047" fmla="*/ 315913 w 1421474"/>
                <a:gd name="connsiteY3047" fmla="*/ 367242 h 939799"/>
                <a:gd name="connsiteX3048" fmla="*/ 315913 w 1421474"/>
                <a:gd name="connsiteY3048" fmla="*/ 367242 h 939799"/>
                <a:gd name="connsiteX3049" fmla="*/ 316971 w 1421474"/>
                <a:gd name="connsiteY3049" fmla="*/ 367242 h 939799"/>
                <a:gd name="connsiteX3050" fmla="*/ 317500 w 1421474"/>
                <a:gd name="connsiteY3050" fmla="*/ 367242 h 939799"/>
                <a:gd name="connsiteX3051" fmla="*/ 318029 w 1421474"/>
                <a:gd name="connsiteY3051" fmla="*/ 364596 h 939799"/>
                <a:gd name="connsiteX3052" fmla="*/ 323321 w 1421474"/>
                <a:gd name="connsiteY3052" fmla="*/ 355600 h 939799"/>
                <a:gd name="connsiteX3053" fmla="*/ 324908 w 1421474"/>
                <a:gd name="connsiteY3053" fmla="*/ 355071 h 939799"/>
                <a:gd name="connsiteX3054" fmla="*/ 326496 w 1421474"/>
                <a:gd name="connsiteY3054" fmla="*/ 351896 h 939799"/>
                <a:gd name="connsiteX3055" fmla="*/ 326496 w 1421474"/>
                <a:gd name="connsiteY3055" fmla="*/ 350837 h 939799"/>
                <a:gd name="connsiteX3056" fmla="*/ 325967 w 1421474"/>
                <a:gd name="connsiteY3056" fmla="*/ 350837 h 939799"/>
                <a:gd name="connsiteX3057" fmla="*/ 324908 w 1421474"/>
                <a:gd name="connsiteY3057" fmla="*/ 350308 h 939799"/>
                <a:gd name="connsiteX3058" fmla="*/ 324908 w 1421474"/>
                <a:gd name="connsiteY3058" fmla="*/ 349779 h 939799"/>
                <a:gd name="connsiteX3059" fmla="*/ 325967 w 1421474"/>
                <a:gd name="connsiteY3059" fmla="*/ 347663 h 939799"/>
                <a:gd name="connsiteX3060" fmla="*/ 326496 w 1421474"/>
                <a:gd name="connsiteY3060" fmla="*/ 347663 h 939799"/>
                <a:gd name="connsiteX3061" fmla="*/ 328612 w 1421474"/>
                <a:gd name="connsiteY3061" fmla="*/ 346604 h 939799"/>
                <a:gd name="connsiteX3062" fmla="*/ 334433 w 1421474"/>
                <a:gd name="connsiteY3062" fmla="*/ 340783 h 939799"/>
                <a:gd name="connsiteX3063" fmla="*/ 339196 w 1421474"/>
                <a:gd name="connsiteY3063" fmla="*/ 339725 h 939799"/>
                <a:gd name="connsiteX3064" fmla="*/ 340783 w 1421474"/>
                <a:gd name="connsiteY3064" fmla="*/ 339725 h 939799"/>
                <a:gd name="connsiteX3065" fmla="*/ 341842 w 1421474"/>
                <a:gd name="connsiteY3065" fmla="*/ 338138 h 939799"/>
                <a:gd name="connsiteX3066" fmla="*/ 343429 w 1421474"/>
                <a:gd name="connsiteY3066" fmla="*/ 340254 h 939799"/>
                <a:gd name="connsiteX3067" fmla="*/ 341842 w 1421474"/>
                <a:gd name="connsiteY3067" fmla="*/ 342371 h 939799"/>
                <a:gd name="connsiteX3068" fmla="*/ 342900 w 1421474"/>
                <a:gd name="connsiteY3068" fmla="*/ 343958 h 939799"/>
                <a:gd name="connsiteX3069" fmla="*/ 343429 w 1421474"/>
                <a:gd name="connsiteY3069" fmla="*/ 343958 h 939799"/>
                <a:gd name="connsiteX3070" fmla="*/ 345546 w 1421474"/>
                <a:gd name="connsiteY3070" fmla="*/ 344487 h 939799"/>
                <a:gd name="connsiteX3071" fmla="*/ 351367 w 1421474"/>
                <a:gd name="connsiteY3071" fmla="*/ 343958 h 939799"/>
                <a:gd name="connsiteX3072" fmla="*/ 352954 w 1421474"/>
                <a:gd name="connsiteY3072" fmla="*/ 344487 h 939799"/>
                <a:gd name="connsiteX3073" fmla="*/ 353483 w 1421474"/>
                <a:gd name="connsiteY3073" fmla="*/ 346075 h 939799"/>
                <a:gd name="connsiteX3074" fmla="*/ 352954 w 1421474"/>
                <a:gd name="connsiteY3074" fmla="*/ 346604 h 939799"/>
                <a:gd name="connsiteX3075" fmla="*/ 350308 w 1421474"/>
                <a:gd name="connsiteY3075" fmla="*/ 347663 h 939799"/>
                <a:gd name="connsiteX3076" fmla="*/ 345546 w 1421474"/>
                <a:gd name="connsiteY3076" fmla="*/ 350308 h 939799"/>
                <a:gd name="connsiteX3077" fmla="*/ 346075 w 1421474"/>
                <a:gd name="connsiteY3077" fmla="*/ 350837 h 939799"/>
                <a:gd name="connsiteX3078" fmla="*/ 346604 w 1421474"/>
                <a:gd name="connsiteY3078" fmla="*/ 350837 h 939799"/>
                <a:gd name="connsiteX3079" fmla="*/ 348721 w 1421474"/>
                <a:gd name="connsiteY3079" fmla="*/ 350837 h 939799"/>
                <a:gd name="connsiteX3080" fmla="*/ 351367 w 1421474"/>
                <a:gd name="connsiteY3080" fmla="*/ 351896 h 939799"/>
                <a:gd name="connsiteX3081" fmla="*/ 352425 w 1421474"/>
                <a:gd name="connsiteY3081" fmla="*/ 352954 h 939799"/>
                <a:gd name="connsiteX3082" fmla="*/ 352954 w 1421474"/>
                <a:gd name="connsiteY3082" fmla="*/ 354542 h 939799"/>
                <a:gd name="connsiteX3083" fmla="*/ 351367 w 1421474"/>
                <a:gd name="connsiteY3083" fmla="*/ 357717 h 939799"/>
                <a:gd name="connsiteX3084" fmla="*/ 353483 w 1421474"/>
                <a:gd name="connsiteY3084" fmla="*/ 358246 h 939799"/>
                <a:gd name="connsiteX3085" fmla="*/ 356129 w 1421474"/>
                <a:gd name="connsiteY3085" fmla="*/ 358246 h 939799"/>
                <a:gd name="connsiteX3086" fmla="*/ 356658 w 1421474"/>
                <a:gd name="connsiteY3086" fmla="*/ 358246 h 939799"/>
                <a:gd name="connsiteX3087" fmla="*/ 358775 w 1421474"/>
                <a:gd name="connsiteY3087" fmla="*/ 356129 h 939799"/>
                <a:gd name="connsiteX3088" fmla="*/ 360362 w 1421474"/>
                <a:gd name="connsiteY3088" fmla="*/ 355600 h 939799"/>
                <a:gd name="connsiteX3089" fmla="*/ 363538 w 1421474"/>
                <a:gd name="connsiteY3089" fmla="*/ 355600 h 939799"/>
                <a:gd name="connsiteX3090" fmla="*/ 365654 w 1421474"/>
                <a:gd name="connsiteY3090" fmla="*/ 353483 h 939799"/>
                <a:gd name="connsiteX3091" fmla="*/ 367242 w 1421474"/>
                <a:gd name="connsiteY3091" fmla="*/ 353483 h 939799"/>
                <a:gd name="connsiteX3092" fmla="*/ 368829 w 1421474"/>
                <a:gd name="connsiteY3092" fmla="*/ 354013 h 939799"/>
                <a:gd name="connsiteX3093" fmla="*/ 369888 w 1421474"/>
                <a:gd name="connsiteY3093" fmla="*/ 354013 h 939799"/>
                <a:gd name="connsiteX3094" fmla="*/ 371475 w 1421474"/>
                <a:gd name="connsiteY3094" fmla="*/ 353483 h 939799"/>
                <a:gd name="connsiteX3095" fmla="*/ 372533 w 1421474"/>
                <a:gd name="connsiteY3095" fmla="*/ 352954 h 939799"/>
                <a:gd name="connsiteX3096" fmla="*/ 372533 w 1421474"/>
                <a:gd name="connsiteY3096" fmla="*/ 351896 h 939799"/>
                <a:gd name="connsiteX3097" fmla="*/ 373592 w 1421474"/>
                <a:gd name="connsiteY3097" fmla="*/ 350837 h 939799"/>
                <a:gd name="connsiteX3098" fmla="*/ 372004 w 1421474"/>
                <a:gd name="connsiteY3098" fmla="*/ 350308 h 939799"/>
                <a:gd name="connsiteX3099" fmla="*/ 368829 w 1421474"/>
                <a:gd name="connsiteY3099" fmla="*/ 350308 h 939799"/>
                <a:gd name="connsiteX3100" fmla="*/ 364596 w 1421474"/>
                <a:gd name="connsiteY3100" fmla="*/ 351367 h 939799"/>
                <a:gd name="connsiteX3101" fmla="*/ 363538 w 1421474"/>
                <a:gd name="connsiteY3101" fmla="*/ 351367 h 939799"/>
                <a:gd name="connsiteX3102" fmla="*/ 363008 w 1421474"/>
                <a:gd name="connsiteY3102" fmla="*/ 350308 h 939799"/>
                <a:gd name="connsiteX3103" fmla="*/ 363008 w 1421474"/>
                <a:gd name="connsiteY3103" fmla="*/ 349779 h 939799"/>
                <a:gd name="connsiteX3104" fmla="*/ 363008 w 1421474"/>
                <a:gd name="connsiteY3104" fmla="*/ 348721 h 939799"/>
                <a:gd name="connsiteX3105" fmla="*/ 356658 w 1421474"/>
                <a:gd name="connsiteY3105" fmla="*/ 345017 h 939799"/>
                <a:gd name="connsiteX3106" fmla="*/ 355071 w 1421474"/>
                <a:gd name="connsiteY3106" fmla="*/ 343958 h 939799"/>
                <a:gd name="connsiteX3107" fmla="*/ 356658 w 1421474"/>
                <a:gd name="connsiteY3107" fmla="*/ 343429 h 939799"/>
                <a:gd name="connsiteX3108" fmla="*/ 359304 w 1421474"/>
                <a:gd name="connsiteY3108" fmla="*/ 342900 h 939799"/>
                <a:gd name="connsiteX3109" fmla="*/ 360892 w 1421474"/>
                <a:gd name="connsiteY3109" fmla="*/ 343429 h 939799"/>
                <a:gd name="connsiteX3110" fmla="*/ 361950 w 1421474"/>
                <a:gd name="connsiteY3110" fmla="*/ 343429 h 939799"/>
                <a:gd name="connsiteX3111" fmla="*/ 363538 w 1421474"/>
                <a:gd name="connsiteY3111" fmla="*/ 342371 h 939799"/>
                <a:gd name="connsiteX3112" fmla="*/ 364067 w 1421474"/>
                <a:gd name="connsiteY3112" fmla="*/ 340254 h 939799"/>
                <a:gd name="connsiteX3113" fmla="*/ 365654 w 1421474"/>
                <a:gd name="connsiteY3113" fmla="*/ 341313 h 939799"/>
                <a:gd name="connsiteX3114" fmla="*/ 367242 w 1421474"/>
                <a:gd name="connsiteY3114" fmla="*/ 340783 h 939799"/>
                <a:gd name="connsiteX3115" fmla="*/ 368829 w 1421474"/>
                <a:gd name="connsiteY3115" fmla="*/ 339725 h 939799"/>
                <a:gd name="connsiteX3116" fmla="*/ 372004 w 1421474"/>
                <a:gd name="connsiteY3116" fmla="*/ 338667 h 939799"/>
                <a:gd name="connsiteX3117" fmla="*/ 375708 w 1421474"/>
                <a:gd name="connsiteY3117" fmla="*/ 338667 h 939799"/>
                <a:gd name="connsiteX3118" fmla="*/ 377825 w 1421474"/>
                <a:gd name="connsiteY3118" fmla="*/ 337608 h 939799"/>
                <a:gd name="connsiteX3119" fmla="*/ 379413 w 1421474"/>
                <a:gd name="connsiteY3119" fmla="*/ 336021 h 939799"/>
                <a:gd name="connsiteX3120" fmla="*/ 384704 w 1421474"/>
                <a:gd name="connsiteY3120" fmla="*/ 335492 h 939799"/>
                <a:gd name="connsiteX3121" fmla="*/ 384704 w 1421474"/>
                <a:gd name="connsiteY3121" fmla="*/ 336021 h 939799"/>
                <a:gd name="connsiteX3122" fmla="*/ 384704 w 1421474"/>
                <a:gd name="connsiteY3122" fmla="*/ 336021 h 939799"/>
                <a:gd name="connsiteX3123" fmla="*/ 386292 w 1421474"/>
                <a:gd name="connsiteY3123" fmla="*/ 339725 h 939799"/>
                <a:gd name="connsiteX3124" fmla="*/ 385763 w 1421474"/>
                <a:gd name="connsiteY3124" fmla="*/ 340254 h 939799"/>
                <a:gd name="connsiteX3125" fmla="*/ 382587 w 1421474"/>
                <a:gd name="connsiteY3125" fmla="*/ 340783 h 939799"/>
                <a:gd name="connsiteX3126" fmla="*/ 382058 w 1421474"/>
                <a:gd name="connsiteY3126" fmla="*/ 341313 h 939799"/>
                <a:gd name="connsiteX3127" fmla="*/ 383117 w 1421474"/>
                <a:gd name="connsiteY3127" fmla="*/ 342900 h 939799"/>
                <a:gd name="connsiteX3128" fmla="*/ 385233 w 1421474"/>
                <a:gd name="connsiteY3128" fmla="*/ 343429 h 939799"/>
                <a:gd name="connsiteX3129" fmla="*/ 386821 w 1421474"/>
                <a:gd name="connsiteY3129" fmla="*/ 345546 h 939799"/>
                <a:gd name="connsiteX3130" fmla="*/ 385233 w 1421474"/>
                <a:gd name="connsiteY3130" fmla="*/ 346075 h 939799"/>
                <a:gd name="connsiteX3131" fmla="*/ 383117 w 1421474"/>
                <a:gd name="connsiteY3131" fmla="*/ 346604 h 939799"/>
                <a:gd name="connsiteX3132" fmla="*/ 381529 w 1421474"/>
                <a:gd name="connsiteY3132" fmla="*/ 349779 h 939799"/>
                <a:gd name="connsiteX3133" fmla="*/ 381000 w 1421474"/>
                <a:gd name="connsiteY3133" fmla="*/ 351896 h 939799"/>
                <a:gd name="connsiteX3134" fmla="*/ 379942 w 1421474"/>
                <a:gd name="connsiteY3134" fmla="*/ 352425 h 939799"/>
                <a:gd name="connsiteX3135" fmla="*/ 377825 w 1421474"/>
                <a:gd name="connsiteY3135" fmla="*/ 352425 h 939799"/>
                <a:gd name="connsiteX3136" fmla="*/ 376237 w 1421474"/>
                <a:gd name="connsiteY3136" fmla="*/ 353483 h 939799"/>
                <a:gd name="connsiteX3137" fmla="*/ 378883 w 1421474"/>
                <a:gd name="connsiteY3137" fmla="*/ 356129 h 939799"/>
                <a:gd name="connsiteX3138" fmla="*/ 379942 w 1421474"/>
                <a:gd name="connsiteY3138" fmla="*/ 357717 h 939799"/>
                <a:gd name="connsiteX3139" fmla="*/ 380471 w 1421474"/>
                <a:gd name="connsiteY3139" fmla="*/ 357717 h 939799"/>
                <a:gd name="connsiteX3140" fmla="*/ 382058 w 1421474"/>
                <a:gd name="connsiteY3140" fmla="*/ 357188 h 939799"/>
                <a:gd name="connsiteX3141" fmla="*/ 382587 w 1421474"/>
                <a:gd name="connsiteY3141" fmla="*/ 357188 h 939799"/>
                <a:gd name="connsiteX3142" fmla="*/ 384175 w 1421474"/>
                <a:gd name="connsiteY3142" fmla="*/ 359304 h 939799"/>
                <a:gd name="connsiteX3143" fmla="*/ 385233 w 1421474"/>
                <a:gd name="connsiteY3143" fmla="*/ 359833 h 939799"/>
                <a:gd name="connsiteX3144" fmla="*/ 387350 w 1421474"/>
                <a:gd name="connsiteY3144" fmla="*/ 360362 h 939799"/>
                <a:gd name="connsiteX3145" fmla="*/ 389996 w 1421474"/>
                <a:gd name="connsiteY3145" fmla="*/ 361421 h 939799"/>
                <a:gd name="connsiteX3146" fmla="*/ 397404 w 1421474"/>
                <a:gd name="connsiteY3146" fmla="*/ 367771 h 939799"/>
                <a:gd name="connsiteX3147" fmla="*/ 397933 w 1421474"/>
                <a:gd name="connsiteY3147" fmla="*/ 368829 h 939799"/>
                <a:gd name="connsiteX3148" fmla="*/ 406929 w 1421474"/>
                <a:gd name="connsiteY3148" fmla="*/ 385233 h 939799"/>
                <a:gd name="connsiteX3149" fmla="*/ 406400 w 1421474"/>
                <a:gd name="connsiteY3149" fmla="*/ 385763 h 939799"/>
                <a:gd name="connsiteX3150" fmla="*/ 401108 w 1421474"/>
                <a:gd name="connsiteY3150" fmla="*/ 387879 h 939799"/>
                <a:gd name="connsiteX3151" fmla="*/ 399521 w 1421474"/>
                <a:gd name="connsiteY3151" fmla="*/ 388408 h 939799"/>
                <a:gd name="connsiteX3152" fmla="*/ 397404 w 1421474"/>
                <a:gd name="connsiteY3152" fmla="*/ 388938 h 939799"/>
                <a:gd name="connsiteX3153" fmla="*/ 392642 w 1421474"/>
                <a:gd name="connsiteY3153" fmla="*/ 387879 h 939799"/>
                <a:gd name="connsiteX3154" fmla="*/ 391054 w 1421474"/>
                <a:gd name="connsiteY3154" fmla="*/ 387879 h 939799"/>
                <a:gd name="connsiteX3155" fmla="*/ 387879 w 1421474"/>
                <a:gd name="connsiteY3155" fmla="*/ 388938 h 939799"/>
                <a:gd name="connsiteX3156" fmla="*/ 385763 w 1421474"/>
                <a:gd name="connsiteY3156" fmla="*/ 388938 h 939799"/>
                <a:gd name="connsiteX3157" fmla="*/ 382058 w 1421474"/>
                <a:gd name="connsiteY3157" fmla="*/ 388408 h 939799"/>
                <a:gd name="connsiteX3158" fmla="*/ 377825 w 1421474"/>
                <a:gd name="connsiteY3158" fmla="*/ 387879 h 939799"/>
                <a:gd name="connsiteX3159" fmla="*/ 375179 w 1421474"/>
                <a:gd name="connsiteY3159" fmla="*/ 385763 h 939799"/>
                <a:gd name="connsiteX3160" fmla="*/ 374121 w 1421474"/>
                <a:gd name="connsiteY3160" fmla="*/ 385763 h 939799"/>
                <a:gd name="connsiteX3161" fmla="*/ 372004 w 1421474"/>
                <a:gd name="connsiteY3161" fmla="*/ 386292 h 939799"/>
                <a:gd name="connsiteX3162" fmla="*/ 370417 w 1421474"/>
                <a:gd name="connsiteY3162" fmla="*/ 385233 h 939799"/>
                <a:gd name="connsiteX3163" fmla="*/ 369358 w 1421474"/>
                <a:gd name="connsiteY3163" fmla="*/ 382587 h 939799"/>
                <a:gd name="connsiteX3164" fmla="*/ 367242 w 1421474"/>
                <a:gd name="connsiteY3164" fmla="*/ 383117 h 939799"/>
                <a:gd name="connsiteX3165" fmla="*/ 365654 w 1421474"/>
                <a:gd name="connsiteY3165" fmla="*/ 383117 h 939799"/>
                <a:gd name="connsiteX3166" fmla="*/ 364596 w 1421474"/>
                <a:gd name="connsiteY3166" fmla="*/ 382587 h 939799"/>
                <a:gd name="connsiteX3167" fmla="*/ 363538 w 1421474"/>
                <a:gd name="connsiteY3167" fmla="*/ 381529 h 939799"/>
                <a:gd name="connsiteX3168" fmla="*/ 363008 w 1421474"/>
                <a:gd name="connsiteY3168" fmla="*/ 379942 h 939799"/>
                <a:gd name="connsiteX3169" fmla="*/ 360362 w 1421474"/>
                <a:gd name="connsiteY3169" fmla="*/ 381000 h 939799"/>
                <a:gd name="connsiteX3170" fmla="*/ 352954 w 1421474"/>
                <a:gd name="connsiteY3170" fmla="*/ 380471 h 939799"/>
                <a:gd name="connsiteX3171" fmla="*/ 349779 w 1421474"/>
                <a:gd name="connsiteY3171" fmla="*/ 380471 h 939799"/>
                <a:gd name="connsiteX3172" fmla="*/ 345017 w 1421474"/>
                <a:gd name="connsiteY3172" fmla="*/ 382587 h 939799"/>
                <a:gd name="connsiteX3173" fmla="*/ 337608 w 1421474"/>
                <a:gd name="connsiteY3173" fmla="*/ 385763 h 939799"/>
                <a:gd name="connsiteX3174" fmla="*/ 338138 w 1421474"/>
                <a:gd name="connsiteY3174" fmla="*/ 386821 h 939799"/>
                <a:gd name="connsiteX3175" fmla="*/ 336550 w 1421474"/>
                <a:gd name="connsiteY3175" fmla="*/ 387879 h 939799"/>
                <a:gd name="connsiteX3176" fmla="*/ 332846 w 1421474"/>
                <a:gd name="connsiteY3176" fmla="*/ 387879 h 939799"/>
                <a:gd name="connsiteX3177" fmla="*/ 330200 w 1421474"/>
                <a:gd name="connsiteY3177" fmla="*/ 386821 h 939799"/>
                <a:gd name="connsiteX3178" fmla="*/ 329142 w 1421474"/>
                <a:gd name="connsiteY3178" fmla="*/ 387350 h 939799"/>
                <a:gd name="connsiteX3179" fmla="*/ 324908 w 1421474"/>
                <a:gd name="connsiteY3179" fmla="*/ 386821 h 939799"/>
                <a:gd name="connsiteX3180" fmla="*/ 322263 w 1421474"/>
                <a:gd name="connsiteY3180" fmla="*/ 386292 h 939799"/>
                <a:gd name="connsiteX3181" fmla="*/ 321204 w 1421474"/>
                <a:gd name="connsiteY3181" fmla="*/ 388408 h 939799"/>
                <a:gd name="connsiteX3182" fmla="*/ 323321 w 1421474"/>
                <a:gd name="connsiteY3182" fmla="*/ 389996 h 939799"/>
                <a:gd name="connsiteX3183" fmla="*/ 323321 w 1421474"/>
                <a:gd name="connsiteY3183" fmla="*/ 390525 h 939799"/>
                <a:gd name="connsiteX3184" fmla="*/ 327554 w 1421474"/>
                <a:gd name="connsiteY3184" fmla="*/ 390525 h 939799"/>
                <a:gd name="connsiteX3185" fmla="*/ 326496 w 1421474"/>
                <a:gd name="connsiteY3185" fmla="*/ 391054 h 939799"/>
                <a:gd name="connsiteX3186" fmla="*/ 324908 w 1421474"/>
                <a:gd name="connsiteY3186" fmla="*/ 391054 h 939799"/>
                <a:gd name="connsiteX3187" fmla="*/ 320675 w 1421474"/>
                <a:gd name="connsiteY3187" fmla="*/ 391583 h 939799"/>
                <a:gd name="connsiteX3188" fmla="*/ 319617 w 1421474"/>
                <a:gd name="connsiteY3188" fmla="*/ 392112 h 939799"/>
                <a:gd name="connsiteX3189" fmla="*/ 320146 w 1421474"/>
                <a:gd name="connsiteY3189" fmla="*/ 392642 h 939799"/>
                <a:gd name="connsiteX3190" fmla="*/ 321733 w 1421474"/>
                <a:gd name="connsiteY3190" fmla="*/ 393171 h 939799"/>
                <a:gd name="connsiteX3191" fmla="*/ 322263 w 1421474"/>
                <a:gd name="connsiteY3191" fmla="*/ 393171 h 939799"/>
                <a:gd name="connsiteX3192" fmla="*/ 321733 w 1421474"/>
                <a:gd name="connsiteY3192" fmla="*/ 393700 h 939799"/>
                <a:gd name="connsiteX3193" fmla="*/ 319617 w 1421474"/>
                <a:gd name="connsiteY3193" fmla="*/ 393171 h 939799"/>
                <a:gd name="connsiteX3194" fmla="*/ 317500 w 1421474"/>
                <a:gd name="connsiteY3194" fmla="*/ 393171 h 939799"/>
                <a:gd name="connsiteX3195" fmla="*/ 314325 w 1421474"/>
                <a:gd name="connsiteY3195" fmla="*/ 393700 h 939799"/>
                <a:gd name="connsiteX3196" fmla="*/ 313796 w 1421474"/>
                <a:gd name="connsiteY3196" fmla="*/ 393700 h 939799"/>
                <a:gd name="connsiteX3197" fmla="*/ 314325 w 1421474"/>
                <a:gd name="connsiteY3197" fmla="*/ 393171 h 939799"/>
                <a:gd name="connsiteX3198" fmla="*/ 313796 w 1421474"/>
                <a:gd name="connsiteY3198" fmla="*/ 392642 h 939799"/>
                <a:gd name="connsiteX3199" fmla="*/ 313267 w 1421474"/>
                <a:gd name="connsiteY3199" fmla="*/ 392112 h 939799"/>
                <a:gd name="connsiteX3200" fmla="*/ 312208 w 1421474"/>
                <a:gd name="connsiteY3200" fmla="*/ 393171 h 939799"/>
                <a:gd name="connsiteX3201" fmla="*/ 312737 w 1421474"/>
                <a:gd name="connsiteY3201" fmla="*/ 393171 h 939799"/>
                <a:gd name="connsiteX3202" fmla="*/ 313267 w 1421474"/>
                <a:gd name="connsiteY3202" fmla="*/ 393700 h 939799"/>
                <a:gd name="connsiteX3203" fmla="*/ 312737 w 1421474"/>
                <a:gd name="connsiteY3203" fmla="*/ 394229 h 939799"/>
                <a:gd name="connsiteX3204" fmla="*/ 311150 w 1421474"/>
                <a:gd name="connsiteY3204" fmla="*/ 394229 h 939799"/>
                <a:gd name="connsiteX3205" fmla="*/ 310621 w 1421474"/>
                <a:gd name="connsiteY3205" fmla="*/ 394229 h 939799"/>
                <a:gd name="connsiteX3206" fmla="*/ 309563 w 1421474"/>
                <a:gd name="connsiteY3206" fmla="*/ 393700 h 939799"/>
                <a:gd name="connsiteX3207" fmla="*/ 309563 w 1421474"/>
                <a:gd name="connsiteY3207" fmla="*/ 393171 h 939799"/>
                <a:gd name="connsiteX3208" fmla="*/ 307975 w 1421474"/>
                <a:gd name="connsiteY3208" fmla="*/ 393171 h 939799"/>
                <a:gd name="connsiteX3209" fmla="*/ 307446 w 1421474"/>
                <a:gd name="connsiteY3209" fmla="*/ 393700 h 939799"/>
                <a:gd name="connsiteX3210" fmla="*/ 305858 w 1421474"/>
                <a:gd name="connsiteY3210" fmla="*/ 393171 h 939799"/>
                <a:gd name="connsiteX3211" fmla="*/ 303742 w 1421474"/>
                <a:gd name="connsiteY3211" fmla="*/ 394758 h 939799"/>
                <a:gd name="connsiteX3212" fmla="*/ 303212 w 1421474"/>
                <a:gd name="connsiteY3212" fmla="*/ 395288 h 939799"/>
                <a:gd name="connsiteX3213" fmla="*/ 302683 w 1421474"/>
                <a:gd name="connsiteY3213" fmla="*/ 396346 h 939799"/>
                <a:gd name="connsiteX3214" fmla="*/ 301625 w 1421474"/>
                <a:gd name="connsiteY3214" fmla="*/ 396346 h 939799"/>
                <a:gd name="connsiteX3215" fmla="*/ 301625 w 1421474"/>
                <a:gd name="connsiteY3215" fmla="*/ 397404 h 939799"/>
                <a:gd name="connsiteX3216" fmla="*/ 301625 w 1421474"/>
                <a:gd name="connsiteY3216" fmla="*/ 398992 h 939799"/>
                <a:gd name="connsiteX3217" fmla="*/ 301096 w 1421474"/>
                <a:gd name="connsiteY3217" fmla="*/ 399521 h 939799"/>
                <a:gd name="connsiteX3218" fmla="*/ 301096 w 1421474"/>
                <a:gd name="connsiteY3218" fmla="*/ 401108 h 939799"/>
                <a:gd name="connsiteX3219" fmla="*/ 301625 w 1421474"/>
                <a:gd name="connsiteY3219" fmla="*/ 401108 h 939799"/>
                <a:gd name="connsiteX3220" fmla="*/ 305858 w 1421474"/>
                <a:gd name="connsiteY3220" fmla="*/ 400050 h 939799"/>
                <a:gd name="connsiteX3221" fmla="*/ 307446 w 1421474"/>
                <a:gd name="connsiteY3221" fmla="*/ 400050 h 939799"/>
                <a:gd name="connsiteX3222" fmla="*/ 306917 w 1421474"/>
                <a:gd name="connsiteY3222" fmla="*/ 401108 h 939799"/>
                <a:gd name="connsiteX3223" fmla="*/ 306388 w 1421474"/>
                <a:gd name="connsiteY3223" fmla="*/ 401108 h 939799"/>
                <a:gd name="connsiteX3224" fmla="*/ 304800 w 1421474"/>
                <a:gd name="connsiteY3224" fmla="*/ 402696 h 939799"/>
                <a:gd name="connsiteX3225" fmla="*/ 305329 w 1421474"/>
                <a:gd name="connsiteY3225" fmla="*/ 402696 h 939799"/>
                <a:gd name="connsiteX3226" fmla="*/ 305329 w 1421474"/>
                <a:gd name="connsiteY3226" fmla="*/ 403225 h 939799"/>
                <a:gd name="connsiteX3227" fmla="*/ 305858 w 1421474"/>
                <a:gd name="connsiteY3227" fmla="*/ 403754 h 939799"/>
                <a:gd name="connsiteX3228" fmla="*/ 306388 w 1421474"/>
                <a:gd name="connsiteY3228" fmla="*/ 404283 h 939799"/>
                <a:gd name="connsiteX3229" fmla="*/ 305858 w 1421474"/>
                <a:gd name="connsiteY3229" fmla="*/ 404283 h 939799"/>
                <a:gd name="connsiteX3230" fmla="*/ 305858 w 1421474"/>
                <a:gd name="connsiteY3230" fmla="*/ 404813 h 939799"/>
                <a:gd name="connsiteX3231" fmla="*/ 306917 w 1421474"/>
                <a:gd name="connsiteY3231" fmla="*/ 405342 h 939799"/>
                <a:gd name="connsiteX3232" fmla="*/ 307446 w 1421474"/>
                <a:gd name="connsiteY3232" fmla="*/ 405342 h 939799"/>
                <a:gd name="connsiteX3233" fmla="*/ 307975 w 1421474"/>
                <a:gd name="connsiteY3233" fmla="*/ 406400 h 939799"/>
                <a:gd name="connsiteX3234" fmla="*/ 307446 w 1421474"/>
                <a:gd name="connsiteY3234" fmla="*/ 406400 h 939799"/>
                <a:gd name="connsiteX3235" fmla="*/ 305329 w 1421474"/>
                <a:gd name="connsiteY3235" fmla="*/ 406929 h 939799"/>
                <a:gd name="connsiteX3236" fmla="*/ 305329 w 1421474"/>
                <a:gd name="connsiteY3236" fmla="*/ 407458 h 939799"/>
                <a:gd name="connsiteX3237" fmla="*/ 306388 w 1421474"/>
                <a:gd name="connsiteY3237" fmla="*/ 407987 h 939799"/>
                <a:gd name="connsiteX3238" fmla="*/ 306388 w 1421474"/>
                <a:gd name="connsiteY3238" fmla="*/ 408517 h 939799"/>
                <a:gd name="connsiteX3239" fmla="*/ 307446 w 1421474"/>
                <a:gd name="connsiteY3239" fmla="*/ 409575 h 939799"/>
                <a:gd name="connsiteX3240" fmla="*/ 305858 w 1421474"/>
                <a:gd name="connsiteY3240" fmla="*/ 410633 h 939799"/>
                <a:gd name="connsiteX3241" fmla="*/ 304271 w 1421474"/>
                <a:gd name="connsiteY3241" fmla="*/ 409046 h 939799"/>
                <a:gd name="connsiteX3242" fmla="*/ 303742 w 1421474"/>
                <a:gd name="connsiteY3242" fmla="*/ 409046 h 939799"/>
                <a:gd name="connsiteX3243" fmla="*/ 303212 w 1421474"/>
                <a:gd name="connsiteY3243" fmla="*/ 410633 h 939799"/>
                <a:gd name="connsiteX3244" fmla="*/ 303212 w 1421474"/>
                <a:gd name="connsiteY3244" fmla="*/ 411692 h 939799"/>
                <a:gd name="connsiteX3245" fmla="*/ 304271 w 1421474"/>
                <a:gd name="connsiteY3245" fmla="*/ 412221 h 939799"/>
                <a:gd name="connsiteX3246" fmla="*/ 305329 w 1421474"/>
                <a:gd name="connsiteY3246" fmla="*/ 411692 h 939799"/>
                <a:gd name="connsiteX3247" fmla="*/ 307446 w 1421474"/>
                <a:gd name="connsiteY3247" fmla="*/ 413279 h 939799"/>
                <a:gd name="connsiteX3248" fmla="*/ 308504 w 1421474"/>
                <a:gd name="connsiteY3248" fmla="*/ 413279 h 939799"/>
                <a:gd name="connsiteX3249" fmla="*/ 308504 w 1421474"/>
                <a:gd name="connsiteY3249" fmla="*/ 414337 h 939799"/>
                <a:gd name="connsiteX3250" fmla="*/ 308504 w 1421474"/>
                <a:gd name="connsiteY3250" fmla="*/ 416983 h 939799"/>
                <a:gd name="connsiteX3251" fmla="*/ 308504 w 1421474"/>
                <a:gd name="connsiteY3251" fmla="*/ 417513 h 939799"/>
                <a:gd name="connsiteX3252" fmla="*/ 310092 w 1421474"/>
                <a:gd name="connsiteY3252" fmla="*/ 418042 h 939799"/>
                <a:gd name="connsiteX3253" fmla="*/ 311150 w 1421474"/>
                <a:gd name="connsiteY3253" fmla="*/ 418571 h 939799"/>
                <a:gd name="connsiteX3254" fmla="*/ 311150 w 1421474"/>
                <a:gd name="connsiteY3254" fmla="*/ 419629 h 939799"/>
                <a:gd name="connsiteX3255" fmla="*/ 309563 w 1421474"/>
                <a:gd name="connsiteY3255" fmla="*/ 420158 h 939799"/>
                <a:gd name="connsiteX3256" fmla="*/ 309563 w 1421474"/>
                <a:gd name="connsiteY3256" fmla="*/ 421217 h 939799"/>
                <a:gd name="connsiteX3257" fmla="*/ 314325 w 1421474"/>
                <a:gd name="connsiteY3257" fmla="*/ 421217 h 939799"/>
                <a:gd name="connsiteX3258" fmla="*/ 314854 w 1421474"/>
                <a:gd name="connsiteY3258" fmla="*/ 422275 h 939799"/>
                <a:gd name="connsiteX3259" fmla="*/ 313796 w 1421474"/>
                <a:gd name="connsiteY3259" fmla="*/ 422275 h 939799"/>
                <a:gd name="connsiteX3260" fmla="*/ 313796 w 1421474"/>
                <a:gd name="connsiteY3260" fmla="*/ 422804 h 939799"/>
                <a:gd name="connsiteX3261" fmla="*/ 314325 w 1421474"/>
                <a:gd name="connsiteY3261" fmla="*/ 424392 h 939799"/>
                <a:gd name="connsiteX3262" fmla="*/ 316442 w 1421474"/>
                <a:gd name="connsiteY3262" fmla="*/ 422804 h 939799"/>
                <a:gd name="connsiteX3263" fmla="*/ 317500 w 1421474"/>
                <a:gd name="connsiteY3263" fmla="*/ 422804 h 939799"/>
                <a:gd name="connsiteX3264" fmla="*/ 320146 w 1421474"/>
                <a:gd name="connsiteY3264" fmla="*/ 424392 h 939799"/>
                <a:gd name="connsiteX3265" fmla="*/ 321204 w 1421474"/>
                <a:gd name="connsiteY3265" fmla="*/ 422804 h 939799"/>
                <a:gd name="connsiteX3266" fmla="*/ 323321 w 1421474"/>
                <a:gd name="connsiteY3266" fmla="*/ 427038 h 939799"/>
                <a:gd name="connsiteX3267" fmla="*/ 324379 w 1421474"/>
                <a:gd name="connsiteY3267" fmla="*/ 427567 h 939799"/>
                <a:gd name="connsiteX3268" fmla="*/ 325967 w 1421474"/>
                <a:gd name="connsiteY3268" fmla="*/ 428096 h 939799"/>
                <a:gd name="connsiteX3269" fmla="*/ 329142 w 1421474"/>
                <a:gd name="connsiteY3269" fmla="*/ 427038 h 939799"/>
                <a:gd name="connsiteX3270" fmla="*/ 330200 w 1421474"/>
                <a:gd name="connsiteY3270" fmla="*/ 427567 h 939799"/>
                <a:gd name="connsiteX3271" fmla="*/ 330729 w 1421474"/>
                <a:gd name="connsiteY3271" fmla="*/ 427567 h 939799"/>
                <a:gd name="connsiteX3272" fmla="*/ 331258 w 1421474"/>
                <a:gd name="connsiteY3272" fmla="*/ 427038 h 939799"/>
                <a:gd name="connsiteX3273" fmla="*/ 331788 w 1421474"/>
                <a:gd name="connsiteY3273" fmla="*/ 423333 h 939799"/>
                <a:gd name="connsiteX3274" fmla="*/ 332317 w 1421474"/>
                <a:gd name="connsiteY3274" fmla="*/ 422275 h 939799"/>
                <a:gd name="connsiteX3275" fmla="*/ 334433 w 1421474"/>
                <a:gd name="connsiteY3275" fmla="*/ 422275 h 939799"/>
                <a:gd name="connsiteX3276" fmla="*/ 337608 w 1421474"/>
                <a:gd name="connsiteY3276" fmla="*/ 422804 h 939799"/>
                <a:gd name="connsiteX3277" fmla="*/ 341313 w 1421474"/>
                <a:gd name="connsiteY3277" fmla="*/ 424921 h 939799"/>
                <a:gd name="connsiteX3278" fmla="*/ 344487 w 1421474"/>
                <a:gd name="connsiteY3278" fmla="*/ 427567 h 939799"/>
                <a:gd name="connsiteX3279" fmla="*/ 346075 w 1421474"/>
                <a:gd name="connsiteY3279" fmla="*/ 428625 h 939799"/>
                <a:gd name="connsiteX3280" fmla="*/ 349779 w 1421474"/>
                <a:gd name="connsiteY3280" fmla="*/ 428625 h 939799"/>
                <a:gd name="connsiteX3281" fmla="*/ 354013 w 1421474"/>
                <a:gd name="connsiteY3281" fmla="*/ 427567 h 939799"/>
                <a:gd name="connsiteX3282" fmla="*/ 354542 w 1421474"/>
                <a:gd name="connsiteY3282" fmla="*/ 428096 h 939799"/>
                <a:gd name="connsiteX3283" fmla="*/ 354542 w 1421474"/>
                <a:gd name="connsiteY3283" fmla="*/ 427567 h 939799"/>
                <a:gd name="connsiteX3284" fmla="*/ 355071 w 1421474"/>
                <a:gd name="connsiteY3284" fmla="*/ 427567 h 939799"/>
                <a:gd name="connsiteX3285" fmla="*/ 355600 w 1421474"/>
                <a:gd name="connsiteY3285" fmla="*/ 427038 h 939799"/>
                <a:gd name="connsiteX3286" fmla="*/ 355600 w 1421474"/>
                <a:gd name="connsiteY3286" fmla="*/ 426508 h 939799"/>
                <a:gd name="connsiteX3287" fmla="*/ 356658 w 1421474"/>
                <a:gd name="connsiteY3287" fmla="*/ 425450 h 939799"/>
                <a:gd name="connsiteX3288" fmla="*/ 359304 w 1421474"/>
                <a:gd name="connsiteY3288" fmla="*/ 423333 h 939799"/>
                <a:gd name="connsiteX3289" fmla="*/ 360362 w 1421474"/>
                <a:gd name="connsiteY3289" fmla="*/ 423333 h 939799"/>
                <a:gd name="connsiteX3290" fmla="*/ 363008 w 1421474"/>
                <a:gd name="connsiteY3290" fmla="*/ 424921 h 939799"/>
                <a:gd name="connsiteX3291" fmla="*/ 364067 w 1421474"/>
                <a:gd name="connsiteY3291" fmla="*/ 425450 h 939799"/>
                <a:gd name="connsiteX3292" fmla="*/ 365125 w 1421474"/>
                <a:gd name="connsiteY3292" fmla="*/ 424921 h 939799"/>
                <a:gd name="connsiteX3293" fmla="*/ 365654 w 1421474"/>
                <a:gd name="connsiteY3293" fmla="*/ 424921 h 939799"/>
                <a:gd name="connsiteX3294" fmla="*/ 366183 w 1421474"/>
                <a:gd name="connsiteY3294" fmla="*/ 424921 h 939799"/>
                <a:gd name="connsiteX3295" fmla="*/ 366712 w 1421474"/>
                <a:gd name="connsiteY3295" fmla="*/ 424392 h 939799"/>
                <a:gd name="connsiteX3296" fmla="*/ 366183 w 1421474"/>
                <a:gd name="connsiteY3296" fmla="*/ 423862 h 939799"/>
                <a:gd name="connsiteX3297" fmla="*/ 366712 w 1421474"/>
                <a:gd name="connsiteY3297" fmla="*/ 423862 h 939799"/>
                <a:gd name="connsiteX3298" fmla="*/ 367242 w 1421474"/>
                <a:gd name="connsiteY3298" fmla="*/ 423862 h 939799"/>
                <a:gd name="connsiteX3299" fmla="*/ 368829 w 1421474"/>
                <a:gd name="connsiteY3299" fmla="*/ 422275 h 939799"/>
                <a:gd name="connsiteX3300" fmla="*/ 369358 w 1421474"/>
                <a:gd name="connsiteY3300" fmla="*/ 422804 h 939799"/>
                <a:gd name="connsiteX3301" fmla="*/ 369888 w 1421474"/>
                <a:gd name="connsiteY3301" fmla="*/ 423862 h 939799"/>
                <a:gd name="connsiteX3302" fmla="*/ 369888 w 1421474"/>
                <a:gd name="connsiteY3302" fmla="*/ 424921 h 939799"/>
                <a:gd name="connsiteX3303" fmla="*/ 368300 w 1421474"/>
                <a:gd name="connsiteY3303" fmla="*/ 425979 h 939799"/>
                <a:gd name="connsiteX3304" fmla="*/ 367242 w 1421474"/>
                <a:gd name="connsiteY3304" fmla="*/ 427038 h 939799"/>
                <a:gd name="connsiteX3305" fmla="*/ 367242 w 1421474"/>
                <a:gd name="connsiteY3305" fmla="*/ 427567 h 939799"/>
                <a:gd name="connsiteX3306" fmla="*/ 368300 w 1421474"/>
                <a:gd name="connsiteY3306" fmla="*/ 429154 h 939799"/>
                <a:gd name="connsiteX3307" fmla="*/ 368300 w 1421474"/>
                <a:gd name="connsiteY3307" fmla="*/ 430212 h 939799"/>
                <a:gd name="connsiteX3308" fmla="*/ 367242 w 1421474"/>
                <a:gd name="connsiteY3308" fmla="*/ 430742 h 939799"/>
                <a:gd name="connsiteX3309" fmla="*/ 367242 w 1421474"/>
                <a:gd name="connsiteY3309" fmla="*/ 431800 h 939799"/>
                <a:gd name="connsiteX3310" fmla="*/ 367242 w 1421474"/>
                <a:gd name="connsiteY3310" fmla="*/ 432329 h 939799"/>
                <a:gd name="connsiteX3311" fmla="*/ 367242 w 1421474"/>
                <a:gd name="connsiteY3311" fmla="*/ 432858 h 939799"/>
                <a:gd name="connsiteX3312" fmla="*/ 366712 w 1421474"/>
                <a:gd name="connsiteY3312" fmla="*/ 432858 h 939799"/>
                <a:gd name="connsiteX3313" fmla="*/ 368300 w 1421474"/>
                <a:gd name="connsiteY3313" fmla="*/ 434446 h 939799"/>
                <a:gd name="connsiteX3314" fmla="*/ 368300 w 1421474"/>
                <a:gd name="connsiteY3314" fmla="*/ 436033 h 939799"/>
                <a:gd name="connsiteX3315" fmla="*/ 367771 w 1421474"/>
                <a:gd name="connsiteY3315" fmla="*/ 438150 h 939799"/>
                <a:gd name="connsiteX3316" fmla="*/ 368829 w 1421474"/>
                <a:gd name="connsiteY3316" fmla="*/ 440267 h 939799"/>
                <a:gd name="connsiteX3317" fmla="*/ 368300 w 1421474"/>
                <a:gd name="connsiteY3317" fmla="*/ 441325 h 939799"/>
                <a:gd name="connsiteX3318" fmla="*/ 367242 w 1421474"/>
                <a:gd name="connsiteY3318" fmla="*/ 441854 h 939799"/>
                <a:gd name="connsiteX3319" fmla="*/ 366183 w 1421474"/>
                <a:gd name="connsiteY3319" fmla="*/ 443442 h 939799"/>
                <a:gd name="connsiteX3320" fmla="*/ 366183 w 1421474"/>
                <a:gd name="connsiteY3320" fmla="*/ 445558 h 939799"/>
                <a:gd name="connsiteX3321" fmla="*/ 366183 w 1421474"/>
                <a:gd name="connsiteY3321" fmla="*/ 446087 h 939799"/>
                <a:gd name="connsiteX3322" fmla="*/ 365654 w 1421474"/>
                <a:gd name="connsiteY3322" fmla="*/ 446617 h 939799"/>
                <a:gd name="connsiteX3323" fmla="*/ 364596 w 1421474"/>
                <a:gd name="connsiteY3323" fmla="*/ 446617 h 939799"/>
                <a:gd name="connsiteX3324" fmla="*/ 365125 w 1421474"/>
                <a:gd name="connsiteY3324" fmla="*/ 447146 h 939799"/>
                <a:gd name="connsiteX3325" fmla="*/ 364067 w 1421474"/>
                <a:gd name="connsiteY3325" fmla="*/ 449792 h 939799"/>
                <a:gd name="connsiteX3326" fmla="*/ 363538 w 1421474"/>
                <a:gd name="connsiteY3326" fmla="*/ 450850 h 939799"/>
                <a:gd name="connsiteX3327" fmla="*/ 363008 w 1421474"/>
                <a:gd name="connsiteY3327" fmla="*/ 451908 h 939799"/>
                <a:gd name="connsiteX3328" fmla="*/ 362479 w 1421474"/>
                <a:gd name="connsiteY3328" fmla="*/ 452967 h 939799"/>
                <a:gd name="connsiteX3329" fmla="*/ 361950 w 1421474"/>
                <a:gd name="connsiteY3329" fmla="*/ 454554 h 939799"/>
                <a:gd name="connsiteX3330" fmla="*/ 361950 w 1421474"/>
                <a:gd name="connsiteY3330" fmla="*/ 455083 h 939799"/>
                <a:gd name="connsiteX3331" fmla="*/ 361421 w 1421474"/>
                <a:gd name="connsiteY3331" fmla="*/ 455083 h 939799"/>
                <a:gd name="connsiteX3332" fmla="*/ 359833 w 1421474"/>
                <a:gd name="connsiteY3332" fmla="*/ 461433 h 939799"/>
                <a:gd name="connsiteX3333" fmla="*/ 359304 w 1421474"/>
                <a:gd name="connsiteY3333" fmla="*/ 463021 h 939799"/>
                <a:gd name="connsiteX3334" fmla="*/ 356658 w 1421474"/>
                <a:gd name="connsiteY3334" fmla="*/ 465667 h 939799"/>
                <a:gd name="connsiteX3335" fmla="*/ 356658 w 1421474"/>
                <a:gd name="connsiteY3335" fmla="*/ 466196 h 939799"/>
                <a:gd name="connsiteX3336" fmla="*/ 361950 w 1421474"/>
                <a:gd name="connsiteY3336" fmla="*/ 479425 h 939799"/>
                <a:gd name="connsiteX3337" fmla="*/ 362479 w 1421474"/>
                <a:gd name="connsiteY3337" fmla="*/ 479425 h 939799"/>
                <a:gd name="connsiteX3338" fmla="*/ 363008 w 1421474"/>
                <a:gd name="connsiteY3338" fmla="*/ 481013 h 939799"/>
                <a:gd name="connsiteX3339" fmla="*/ 361950 w 1421474"/>
                <a:gd name="connsiteY3339" fmla="*/ 487362 h 939799"/>
                <a:gd name="connsiteX3340" fmla="*/ 361421 w 1421474"/>
                <a:gd name="connsiteY3340" fmla="*/ 488421 h 939799"/>
                <a:gd name="connsiteX3341" fmla="*/ 360892 w 1421474"/>
                <a:gd name="connsiteY3341" fmla="*/ 489479 h 939799"/>
                <a:gd name="connsiteX3342" fmla="*/ 363538 w 1421474"/>
                <a:gd name="connsiteY3342" fmla="*/ 489479 h 939799"/>
                <a:gd name="connsiteX3343" fmla="*/ 365654 w 1421474"/>
                <a:gd name="connsiteY3343" fmla="*/ 492125 h 939799"/>
                <a:gd name="connsiteX3344" fmla="*/ 368300 w 1421474"/>
                <a:gd name="connsiteY3344" fmla="*/ 496888 h 939799"/>
                <a:gd name="connsiteX3345" fmla="*/ 376767 w 1421474"/>
                <a:gd name="connsiteY3345" fmla="*/ 508529 h 939799"/>
                <a:gd name="connsiteX3346" fmla="*/ 377825 w 1421474"/>
                <a:gd name="connsiteY3346" fmla="*/ 511175 h 939799"/>
                <a:gd name="connsiteX3347" fmla="*/ 377825 w 1421474"/>
                <a:gd name="connsiteY3347" fmla="*/ 512763 h 939799"/>
                <a:gd name="connsiteX3348" fmla="*/ 377825 w 1421474"/>
                <a:gd name="connsiteY3348" fmla="*/ 514879 h 939799"/>
                <a:gd name="connsiteX3349" fmla="*/ 379413 w 1421474"/>
                <a:gd name="connsiteY3349" fmla="*/ 516996 h 939799"/>
                <a:gd name="connsiteX3350" fmla="*/ 380471 w 1421474"/>
                <a:gd name="connsiteY3350" fmla="*/ 517525 h 939799"/>
                <a:gd name="connsiteX3351" fmla="*/ 383117 w 1421474"/>
                <a:gd name="connsiteY3351" fmla="*/ 519112 h 939799"/>
                <a:gd name="connsiteX3352" fmla="*/ 385763 w 1421474"/>
                <a:gd name="connsiteY3352" fmla="*/ 521229 h 939799"/>
                <a:gd name="connsiteX3353" fmla="*/ 386821 w 1421474"/>
                <a:gd name="connsiteY3353" fmla="*/ 522817 h 939799"/>
                <a:gd name="connsiteX3354" fmla="*/ 390525 w 1421474"/>
                <a:gd name="connsiteY3354" fmla="*/ 530225 h 939799"/>
                <a:gd name="connsiteX3355" fmla="*/ 391054 w 1421474"/>
                <a:gd name="connsiteY3355" fmla="*/ 531283 h 939799"/>
                <a:gd name="connsiteX3356" fmla="*/ 391054 w 1421474"/>
                <a:gd name="connsiteY3356" fmla="*/ 539750 h 939799"/>
                <a:gd name="connsiteX3357" fmla="*/ 395817 w 1421474"/>
                <a:gd name="connsiteY3357" fmla="*/ 546100 h 939799"/>
                <a:gd name="connsiteX3358" fmla="*/ 401638 w 1421474"/>
                <a:gd name="connsiteY3358" fmla="*/ 549804 h 939799"/>
                <a:gd name="connsiteX3359" fmla="*/ 402696 w 1421474"/>
                <a:gd name="connsiteY3359" fmla="*/ 550862 h 939799"/>
                <a:gd name="connsiteX3360" fmla="*/ 408517 w 1421474"/>
                <a:gd name="connsiteY3360" fmla="*/ 562504 h 939799"/>
                <a:gd name="connsiteX3361" fmla="*/ 410633 w 1421474"/>
                <a:gd name="connsiteY3361" fmla="*/ 564621 h 939799"/>
                <a:gd name="connsiteX3362" fmla="*/ 416454 w 1421474"/>
                <a:gd name="connsiteY3362" fmla="*/ 574675 h 939799"/>
                <a:gd name="connsiteX3363" fmla="*/ 416983 w 1421474"/>
                <a:gd name="connsiteY3363" fmla="*/ 577321 h 939799"/>
                <a:gd name="connsiteX3364" fmla="*/ 416454 w 1421474"/>
                <a:gd name="connsiteY3364" fmla="*/ 579438 h 939799"/>
                <a:gd name="connsiteX3365" fmla="*/ 416454 w 1421474"/>
                <a:gd name="connsiteY3365" fmla="*/ 581025 h 939799"/>
                <a:gd name="connsiteX3366" fmla="*/ 419100 w 1421474"/>
                <a:gd name="connsiteY3366" fmla="*/ 590550 h 939799"/>
                <a:gd name="connsiteX3367" fmla="*/ 420158 w 1421474"/>
                <a:gd name="connsiteY3367" fmla="*/ 592138 h 939799"/>
                <a:gd name="connsiteX3368" fmla="*/ 420158 w 1421474"/>
                <a:gd name="connsiteY3368" fmla="*/ 594254 h 939799"/>
                <a:gd name="connsiteX3369" fmla="*/ 420158 w 1421474"/>
                <a:gd name="connsiteY3369" fmla="*/ 596371 h 939799"/>
                <a:gd name="connsiteX3370" fmla="*/ 420158 w 1421474"/>
                <a:gd name="connsiteY3370" fmla="*/ 597429 h 939799"/>
                <a:gd name="connsiteX3371" fmla="*/ 421217 w 1421474"/>
                <a:gd name="connsiteY3371" fmla="*/ 599017 h 939799"/>
                <a:gd name="connsiteX3372" fmla="*/ 421746 w 1421474"/>
                <a:gd name="connsiteY3372" fmla="*/ 599546 h 939799"/>
                <a:gd name="connsiteX3373" fmla="*/ 423862 w 1421474"/>
                <a:gd name="connsiteY3373" fmla="*/ 600604 h 939799"/>
                <a:gd name="connsiteX3374" fmla="*/ 425450 w 1421474"/>
                <a:gd name="connsiteY3374" fmla="*/ 601133 h 939799"/>
                <a:gd name="connsiteX3375" fmla="*/ 428096 w 1421474"/>
                <a:gd name="connsiteY3375" fmla="*/ 601133 h 939799"/>
                <a:gd name="connsiteX3376" fmla="*/ 429683 w 1421474"/>
                <a:gd name="connsiteY3376" fmla="*/ 599546 h 939799"/>
                <a:gd name="connsiteX3377" fmla="*/ 430212 w 1421474"/>
                <a:gd name="connsiteY3377" fmla="*/ 599546 h 939799"/>
                <a:gd name="connsiteX3378" fmla="*/ 431271 w 1421474"/>
                <a:gd name="connsiteY3378" fmla="*/ 599546 h 939799"/>
                <a:gd name="connsiteX3379" fmla="*/ 432858 w 1421474"/>
                <a:gd name="connsiteY3379" fmla="*/ 599017 h 939799"/>
                <a:gd name="connsiteX3380" fmla="*/ 434446 w 1421474"/>
                <a:gd name="connsiteY3380" fmla="*/ 597958 h 939799"/>
                <a:gd name="connsiteX3381" fmla="*/ 435504 w 1421474"/>
                <a:gd name="connsiteY3381" fmla="*/ 596900 h 939799"/>
                <a:gd name="connsiteX3382" fmla="*/ 436033 w 1421474"/>
                <a:gd name="connsiteY3382" fmla="*/ 595842 h 939799"/>
                <a:gd name="connsiteX3383" fmla="*/ 437092 w 1421474"/>
                <a:gd name="connsiteY3383" fmla="*/ 595313 h 939799"/>
                <a:gd name="connsiteX3384" fmla="*/ 442913 w 1421474"/>
                <a:gd name="connsiteY3384" fmla="*/ 595313 h 939799"/>
                <a:gd name="connsiteX3385" fmla="*/ 448204 w 1421474"/>
                <a:gd name="connsiteY3385" fmla="*/ 593725 h 939799"/>
                <a:gd name="connsiteX3386" fmla="*/ 452438 w 1421474"/>
                <a:gd name="connsiteY3386" fmla="*/ 591079 h 939799"/>
                <a:gd name="connsiteX3387" fmla="*/ 454025 w 1421474"/>
                <a:gd name="connsiteY3387" fmla="*/ 590550 h 939799"/>
                <a:gd name="connsiteX3388" fmla="*/ 456142 w 1421474"/>
                <a:gd name="connsiteY3388" fmla="*/ 591079 h 939799"/>
                <a:gd name="connsiteX3389" fmla="*/ 457200 w 1421474"/>
                <a:gd name="connsiteY3389" fmla="*/ 590550 h 939799"/>
                <a:gd name="connsiteX3390" fmla="*/ 458788 w 1421474"/>
                <a:gd name="connsiteY3390" fmla="*/ 589492 h 939799"/>
                <a:gd name="connsiteX3391" fmla="*/ 460375 w 1421474"/>
                <a:gd name="connsiteY3391" fmla="*/ 587904 h 939799"/>
                <a:gd name="connsiteX3392" fmla="*/ 461433 w 1421474"/>
                <a:gd name="connsiteY3392" fmla="*/ 586846 h 939799"/>
                <a:gd name="connsiteX3393" fmla="*/ 475192 w 1421474"/>
                <a:gd name="connsiteY3393" fmla="*/ 582612 h 939799"/>
                <a:gd name="connsiteX3394" fmla="*/ 479425 w 1421474"/>
                <a:gd name="connsiteY3394" fmla="*/ 580496 h 939799"/>
                <a:gd name="connsiteX3395" fmla="*/ 481013 w 1421474"/>
                <a:gd name="connsiteY3395" fmla="*/ 579438 h 939799"/>
                <a:gd name="connsiteX3396" fmla="*/ 481542 w 1421474"/>
                <a:gd name="connsiteY3396" fmla="*/ 576263 h 939799"/>
                <a:gd name="connsiteX3397" fmla="*/ 482600 w 1421474"/>
                <a:gd name="connsiteY3397" fmla="*/ 575733 h 939799"/>
                <a:gd name="connsiteX3398" fmla="*/ 484717 w 1421474"/>
                <a:gd name="connsiteY3398" fmla="*/ 573617 h 939799"/>
                <a:gd name="connsiteX3399" fmla="*/ 486304 w 1421474"/>
                <a:gd name="connsiteY3399" fmla="*/ 573087 h 939799"/>
                <a:gd name="connsiteX3400" fmla="*/ 486833 w 1421474"/>
                <a:gd name="connsiteY3400" fmla="*/ 572558 h 939799"/>
                <a:gd name="connsiteX3401" fmla="*/ 494242 w 1421474"/>
                <a:gd name="connsiteY3401" fmla="*/ 569913 h 939799"/>
                <a:gd name="connsiteX3402" fmla="*/ 496358 w 1421474"/>
                <a:gd name="connsiteY3402" fmla="*/ 569913 h 939799"/>
                <a:gd name="connsiteX3403" fmla="*/ 499004 w 1421474"/>
                <a:gd name="connsiteY3403" fmla="*/ 570442 h 939799"/>
                <a:gd name="connsiteX3404" fmla="*/ 499533 w 1421474"/>
                <a:gd name="connsiteY3404" fmla="*/ 570442 h 939799"/>
                <a:gd name="connsiteX3405" fmla="*/ 502179 w 1421474"/>
                <a:gd name="connsiteY3405" fmla="*/ 568854 h 939799"/>
                <a:gd name="connsiteX3406" fmla="*/ 502179 w 1421474"/>
                <a:gd name="connsiteY3406" fmla="*/ 567796 h 939799"/>
                <a:gd name="connsiteX3407" fmla="*/ 502179 w 1421474"/>
                <a:gd name="connsiteY3407" fmla="*/ 566737 h 939799"/>
                <a:gd name="connsiteX3408" fmla="*/ 502179 w 1421474"/>
                <a:gd name="connsiteY3408" fmla="*/ 565150 h 939799"/>
                <a:gd name="connsiteX3409" fmla="*/ 503237 w 1421474"/>
                <a:gd name="connsiteY3409" fmla="*/ 564621 h 939799"/>
                <a:gd name="connsiteX3410" fmla="*/ 504296 w 1421474"/>
                <a:gd name="connsiteY3410" fmla="*/ 563563 h 939799"/>
                <a:gd name="connsiteX3411" fmla="*/ 505354 w 1421474"/>
                <a:gd name="connsiteY3411" fmla="*/ 563563 h 939799"/>
                <a:gd name="connsiteX3412" fmla="*/ 507471 w 1421474"/>
                <a:gd name="connsiteY3412" fmla="*/ 563563 h 939799"/>
                <a:gd name="connsiteX3413" fmla="*/ 509058 w 1421474"/>
                <a:gd name="connsiteY3413" fmla="*/ 563033 h 939799"/>
                <a:gd name="connsiteX3414" fmla="*/ 510646 w 1421474"/>
                <a:gd name="connsiteY3414" fmla="*/ 562504 h 939799"/>
                <a:gd name="connsiteX3415" fmla="*/ 511175 w 1421474"/>
                <a:gd name="connsiteY3415" fmla="*/ 561446 h 939799"/>
                <a:gd name="connsiteX3416" fmla="*/ 511704 w 1421474"/>
                <a:gd name="connsiteY3416" fmla="*/ 559858 h 939799"/>
                <a:gd name="connsiteX3417" fmla="*/ 512763 w 1421474"/>
                <a:gd name="connsiteY3417" fmla="*/ 558271 h 939799"/>
                <a:gd name="connsiteX3418" fmla="*/ 513821 w 1421474"/>
                <a:gd name="connsiteY3418" fmla="*/ 557212 h 939799"/>
                <a:gd name="connsiteX3419" fmla="*/ 515408 w 1421474"/>
                <a:gd name="connsiteY3419" fmla="*/ 556154 h 939799"/>
                <a:gd name="connsiteX3420" fmla="*/ 519112 w 1421474"/>
                <a:gd name="connsiteY3420" fmla="*/ 556154 h 939799"/>
                <a:gd name="connsiteX3421" fmla="*/ 520171 w 1421474"/>
                <a:gd name="connsiteY3421" fmla="*/ 555625 h 939799"/>
                <a:gd name="connsiteX3422" fmla="*/ 519642 w 1421474"/>
                <a:gd name="connsiteY3422" fmla="*/ 553508 h 939799"/>
                <a:gd name="connsiteX3423" fmla="*/ 520171 w 1421474"/>
                <a:gd name="connsiteY3423" fmla="*/ 547688 h 939799"/>
                <a:gd name="connsiteX3424" fmla="*/ 520700 w 1421474"/>
                <a:gd name="connsiteY3424" fmla="*/ 546100 h 939799"/>
                <a:gd name="connsiteX3425" fmla="*/ 521758 w 1421474"/>
                <a:gd name="connsiteY3425" fmla="*/ 545571 h 939799"/>
                <a:gd name="connsiteX3426" fmla="*/ 522288 w 1421474"/>
                <a:gd name="connsiteY3426" fmla="*/ 546100 h 939799"/>
                <a:gd name="connsiteX3427" fmla="*/ 523875 w 1421474"/>
                <a:gd name="connsiteY3427" fmla="*/ 546100 h 939799"/>
                <a:gd name="connsiteX3428" fmla="*/ 524933 w 1421474"/>
                <a:gd name="connsiteY3428" fmla="*/ 545571 h 939799"/>
                <a:gd name="connsiteX3429" fmla="*/ 527579 w 1421474"/>
                <a:gd name="connsiteY3429" fmla="*/ 540808 h 939799"/>
                <a:gd name="connsiteX3430" fmla="*/ 531813 w 1421474"/>
                <a:gd name="connsiteY3430" fmla="*/ 535517 h 939799"/>
                <a:gd name="connsiteX3431" fmla="*/ 533929 w 1421474"/>
                <a:gd name="connsiteY3431" fmla="*/ 532342 h 939799"/>
                <a:gd name="connsiteX3432" fmla="*/ 533929 w 1421474"/>
                <a:gd name="connsiteY3432" fmla="*/ 531813 h 939799"/>
                <a:gd name="connsiteX3433" fmla="*/ 531283 w 1421474"/>
                <a:gd name="connsiteY3433" fmla="*/ 530225 h 939799"/>
                <a:gd name="connsiteX3434" fmla="*/ 530225 w 1421474"/>
                <a:gd name="connsiteY3434" fmla="*/ 529167 h 939799"/>
                <a:gd name="connsiteX3435" fmla="*/ 525462 w 1421474"/>
                <a:gd name="connsiteY3435" fmla="*/ 523875 h 939799"/>
                <a:gd name="connsiteX3436" fmla="*/ 524404 w 1421474"/>
                <a:gd name="connsiteY3436" fmla="*/ 523346 h 939799"/>
                <a:gd name="connsiteX3437" fmla="*/ 521758 w 1421474"/>
                <a:gd name="connsiteY3437" fmla="*/ 523346 h 939799"/>
                <a:gd name="connsiteX3438" fmla="*/ 520700 w 1421474"/>
                <a:gd name="connsiteY3438" fmla="*/ 522817 h 939799"/>
                <a:gd name="connsiteX3439" fmla="*/ 515408 w 1421474"/>
                <a:gd name="connsiteY3439" fmla="*/ 519642 h 939799"/>
                <a:gd name="connsiteX3440" fmla="*/ 512763 w 1421474"/>
                <a:gd name="connsiteY3440" fmla="*/ 517525 h 939799"/>
                <a:gd name="connsiteX3441" fmla="*/ 511704 w 1421474"/>
                <a:gd name="connsiteY3441" fmla="*/ 516467 h 939799"/>
                <a:gd name="connsiteX3442" fmla="*/ 510117 w 1421474"/>
                <a:gd name="connsiteY3442" fmla="*/ 513821 h 939799"/>
                <a:gd name="connsiteX3443" fmla="*/ 510117 w 1421474"/>
                <a:gd name="connsiteY3443" fmla="*/ 513292 h 939799"/>
                <a:gd name="connsiteX3444" fmla="*/ 510117 w 1421474"/>
                <a:gd name="connsiteY3444" fmla="*/ 510117 h 939799"/>
                <a:gd name="connsiteX3445" fmla="*/ 510117 w 1421474"/>
                <a:gd name="connsiteY3445" fmla="*/ 508000 h 939799"/>
                <a:gd name="connsiteX3446" fmla="*/ 508529 w 1421474"/>
                <a:gd name="connsiteY3446" fmla="*/ 508000 h 939799"/>
                <a:gd name="connsiteX3447" fmla="*/ 509058 w 1421474"/>
                <a:gd name="connsiteY3447" fmla="*/ 507471 h 939799"/>
                <a:gd name="connsiteX3448" fmla="*/ 510117 w 1421474"/>
                <a:gd name="connsiteY3448" fmla="*/ 504825 h 939799"/>
                <a:gd name="connsiteX3449" fmla="*/ 510117 w 1421474"/>
                <a:gd name="connsiteY3449" fmla="*/ 502179 h 939799"/>
                <a:gd name="connsiteX3450" fmla="*/ 509587 w 1421474"/>
                <a:gd name="connsiteY3450" fmla="*/ 502708 h 939799"/>
                <a:gd name="connsiteX3451" fmla="*/ 508529 w 1421474"/>
                <a:gd name="connsiteY3451" fmla="*/ 504296 h 939799"/>
                <a:gd name="connsiteX3452" fmla="*/ 475192 w 1421474"/>
                <a:gd name="connsiteY3452" fmla="*/ 515938 h 939799"/>
                <a:gd name="connsiteX3453" fmla="*/ 476779 w 1421474"/>
                <a:gd name="connsiteY3453" fmla="*/ 512763 h 939799"/>
                <a:gd name="connsiteX3454" fmla="*/ 477308 w 1421474"/>
                <a:gd name="connsiteY3454" fmla="*/ 511704 h 939799"/>
                <a:gd name="connsiteX3455" fmla="*/ 476779 w 1421474"/>
                <a:gd name="connsiteY3455" fmla="*/ 510646 h 939799"/>
                <a:gd name="connsiteX3456" fmla="*/ 476779 w 1421474"/>
                <a:gd name="connsiteY3456" fmla="*/ 508529 h 939799"/>
                <a:gd name="connsiteX3457" fmla="*/ 477308 w 1421474"/>
                <a:gd name="connsiteY3457" fmla="*/ 506942 h 939799"/>
                <a:gd name="connsiteX3458" fmla="*/ 476779 w 1421474"/>
                <a:gd name="connsiteY3458" fmla="*/ 505354 h 939799"/>
                <a:gd name="connsiteX3459" fmla="*/ 475721 w 1421474"/>
                <a:gd name="connsiteY3459" fmla="*/ 504825 h 939799"/>
                <a:gd name="connsiteX3460" fmla="*/ 475721 w 1421474"/>
                <a:gd name="connsiteY3460" fmla="*/ 503767 h 939799"/>
                <a:gd name="connsiteX3461" fmla="*/ 474663 w 1421474"/>
                <a:gd name="connsiteY3461" fmla="*/ 503767 h 939799"/>
                <a:gd name="connsiteX3462" fmla="*/ 473075 w 1421474"/>
                <a:gd name="connsiteY3462" fmla="*/ 504296 h 939799"/>
                <a:gd name="connsiteX3463" fmla="*/ 473075 w 1421474"/>
                <a:gd name="connsiteY3463" fmla="*/ 506413 h 939799"/>
                <a:gd name="connsiteX3464" fmla="*/ 473075 w 1421474"/>
                <a:gd name="connsiteY3464" fmla="*/ 506942 h 939799"/>
                <a:gd name="connsiteX3465" fmla="*/ 472546 w 1421474"/>
                <a:gd name="connsiteY3465" fmla="*/ 507471 h 939799"/>
                <a:gd name="connsiteX3466" fmla="*/ 472017 w 1421474"/>
                <a:gd name="connsiteY3466" fmla="*/ 509587 h 939799"/>
                <a:gd name="connsiteX3467" fmla="*/ 472546 w 1421474"/>
                <a:gd name="connsiteY3467" fmla="*/ 512233 h 939799"/>
                <a:gd name="connsiteX3468" fmla="*/ 472546 w 1421474"/>
                <a:gd name="connsiteY3468" fmla="*/ 513292 h 939799"/>
                <a:gd name="connsiteX3469" fmla="*/ 473075 w 1421474"/>
                <a:gd name="connsiteY3469" fmla="*/ 515408 h 939799"/>
                <a:gd name="connsiteX3470" fmla="*/ 468842 w 1421474"/>
                <a:gd name="connsiteY3470" fmla="*/ 508529 h 939799"/>
                <a:gd name="connsiteX3471" fmla="*/ 468842 w 1421474"/>
                <a:gd name="connsiteY3471" fmla="*/ 508000 h 939799"/>
                <a:gd name="connsiteX3472" fmla="*/ 468313 w 1421474"/>
                <a:gd name="connsiteY3472" fmla="*/ 507471 h 939799"/>
                <a:gd name="connsiteX3473" fmla="*/ 466196 w 1421474"/>
                <a:gd name="connsiteY3473" fmla="*/ 503767 h 939799"/>
                <a:gd name="connsiteX3474" fmla="*/ 466725 w 1421474"/>
                <a:gd name="connsiteY3474" fmla="*/ 501650 h 939799"/>
                <a:gd name="connsiteX3475" fmla="*/ 465667 w 1421474"/>
                <a:gd name="connsiteY3475" fmla="*/ 500592 h 939799"/>
                <a:gd name="connsiteX3476" fmla="*/ 466196 w 1421474"/>
                <a:gd name="connsiteY3476" fmla="*/ 499533 h 939799"/>
                <a:gd name="connsiteX3477" fmla="*/ 466725 w 1421474"/>
                <a:gd name="connsiteY3477" fmla="*/ 499533 h 939799"/>
                <a:gd name="connsiteX3478" fmla="*/ 467254 w 1421474"/>
                <a:gd name="connsiteY3478" fmla="*/ 498475 h 939799"/>
                <a:gd name="connsiteX3479" fmla="*/ 465667 w 1421474"/>
                <a:gd name="connsiteY3479" fmla="*/ 496888 h 939799"/>
                <a:gd name="connsiteX3480" fmla="*/ 462492 w 1421474"/>
                <a:gd name="connsiteY3480" fmla="*/ 496358 h 939799"/>
                <a:gd name="connsiteX3481" fmla="*/ 462492 w 1421474"/>
                <a:gd name="connsiteY3481" fmla="*/ 495829 h 939799"/>
                <a:gd name="connsiteX3482" fmla="*/ 461433 w 1421474"/>
                <a:gd name="connsiteY3482" fmla="*/ 495300 h 939799"/>
                <a:gd name="connsiteX3483" fmla="*/ 460904 w 1421474"/>
                <a:gd name="connsiteY3483" fmla="*/ 494771 h 939799"/>
                <a:gd name="connsiteX3484" fmla="*/ 460375 w 1421474"/>
                <a:gd name="connsiteY3484" fmla="*/ 493712 h 939799"/>
                <a:gd name="connsiteX3485" fmla="*/ 460904 w 1421474"/>
                <a:gd name="connsiteY3485" fmla="*/ 493183 h 939799"/>
                <a:gd name="connsiteX3486" fmla="*/ 459846 w 1421474"/>
                <a:gd name="connsiteY3486" fmla="*/ 492654 h 939799"/>
                <a:gd name="connsiteX3487" fmla="*/ 459846 w 1421474"/>
                <a:gd name="connsiteY3487" fmla="*/ 492654 h 939799"/>
                <a:gd name="connsiteX3488" fmla="*/ 455612 w 1421474"/>
                <a:gd name="connsiteY3488" fmla="*/ 485775 h 939799"/>
                <a:gd name="connsiteX3489" fmla="*/ 451908 w 1421474"/>
                <a:gd name="connsiteY3489" fmla="*/ 475192 h 939799"/>
                <a:gd name="connsiteX3490" fmla="*/ 454025 w 1421474"/>
                <a:gd name="connsiteY3490" fmla="*/ 474663 h 939799"/>
                <a:gd name="connsiteX3491" fmla="*/ 454025 w 1421474"/>
                <a:gd name="connsiteY3491" fmla="*/ 474663 h 939799"/>
                <a:gd name="connsiteX3492" fmla="*/ 456142 w 1421474"/>
                <a:gd name="connsiteY3492" fmla="*/ 474133 h 939799"/>
                <a:gd name="connsiteX3493" fmla="*/ 470958 w 1421474"/>
                <a:gd name="connsiteY3493" fmla="*/ 480483 h 939799"/>
                <a:gd name="connsiteX3494" fmla="*/ 470958 w 1421474"/>
                <a:gd name="connsiteY3494" fmla="*/ 481013 h 939799"/>
                <a:gd name="connsiteX3495" fmla="*/ 471487 w 1421474"/>
                <a:gd name="connsiteY3495" fmla="*/ 481542 h 939799"/>
                <a:gd name="connsiteX3496" fmla="*/ 475721 w 1421474"/>
                <a:gd name="connsiteY3496" fmla="*/ 488950 h 939799"/>
                <a:gd name="connsiteX3497" fmla="*/ 477308 w 1421474"/>
                <a:gd name="connsiteY3497" fmla="*/ 490538 h 939799"/>
                <a:gd name="connsiteX3498" fmla="*/ 479425 w 1421474"/>
                <a:gd name="connsiteY3498" fmla="*/ 491067 h 939799"/>
                <a:gd name="connsiteX3499" fmla="*/ 482600 w 1421474"/>
                <a:gd name="connsiteY3499" fmla="*/ 492125 h 939799"/>
                <a:gd name="connsiteX3500" fmla="*/ 486304 w 1421474"/>
                <a:gd name="connsiteY3500" fmla="*/ 496358 h 939799"/>
                <a:gd name="connsiteX3501" fmla="*/ 489479 w 1421474"/>
                <a:gd name="connsiteY3501" fmla="*/ 497417 h 939799"/>
                <a:gd name="connsiteX3502" fmla="*/ 491067 w 1421474"/>
                <a:gd name="connsiteY3502" fmla="*/ 498475 h 939799"/>
                <a:gd name="connsiteX3503" fmla="*/ 494242 w 1421474"/>
                <a:gd name="connsiteY3503" fmla="*/ 499004 h 939799"/>
                <a:gd name="connsiteX3504" fmla="*/ 498475 w 1421474"/>
                <a:gd name="connsiteY3504" fmla="*/ 501121 h 939799"/>
                <a:gd name="connsiteX3505" fmla="*/ 499004 w 1421474"/>
                <a:gd name="connsiteY3505" fmla="*/ 501121 h 939799"/>
                <a:gd name="connsiteX3506" fmla="*/ 500063 w 1421474"/>
                <a:gd name="connsiteY3506" fmla="*/ 500063 h 939799"/>
                <a:gd name="connsiteX3507" fmla="*/ 501121 w 1421474"/>
                <a:gd name="connsiteY3507" fmla="*/ 498475 h 939799"/>
                <a:gd name="connsiteX3508" fmla="*/ 503237 w 1421474"/>
                <a:gd name="connsiteY3508" fmla="*/ 497946 h 939799"/>
                <a:gd name="connsiteX3509" fmla="*/ 503767 w 1421474"/>
                <a:gd name="connsiteY3509" fmla="*/ 496888 h 939799"/>
                <a:gd name="connsiteX3510" fmla="*/ 504825 w 1421474"/>
                <a:gd name="connsiteY3510" fmla="*/ 496358 h 939799"/>
                <a:gd name="connsiteX3511" fmla="*/ 506413 w 1421474"/>
                <a:gd name="connsiteY3511" fmla="*/ 496358 h 939799"/>
                <a:gd name="connsiteX3512" fmla="*/ 506942 w 1421474"/>
                <a:gd name="connsiteY3512" fmla="*/ 495829 h 939799"/>
                <a:gd name="connsiteX3513" fmla="*/ 508000 w 1421474"/>
                <a:gd name="connsiteY3513" fmla="*/ 495829 h 939799"/>
                <a:gd name="connsiteX3514" fmla="*/ 509058 w 1421474"/>
                <a:gd name="connsiteY3514" fmla="*/ 495829 h 939799"/>
                <a:gd name="connsiteX3515" fmla="*/ 513292 w 1421474"/>
                <a:gd name="connsiteY3515" fmla="*/ 497417 h 939799"/>
                <a:gd name="connsiteX3516" fmla="*/ 513821 w 1421474"/>
                <a:gd name="connsiteY3516" fmla="*/ 498475 h 939799"/>
                <a:gd name="connsiteX3517" fmla="*/ 513821 w 1421474"/>
                <a:gd name="connsiteY3517" fmla="*/ 500592 h 939799"/>
                <a:gd name="connsiteX3518" fmla="*/ 514879 w 1421474"/>
                <a:gd name="connsiteY3518" fmla="*/ 501650 h 939799"/>
                <a:gd name="connsiteX3519" fmla="*/ 515408 w 1421474"/>
                <a:gd name="connsiteY3519" fmla="*/ 503237 h 939799"/>
                <a:gd name="connsiteX3520" fmla="*/ 515938 w 1421474"/>
                <a:gd name="connsiteY3520" fmla="*/ 503767 h 939799"/>
                <a:gd name="connsiteX3521" fmla="*/ 515938 w 1421474"/>
                <a:gd name="connsiteY3521" fmla="*/ 505354 h 939799"/>
                <a:gd name="connsiteX3522" fmla="*/ 516467 w 1421474"/>
                <a:gd name="connsiteY3522" fmla="*/ 505354 h 939799"/>
                <a:gd name="connsiteX3523" fmla="*/ 517525 w 1421474"/>
                <a:gd name="connsiteY3523" fmla="*/ 506413 h 939799"/>
                <a:gd name="connsiteX3524" fmla="*/ 520171 w 1421474"/>
                <a:gd name="connsiteY3524" fmla="*/ 506413 h 939799"/>
                <a:gd name="connsiteX3525" fmla="*/ 520700 w 1421474"/>
                <a:gd name="connsiteY3525" fmla="*/ 507471 h 939799"/>
                <a:gd name="connsiteX3526" fmla="*/ 526521 w 1421474"/>
                <a:gd name="connsiteY3526" fmla="*/ 507471 h 939799"/>
                <a:gd name="connsiteX3527" fmla="*/ 528638 w 1421474"/>
                <a:gd name="connsiteY3527" fmla="*/ 509058 h 939799"/>
                <a:gd name="connsiteX3528" fmla="*/ 530225 w 1421474"/>
                <a:gd name="connsiteY3528" fmla="*/ 509058 h 939799"/>
                <a:gd name="connsiteX3529" fmla="*/ 537104 w 1421474"/>
                <a:gd name="connsiteY3529" fmla="*/ 509058 h 939799"/>
                <a:gd name="connsiteX3530" fmla="*/ 538692 w 1421474"/>
                <a:gd name="connsiteY3530" fmla="*/ 509058 h 939799"/>
                <a:gd name="connsiteX3531" fmla="*/ 540279 w 1421474"/>
                <a:gd name="connsiteY3531" fmla="*/ 510117 h 939799"/>
                <a:gd name="connsiteX3532" fmla="*/ 541337 w 1421474"/>
                <a:gd name="connsiteY3532" fmla="*/ 510646 h 939799"/>
                <a:gd name="connsiteX3533" fmla="*/ 544513 w 1421474"/>
                <a:gd name="connsiteY3533" fmla="*/ 511175 h 939799"/>
                <a:gd name="connsiteX3534" fmla="*/ 546100 w 1421474"/>
                <a:gd name="connsiteY3534" fmla="*/ 511175 h 939799"/>
                <a:gd name="connsiteX3535" fmla="*/ 590550 w 1421474"/>
                <a:gd name="connsiteY3535" fmla="*/ 520700 h 939799"/>
                <a:gd name="connsiteX3536" fmla="*/ 591608 w 1421474"/>
                <a:gd name="connsiteY3536" fmla="*/ 520171 h 939799"/>
                <a:gd name="connsiteX3537" fmla="*/ 592667 w 1421474"/>
                <a:gd name="connsiteY3537" fmla="*/ 519112 h 939799"/>
                <a:gd name="connsiteX3538" fmla="*/ 595313 w 1421474"/>
                <a:gd name="connsiteY3538" fmla="*/ 518583 h 939799"/>
                <a:gd name="connsiteX3539" fmla="*/ 595313 w 1421474"/>
                <a:gd name="connsiteY3539" fmla="*/ 516467 h 939799"/>
                <a:gd name="connsiteX3540" fmla="*/ 596371 w 1421474"/>
                <a:gd name="connsiteY3540" fmla="*/ 516467 h 939799"/>
                <a:gd name="connsiteX3541" fmla="*/ 601663 w 1421474"/>
                <a:gd name="connsiteY3541" fmla="*/ 516467 h 939799"/>
                <a:gd name="connsiteX3542" fmla="*/ 602192 w 1421474"/>
                <a:gd name="connsiteY3542" fmla="*/ 516996 h 939799"/>
                <a:gd name="connsiteX3543" fmla="*/ 604308 w 1421474"/>
                <a:gd name="connsiteY3543" fmla="*/ 517525 h 939799"/>
                <a:gd name="connsiteX3544" fmla="*/ 604837 w 1421474"/>
                <a:gd name="connsiteY3544" fmla="*/ 516467 h 939799"/>
                <a:gd name="connsiteX3545" fmla="*/ 607483 w 1421474"/>
                <a:gd name="connsiteY3545" fmla="*/ 515938 h 939799"/>
                <a:gd name="connsiteX3546" fmla="*/ 608013 w 1421474"/>
                <a:gd name="connsiteY3546" fmla="*/ 515938 h 939799"/>
                <a:gd name="connsiteX3547" fmla="*/ 608542 w 1421474"/>
                <a:gd name="connsiteY3547" fmla="*/ 516996 h 939799"/>
                <a:gd name="connsiteX3548" fmla="*/ 610129 w 1421474"/>
                <a:gd name="connsiteY3548" fmla="*/ 516467 h 939799"/>
                <a:gd name="connsiteX3549" fmla="*/ 610658 w 1421474"/>
                <a:gd name="connsiteY3549" fmla="*/ 515938 h 939799"/>
                <a:gd name="connsiteX3550" fmla="*/ 611717 w 1421474"/>
                <a:gd name="connsiteY3550" fmla="*/ 515938 h 939799"/>
                <a:gd name="connsiteX3551" fmla="*/ 610658 w 1421474"/>
                <a:gd name="connsiteY3551" fmla="*/ 514350 h 939799"/>
                <a:gd name="connsiteX3552" fmla="*/ 611717 w 1421474"/>
                <a:gd name="connsiteY3552" fmla="*/ 513821 h 939799"/>
                <a:gd name="connsiteX3553" fmla="*/ 609071 w 1421474"/>
                <a:gd name="connsiteY3553" fmla="*/ 507471 h 939799"/>
                <a:gd name="connsiteX3554" fmla="*/ 608542 w 1421474"/>
                <a:gd name="connsiteY3554" fmla="*/ 506413 h 939799"/>
                <a:gd name="connsiteX3555" fmla="*/ 606954 w 1421474"/>
                <a:gd name="connsiteY3555" fmla="*/ 506413 h 939799"/>
                <a:gd name="connsiteX3556" fmla="*/ 605896 w 1421474"/>
                <a:gd name="connsiteY3556" fmla="*/ 506413 h 939799"/>
                <a:gd name="connsiteX3557" fmla="*/ 604308 w 1421474"/>
                <a:gd name="connsiteY3557" fmla="*/ 504825 h 939799"/>
                <a:gd name="connsiteX3558" fmla="*/ 604837 w 1421474"/>
                <a:gd name="connsiteY3558" fmla="*/ 501121 h 939799"/>
                <a:gd name="connsiteX3559" fmla="*/ 612775 w 1421474"/>
                <a:gd name="connsiteY3559" fmla="*/ 490538 h 939799"/>
                <a:gd name="connsiteX3560" fmla="*/ 614362 w 1421474"/>
                <a:gd name="connsiteY3560" fmla="*/ 490538 h 939799"/>
                <a:gd name="connsiteX3561" fmla="*/ 616479 w 1421474"/>
                <a:gd name="connsiteY3561" fmla="*/ 489479 h 939799"/>
                <a:gd name="connsiteX3562" fmla="*/ 617008 w 1421474"/>
                <a:gd name="connsiteY3562" fmla="*/ 488421 h 939799"/>
                <a:gd name="connsiteX3563" fmla="*/ 618596 w 1421474"/>
                <a:gd name="connsiteY3563" fmla="*/ 486304 h 939799"/>
                <a:gd name="connsiteX3564" fmla="*/ 619654 w 1421474"/>
                <a:gd name="connsiteY3564" fmla="*/ 484717 h 939799"/>
                <a:gd name="connsiteX3565" fmla="*/ 620183 w 1421474"/>
                <a:gd name="connsiteY3565" fmla="*/ 483129 h 939799"/>
                <a:gd name="connsiteX3566" fmla="*/ 623888 w 1421474"/>
                <a:gd name="connsiteY3566" fmla="*/ 481542 h 939799"/>
                <a:gd name="connsiteX3567" fmla="*/ 625475 w 1421474"/>
                <a:gd name="connsiteY3567" fmla="*/ 479954 h 939799"/>
                <a:gd name="connsiteX3568" fmla="*/ 627063 w 1421474"/>
                <a:gd name="connsiteY3568" fmla="*/ 475721 h 939799"/>
                <a:gd name="connsiteX3569" fmla="*/ 628121 w 1421474"/>
                <a:gd name="connsiteY3569" fmla="*/ 474133 h 939799"/>
                <a:gd name="connsiteX3570" fmla="*/ 629708 w 1421474"/>
                <a:gd name="connsiteY3570" fmla="*/ 473604 h 939799"/>
                <a:gd name="connsiteX3571" fmla="*/ 630767 w 1421474"/>
                <a:gd name="connsiteY3571" fmla="*/ 472546 h 939799"/>
                <a:gd name="connsiteX3572" fmla="*/ 630237 w 1421474"/>
                <a:gd name="connsiteY3572" fmla="*/ 471487 h 939799"/>
                <a:gd name="connsiteX3573" fmla="*/ 635000 w 1421474"/>
                <a:gd name="connsiteY3573" fmla="*/ 466196 h 939799"/>
                <a:gd name="connsiteX3574" fmla="*/ 635529 w 1421474"/>
                <a:gd name="connsiteY3574" fmla="*/ 463021 h 939799"/>
                <a:gd name="connsiteX3575" fmla="*/ 635000 w 1421474"/>
                <a:gd name="connsiteY3575" fmla="*/ 461433 h 939799"/>
                <a:gd name="connsiteX3576" fmla="*/ 635000 w 1421474"/>
                <a:gd name="connsiteY3576" fmla="*/ 460375 h 939799"/>
                <a:gd name="connsiteX3577" fmla="*/ 635000 w 1421474"/>
                <a:gd name="connsiteY3577" fmla="*/ 459846 h 939799"/>
                <a:gd name="connsiteX3578" fmla="*/ 639763 w 1421474"/>
                <a:gd name="connsiteY3578" fmla="*/ 457729 h 939799"/>
                <a:gd name="connsiteX3579" fmla="*/ 640821 w 1421474"/>
                <a:gd name="connsiteY3579" fmla="*/ 456671 h 939799"/>
                <a:gd name="connsiteX3580" fmla="*/ 640821 w 1421474"/>
                <a:gd name="connsiteY3580" fmla="*/ 456142 h 939799"/>
                <a:gd name="connsiteX3581" fmla="*/ 639233 w 1421474"/>
                <a:gd name="connsiteY3581" fmla="*/ 454554 h 939799"/>
                <a:gd name="connsiteX3582" fmla="*/ 656167 w 1421474"/>
                <a:gd name="connsiteY3582" fmla="*/ 431800 h 939799"/>
                <a:gd name="connsiteX3583" fmla="*/ 655638 w 1421474"/>
                <a:gd name="connsiteY3583" fmla="*/ 431800 h 939799"/>
                <a:gd name="connsiteX3584" fmla="*/ 654579 w 1421474"/>
                <a:gd name="connsiteY3584" fmla="*/ 431271 h 939799"/>
                <a:gd name="connsiteX3585" fmla="*/ 650875 w 1421474"/>
                <a:gd name="connsiteY3585" fmla="*/ 430742 h 939799"/>
                <a:gd name="connsiteX3586" fmla="*/ 648229 w 1421474"/>
                <a:gd name="connsiteY3586" fmla="*/ 429154 h 939799"/>
                <a:gd name="connsiteX3587" fmla="*/ 648229 w 1421474"/>
                <a:gd name="connsiteY3587" fmla="*/ 428625 h 939799"/>
                <a:gd name="connsiteX3588" fmla="*/ 647171 w 1421474"/>
                <a:gd name="connsiteY3588" fmla="*/ 428625 h 939799"/>
                <a:gd name="connsiteX3589" fmla="*/ 645583 w 1421474"/>
                <a:gd name="connsiteY3589" fmla="*/ 429683 h 939799"/>
                <a:gd name="connsiteX3590" fmla="*/ 644525 w 1421474"/>
                <a:gd name="connsiteY3590" fmla="*/ 427567 h 939799"/>
                <a:gd name="connsiteX3591" fmla="*/ 643467 w 1421474"/>
                <a:gd name="connsiteY3591" fmla="*/ 427567 h 939799"/>
                <a:gd name="connsiteX3592" fmla="*/ 644525 w 1421474"/>
                <a:gd name="connsiteY3592" fmla="*/ 425450 h 939799"/>
                <a:gd name="connsiteX3593" fmla="*/ 644525 w 1421474"/>
                <a:gd name="connsiteY3593" fmla="*/ 424392 h 939799"/>
                <a:gd name="connsiteX3594" fmla="*/ 642408 w 1421474"/>
                <a:gd name="connsiteY3594" fmla="*/ 421746 h 939799"/>
                <a:gd name="connsiteX3595" fmla="*/ 640292 w 1421474"/>
                <a:gd name="connsiteY3595" fmla="*/ 421746 h 939799"/>
                <a:gd name="connsiteX3596" fmla="*/ 639763 w 1421474"/>
                <a:gd name="connsiteY3596" fmla="*/ 422275 h 939799"/>
                <a:gd name="connsiteX3597" fmla="*/ 639763 w 1421474"/>
                <a:gd name="connsiteY3597" fmla="*/ 420688 h 939799"/>
                <a:gd name="connsiteX3598" fmla="*/ 637117 w 1421474"/>
                <a:gd name="connsiteY3598" fmla="*/ 420158 h 939799"/>
                <a:gd name="connsiteX3599" fmla="*/ 636058 w 1421474"/>
                <a:gd name="connsiteY3599" fmla="*/ 420688 h 939799"/>
                <a:gd name="connsiteX3600" fmla="*/ 635000 w 1421474"/>
                <a:gd name="connsiteY3600" fmla="*/ 420158 h 939799"/>
                <a:gd name="connsiteX3601" fmla="*/ 634471 w 1421474"/>
                <a:gd name="connsiteY3601" fmla="*/ 419629 h 939799"/>
                <a:gd name="connsiteX3602" fmla="*/ 633942 w 1421474"/>
                <a:gd name="connsiteY3602" fmla="*/ 419629 h 939799"/>
                <a:gd name="connsiteX3603" fmla="*/ 633942 w 1421474"/>
                <a:gd name="connsiteY3603" fmla="*/ 419100 h 939799"/>
                <a:gd name="connsiteX3604" fmla="*/ 635529 w 1421474"/>
                <a:gd name="connsiteY3604" fmla="*/ 419100 h 939799"/>
                <a:gd name="connsiteX3605" fmla="*/ 636058 w 1421474"/>
                <a:gd name="connsiteY3605" fmla="*/ 418571 h 939799"/>
                <a:gd name="connsiteX3606" fmla="*/ 637646 w 1421474"/>
                <a:gd name="connsiteY3606" fmla="*/ 418042 h 939799"/>
                <a:gd name="connsiteX3607" fmla="*/ 637646 w 1421474"/>
                <a:gd name="connsiteY3607" fmla="*/ 416983 h 939799"/>
                <a:gd name="connsiteX3608" fmla="*/ 638175 w 1421474"/>
                <a:gd name="connsiteY3608" fmla="*/ 416454 h 939799"/>
                <a:gd name="connsiteX3609" fmla="*/ 637646 w 1421474"/>
                <a:gd name="connsiteY3609" fmla="*/ 415925 h 939799"/>
                <a:gd name="connsiteX3610" fmla="*/ 638175 w 1421474"/>
                <a:gd name="connsiteY3610" fmla="*/ 414337 h 939799"/>
                <a:gd name="connsiteX3611" fmla="*/ 637117 w 1421474"/>
                <a:gd name="connsiteY3611" fmla="*/ 413808 h 939799"/>
                <a:gd name="connsiteX3612" fmla="*/ 637646 w 1421474"/>
                <a:gd name="connsiteY3612" fmla="*/ 412221 h 939799"/>
                <a:gd name="connsiteX3613" fmla="*/ 637646 w 1421474"/>
                <a:gd name="connsiteY3613" fmla="*/ 411692 h 939799"/>
                <a:gd name="connsiteX3614" fmla="*/ 637646 w 1421474"/>
                <a:gd name="connsiteY3614" fmla="*/ 411692 h 939799"/>
                <a:gd name="connsiteX3615" fmla="*/ 637646 w 1421474"/>
                <a:gd name="connsiteY3615" fmla="*/ 409575 h 939799"/>
                <a:gd name="connsiteX3616" fmla="*/ 636587 w 1421474"/>
                <a:gd name="connsiteY3616" fmla="*/ 407987 h 939799"/>
                <a:gd name="connsiteX3617" fmla="*/ 635529 w 1421474"/>
                <a:gd name="connsiteY3617" fmla="*/ 407458 h 939799"/>
                <a:gd name="connsiteX3618" fmla="*/ 633413 w 1421474"/>
                <a:gd name="connsiteY3618" fmla="*/ 407458 h 939799"/>
                <a:gd name="connsiteX3619" fmla="*/ 632883 w 1421474"/>
                <a:gd name="connsiteY3619" fmla="*/ 406929 h 939799"/>
                <a:gd name="connsiteX3620" fmla="*/ 632354 w 1421474"/>
                <a:gd name="connsiteY3620" fmla="*/ 407458 h 939799"/>
                <a:gd name="connsiteX3621" fmla="*/ 630767 w 1421474"/>
                <a:gd name="connsiteY3621" fmla="*/ 407987 h 939799"/>
                <a:gd name="connsiteX3622" fmla="*/ 629708 w 1421474"/>
                <a:gd name="connsiteY3622" fmla="*/ 406400 h 939799"/>
                <a:gd name="connsiteX3623" fmla="*/ 629708 w 1421474"/>
                <a:gd name="connsiteY3623" fmla="*/ 405342 h 939799"/>
                <a:gd name="connsiteX3624" fmla="*/ 630237 w 1421474"/>
                <a:gd name="connsiteY3624" fmla="*/ 404283 h 939799"/>
                <a:gd name="connsiteX3625" fmla="*/ 630237 w 1421474"/>
                <a:gd name="connsiteY3625" fmla="*/ 400579 h 939799"/>
                <a:gd name="connsiteX3626" fmla="*/ 630767 w 1421474"/>
                <a:gd name="connsiteY3626" fmla="*/ 397933 h 939799"/>
                <a:gd name="connsiteX3627" fmla="*/ 630767 w 1421474"/>
                <a:gd name="connsiteY3627" fmla="*/ 396875 h 939799"/>
                <a:gd name="connsiteX3628" fmla="*/ 641879 w 1421474"/>
                <a:gd name="connsiteY3628" fmla="*/ 391054 h 939799"/>
                <a:gd name="connsiteX3629" fmla="*/ 642938 w 1421474"/>
                <a:gd name="connsiteY3629" fmla="*/ 391054 h 939799"/>
                <a:gd name="connsiteX3630" fmla="*/ 643467 w 1421474"/>
                <a:gd name="connsiteY3630" fmla="*/ 393171 h 939799"/>
                <a:gd name="connsiteX3631" fmla="*/ 644525 w 1421474"/>
                <a:gd name="connsiteY3631" fmla="*/ 393171 h 939799"/>
                <a:gd name="connsiteX3632" fmla="*/ 646112 w 1421474"/>
                <a:gd name="connsiteY3632" fmla="*/ 392642 h 939799"/>
                <a:gd name="connsiteX3633" fmla="*/ 648758 w 1421474"/>
                <a:gd name="connsiteY3633" fmla="*/ 392642 h 939799"/>
                <a:gd name="connsiteX3634" fmla="*/ 649817 w 1421474"/>
                <a:gd name="connsiteY3634" fmla="*/ 391583 h 939799"/>
                <a:gd name="connsiteX3635" fmla="*/ 651404 w 1421474"/>
                <a:gd name="connsiteY3635" fmla="*/ 388408 h 939799"/>
                <a:gd name="connsiteX3636" fmla="*/ 652462 w 1421474"/>
                <a:gd name="connsiteY3636" fmla="*/ 387350 h 939799"/>
                <a:gd name="connsiteX3637" fmla="*/ 653521 w 1421474"/>
                <a:gd name="connsiteY3637" fmla="*/ 386821 h 939799"/>
                <a:gd name="connsiteX3638" fmla="*/ 657225 w 1421474"/>
                <a:gd name="connsiteY3638" fmla="*/ 387879 h 939799"/>
                <a:gd name="connsiteX3639" fmla="*/ 658813 w 1421474"/>
                <a:gd name="connsiteY3639" fmla="*/ 387350 h 939799"/>
                <a:gd name="connsiteX3640" fmla="*/ 660400 w 1421474"/>
                <a:gd name="connsiteY3640" fmla="*/ 387350 h 939799"/>
                <a:gd name="connsiteX3641" fmla="*/ 661987 w 1421474"/>
                <a:gd name="connsiteY3641" fmla="*/ 385763 h 939799"/>
                <a:gd name="connsiteX3642" fmla="*/ 664104 w 1421474"/>
                <a:gd name="connsiteY3642" fmla="*/ 383117 h 939799"/>
                <a:gd name="connsiteX3643" fmla="*/ 665163 w 1421474"/>
                <a:gd name="connsiteY3643" fmla="*/ 382058 h 939799"/>
                <a:gd name="connsiteX3644" fmla="*/ 674158 w 1421474"/>
                <a:gd name="connsiteY3644" fmla="*/ 379413 h 939799"/>
                <a:gd name="connsiteX3645" fmla="*/ 675217 w 1421474"/>
                <a:gd name="connsiteY3645" fmla="*/ 378883 h 939799"/>
                <a:gd name="connsiteX3646" fmla="*/ 675217 w 1421474"/>
                <a:gd name="connsiteY3646" fmla="*/ 377296 h 939799"/>
                <a:gd name="connsiteX3647" fmla="*/ 674688 w 1421474"/>
                <a:gd name="connsiteY3647" fmla="*/ 374121 h 939799"/>
                <a:gd name="connsiteX3648" fmla="*/ 674688 w 1421474"/>
                <a:gd name="connsiteY3648" fmla="*/ 373063 h 939799"/>
                <a:gd name="connsiteX3649" fmla="*/ 675746 w 1421474"/>
                <a:gd name="connsiteY3649" fmla="*/ 371475 h 939799"/>
                <a:gd name="connsiteX3650" fmla="*/ 677862 w 1421474"/>
                <a:gd name="connsiteY3650" fmla="*/ 369358 h 939799"/>
                <a:gd name="connsiteX3651" fmla="*/ 678392 w 1421474"/>
                <a:gd name="connsiteY3651" fmla="*/ 367771 h 939799"/>
                <a:gd name="connsiteX3652" fmla="*/ 677862 w 1421474"/>
                <a:gd name="connsiteY3652" fmla="*/ 366183 h 939799"/>
                <a:gd name="connsiteX3653" fmla="*/ 676275 w 1421474"/>
                <a:gd name="connsiteY3653" fmla="*/ 361950 h 939799"/>
                <a:gd name="connsiteX3654" fmla="*/ 676275 w 1421474"/>
                <a:gd name="connsiteY3654" fmla="*/ 357188 h 939799"/>
                <a:gd name="connsiteX3655" fmla="*/ 674688 w 1421474"/>
                <a:gd name="connsiteY3655" fmla="*/ 356658 h 939799"/>
                <a:gd name="connsiteX3656" fmla="*/ 673629 w 1421474"/>
                <a:gd name="connsiteY3656" fmla="*/ 356658 h 939799"/>
                <a:gd name="connsiteX3657" fmla="*/ 672571 w 1421474"/>
                <a:gd name="connsiteY3657" fmla="*/ 356129 h 939799"/>
                <a:gd name="connsiteX3658" fmla="*/ 673100 w 1421474"/>
                <a:gd name="connsiteY3658" fmla="*/ 355600 h 939799"/>
                <a:gd name="connsiteX3659" fmla="*/ 673629 w 1421474"/>
                <a:gd name="connsiteY3659" fmla="*/ 354013 h 939799"/>
                <a:gd name="connsiteX3660" fmla="*/ 674688 w 1421474"/>
                <a:gd name="connsiteY3660" fmla="*/ 353483 h 939799"/>
                <a:gd name="connsiteX3661" fmla="*/ 684742 w 1421474"/>
                <a:gd name="connsiteY3661" fmla="*/ 351367 h 939799"/>
                <a:gd name="connsiteX3662" fmla="*/ 686329 w 1421474"/>
                <a:gd name="connsiteY3662" fmla="*/ 351896 h 939799"/>
                <a:gd name="connsiteX3663" fmla="*/ 690033 w 1421474"/>
                <a:gd name="connsiteY3663" fmla="*/ 352954 h 939799"/>
                <a:gd name="connsiteX3664" fmla="*/ 691092 w 1421474"/>
                <a:gd name="connsiteY3664" fmla="*/ 352954 h 939799"/>
                <a:gd name="connsiteX3665" fmla="*/ 691621 w 1421474"/>
                <a:gd name="connsiteY3665" fmla="*/ 351896 h 939799"/>
                <a:gd name="connsiteX3666" fmla="*/ 692150 w 1421474"/>
                <a:gd name="connsiteY3666" fmla="*/ 351367 h 939799"/>
                <a:gd name="connsiteX3667" fmla="*/ 692150 w 1421474"/>
                <a:gd name="connsiteY3667" fmla="*/ 350308 h 939799"/>
                <a:gd name="connsiteX3668" fmla="*/ 690033 w 1421474"/>
                <a:gd name="connsiteY3668" fmla="*/ 348192 h 939799"/>
                <a:gd name="connsiteX3669" fmla="*/ 690563 w 1421474"/>
                <a:gd name="connsiteY3669" fmla="*/ 346604 h 939799"/>
                <a:gd name="connsiteX3670" fmla="*/ 694267 w 1421474"/>
                <a:gd name="connsiteY3670" fmla="*/ 336550 h 939799"/>
                <a:gd name="connsiteX3671" fmla="*/ 695854 w 1421474"/>
                <a:gd name="connsiteY3671" fmla="*/ 334433 h 939799"/>
                <a:gd name="connsiteX3672" fmla="*/ 703263 w 1421474"/>
                <a:gd name="connsiteY3672" fmla="*/ 337079 h 939799"/>
                <a:gd name="connsiteX3673" fmla="*/ 707496 w 1421474"/>
                <a:gd name="connsiteY3673" fmla="*/ 337079 h 939799"/>
                <a:gd name="connsiteX3674" fmla="*/ 709612 w 1421474"/>
                <a:gd name="connsiteY3674" fmla="*/ 337079 h 939799"/>
                <a:gd name="connsiteX3675" fmla="*/ 711200 w 1421474"/>
                <a:gd name="connsiteY3675" fmla="*/ 336550 h 939799"/>
                <a:gd name="connsiteX3676" fmla="*/ 712258 w 1421474"/>
                <a:gd name="connsiteY3676" fmla="*/ 334962 h 939799"/>
                <a:gd name="connsiteX3677" fmla="*/ 712788 w 1421474"/>
                <a:gd name="connsiteY3677" fmla="*/ 333375 h 939799"/>
                <a:gd name="connsiteX3678" fmla="*/ 712258 w 1421474"/>
                <a:gd name="connsiteY3678" fmla="*/ 330729 h 939799"/>
                <a:gd name="connsiteX3679" fmla="*/ 711729 w 1421474"/>
                <a:gd name="connsiteY3679" fmla="*/ 327554 h 939799"/>
                <a:gd name="connsiteX3680" fmla="*/ 712788 w 1421474"/>
                <a:gd name="connsiteY3680" fmla="*/ 324908 h 939799"/>
                <a:gd name="connsiteX3681" fmla="*/ 714375 w 1421474"/>
                <a:gd name="connsiteY3681" fmla="*/ 323850 h 939799"/>
                <a:gd name="connsiteX3682" fmla="*/ 719138 w 1421474"/>
                <a:gd name="connsiteY3682" fmla="*/ 323850 h 939799"/>
                <a:gd name="connsiteX3683" fmla="*/ 719667 w 1421474"/>
                <a:gd name="connsiteY3683" fmla="*/ 322792 h 939799"/>
                <a:gd name="connsiteX3684" fmla="*/ 719667 w 1421474"/>
                <a:gd name="connsiteY3684" fmla="*/ 319617 h 939799"/>
                <a:gd name="connsiteX3685" fmla="*/ 720725 w 1421474"/>
                <a:gd name="connsiteY3685" fmla="*/ 318558 h 939799"/>
                <a:gd name="connsiteX3686" fmla="*/ 722313 w 1421474"/>
                <a:gd name="connsiteY3686" fmla="*/ 318029 h 939799"/>
                <a:gd name="connsiteX3687" fmla="*/ 724429 w 1421474"/>
                <a:gd name="connsiteY3687" fmla="*/ 317500 h 939799"/>
                <a:gd name="connsiteX3688" fmla="*/ 724429 w 1421474"/>
                <a:gd name="connsiteY3688" fmla="*/ 318029 h 939799"/>
                <a:gd name="connsiteX3689" fmla="*/ 726546 w 1421474"/>
                <a:gd name="connsiteY3689" fmla="*/ 318029 h 939799"/>
                <a:gd name="connsiteX3690" fmla="*/ 727604 w 1421474"/>
                <a:gd name="connsiteY3690" fmla="*/ 317500 h 939799"/>
                <a:gd name="connsiteX3691" fmla="*/ 728133 w 1421474"/>
                <a:gd name="connsiteY3691" fmla="*/ 317500 h 939799"/>
                <a:gd name="connsiteX3692" fmla="*/ 730250 w 1421474"/>
                <a:gd name="connsiteY3692" fmla="*/ 315913 h 939799"/>
                <a:gd name="connsiteX3693" fmla="*/ 732367 w 1421474"/>
                <a:gd name="connsiteY3693" fmla="*/ 314854 h 939799"/>
                <a:gd name="connsiteX3694" fmla="*/ 736600 w 1421474"/>
                <a:gd name="connsiteY3694" fmla="*/ 314325 h 939799"/>
                <a:gd name="connsiteX3695" fmla="*/ 738717 w 1421474"/>
                <a:gd name="connsiteY3695" fmla="*/ 313796 h 939799"/>
                <a:gd name="connsiteX3696" fmla="*/ 740833 w 1421474"/>
                <a:gd name="connsiteY3696" fmla="*/ 312208 h 939799"/>
                <a:gd name="connsiteX3697" fmla="*/ 744008 w 1421474"/>
                <a:gd name="connsiteY3697" fmla="*/ 309563 h 939799"/>
                <a:gd name="connsiteX3698" fmla="*/ 746125 w 1421474"/>
                <a:gd name="connsiteY3698" fmla="*/ 307975 h 939799"/>
                <a:gd name="connsiteX3699" fmla="*/ 754592 w 1421474"/>
                <a:gd name="connsiteY3699" fmla="*/ 304271 h 939799"/>
                <a:gd name="connsiteX3700" fmla="*/ 757237 w 1421474"/>
                <a:gd name="connsiteY3700" fmla="*/ 303742 h 939799"/>
                <a:gd name="connsiteX3701" fmla="*/ 771525 w 1421474"/>
                <a:gd name="connsiteY3701" fmla="*/ 305858 h 939799"/>
                <a:gd name="connsiteX3702" fmla="*/ 774700 w 1421474"/>
                <a:gd name="connsiteY3702" fmla="*/ 310621 h 939799"/>
                <a:gd name="connsiteX3703" fmla="*/ 776817 w 1421474"/>
                <a:gd name="connsiteY3703" fmla="*/ 310621 h 939799"/>
                <a:gd name="connsiteX3704" fmla="*/ 781050 w 1421474"/>
                <a:gd name="connsiteY3704" fmla="*/ 310621 h 939799"/>
                <a:gd name="connsiteX3705" fmla="*/ 783696 w 1421474"/>
                <a:gd name="connsiteY3705" fmla="*/ 311150 h 939799"/>
                <a:gd name="connsiteX3706" fmla="*/ 788987 w 1421474"/>
                <a:gd name="connsiteY3706" fmla="*/ 311150 h 939799"/>
                <a:gd name="connsiteX3707" fmla="*/ 790046 w 1421474"/>
                <a:gd name="connsiteY3707" fmla="*/ 311679 h 939799"/>
                <a:gd name="connsiteX3708" fmla="*/ 791633 w 1421474"/>
                <a:gd name="connsiteY3708" fmla="*/ 312737 h 939799"/>
                <a:gd name="connsiteX3709" fmla="*/ 793221 w 1421474"/>
                <a:gd name="connsiteY3709" fmla="*/ 312737 h 939799"/>
                <a:gd name="connsiteX3710" fmla="*/ 796925 w 1421474"/>
                <a:gd name="connsiteY3710" fmla="*/ 310621 h 939799"/>
                <a:gd name="connsiteX3711" fmla="*/ 799042 w 1421474"/>
                <a:gd name="connsiteY3711" fmla="*/ 308504 h 939799"/>
                <a:gd name="connsiteX3712" fmla="*/ 799571 w 1421474"/>
                <a:gd name="connsiteY3712" fmla="*/ 306388 h 939799"/>
                <a:gd name="connsiteX3713" fmla="*/ 799042 w 1421474"/>
                <a:gd name="connsiteY3713" fmla="*/ 305329 h 939799"/>
                <a:gd name="connsiteX3714" fmla="*/ 797983 w 1421474"/>
                <a:gd name="connsiteY3714" fmla="*/ 304271 h 939799"/>
                <a:gd name="connsiteX3715" fmla="*/ 796396 w 1421474"/>
                <a:gd name="connsiteY3715" fmla="*/ 300567 h 939799"/>
                <a:gd name="connsiteX3716" fmla="*/ 796925 w 1421474"/>
                <a:gd name="connsiteY3716" fmla="*/ 300038 h 939799"/>
                <a:gd name="connsiteX3717" fmla="*/ 803804 w 1421474"/>
                <a:gd name="connsiteY3717" fmla="*/ 292100 h 939799"/>
                <a:gd name="connsiteX3718" fmla="*/ 806450 w 1421474"/>
                <a:gd name="connsiteY3718" fmla="*/ 293158 h 939799"/>
                <a:gd name="connsiteX3719" fmla="*/ 809625 w 1421474"/>
                <a:gd name="connsiteY3719" fmla="*/ 293158 h 939799"/>
                <a:gd name="connsiteX3720" fmla="*/ 818092 w 1421474"/>
                <a:gd name="connsiteY3720" fmla="*/ 295275 h 939799"/>
                <a:gd name="connsiteX3721" fmla="*/ 823383 w 1421474"/>
                <a:gd name="connsiteY3721" fmla="*/ 297921 h 939799"/>
                <a:gd name="connsiteX3722" fmla="*/ 826029 w 1421474"/>
                <a:gd name="connsiteY3722" fmla="*/ 298450 h 939799"/>
                <a:gd name="connsiteX3723" fmla="*/ 826029 w 1421474"/>
                <a:gd name="connsiteY3723" fmla="*/ 298979 h 939799"/>
                <a:gd name="connsiteX3724" fmla="*/ 826029 w 1421474"/>
                <a:gd name="connsiteY3724" fmla="*/ 301096 h 939799"/>
                <a:gd name="connsiteX3725" fmla="*/ 827087 w 1421474"/>
                <a:gd name="connsiteY3725" fmla="*/ 303212 h 939799"/>
                <a:gd name="connsiteX3726" fmla="*/ 828146 w 1421474"/>
                <a:gd name="connsiteY3726" fmla="*/ 305329 h 939799"/>
                <a:gd name="connsiteX3727" fmla="*/ 829204 w 1421474"/>
                <a:gd name="connsiteY3727" fmla="*/ 306388 h 939799"/>
                <a:gd name="connsiteX3728" fmla="*/ 834496 w 1421474"/>
                <a:gd name="connsiteY3728" fmla="*/ 308504 h 939799"/>
                <a:gd name="connsiteX3729" fmla="*/ 836612 w 1421474"/>
                <a:gd name="connsiteY3729" fmla="*/ 309033 h 939799"/>
                <a:gd name="connsiteX3730" fmla="*/ 844550 w 1421474"/>
                <a:gd name="connsiteY3730" fmla="*/ 306917 h 939799"/>
                <a:gd name="connsiteX3731" fmla="*/ 846667 w 1421474"/>
                <a:gd name="connsiteY3731" fmla="*/ 306388 h 939799"/>
                <a:gd name="connsiteX3732" fmla="*/ 854604 w 1421474"/>
                <a:gd name="connsiteY3732" fmla="*/ 306917 h 939799"/>
                <a:gd name="connsiteX3733" fmla="*/ 857250 w 1421474"/>
                <a:gd name="connsiteY3733" fmla="*/ 307975 h 939799"/>
                <a:gd name="connsiteX3734" fmla="*/ 863071 w 1421474"/>
                <a:gd name="connsiteY3734" fmla="*/ 312208 h 939799"/>
                <a:gd name="connsiteX3735" fmla="*/ 866775 w 1421474"/>
                <a:gd name="connsiteY3735" fmla="*/ 313267 h 939799"/>
                <a:gd name="connsiteX3736" fmla="*/ 869421 w 1421474"/>
                <a:gd name="connsiteY3736" fmla="*/ 314854 h 939799"/>
                <a:gd name="connsiteX3737" fmla="*/ 876300 w 1421474"/>
                <a:gd name="connsiteY3737" fmla="*/ 316971 h 939799"/>
                <a:gd name="connsiteX3738" fmla="*/ 881592 w 1421474"/>
                <a:gd name="connsiteY3738" fmla="*/ 317500 h 939799"/>
                <a:gd name="connsiteX3739" fmla="*/ 897467 w 1421474"/>
                <a:gd name="connsiteY3739" fmla="*/ 315913 h 939799"/>
                <a:gd name="connsiteX3740" fmla="*/ 901171 w 1421474"/>
                <a:gd name="connsiteY3740" fmla="*/ 313796 h 939799"/>
                <a:gd name="connsiteX3741" fmla="*/ 902758 w 1421474"/>
                <a:gd name="connsiteY3741" fmla="*/ 312208 h 939799"/>
                <a:gd name="connsiteX3742" fmla="*/ 904875 w 1421474"/>
                <a:gd name="connsiteY3742" fmla="*/ 310621 h 939799"/>
                <a:gd name="connsiteX3743" fmla="*/ 908579 w 1421474"/>
                <a:gd name="connsiteY3743" fmla="*/ 307975 h 939799"/>
                <a:gd name="connsiteX3744" fmla="*/ 909638 w 1421474"/>
                <a:gd name="connsiteY3744" fmla="*/ 307975 h 939799"/>
                <a:gd name="connsiteX3745" fmla="*/ 911225 w 1421474"/>
                <a:gd name="connsiteY3745" fmla="*/ 307975 h 939799"/>
                <a:gd name="connsiteX3746" fmla="*/ 913871 w 1421474"/>
                <a:gd name="connsiteY3746" fmla="*/ 308504 h 939799"/>
                <a:gd name="connsiteX3747" fmla="*/ 915987 w 1421474"/>
                <a:gd name="connsiteY3747" fmla="*/ 310621 h 939799"/>
                <a:gd name="connsiteX3748" fmla="*/ 917046 w 1421474"/>
                <a:gd name="connsiteY3748" fmla="*/ 311150 h 939799"/>
                <a:gd name="connsiteX3749" fmla="*/ 919692 w 1421474"/>
                <a:gd name="connsiteY3749" fmla="*/ 311679 h 939799"/>
                <a:gd name="connsiteX3750" fmla="*/ 923396 w 1421474"/>
                <a:gd name="connsiteY3750" fmla="*/ 310621 h 939799"/>
                <a:gd name="connsiteX3751" fmla="*/ 925513 w 1421474"/>
                <a:gd name="connsiteY3751" fmla="*/ 310621 h 939799"/>
                <a:gd name="connsiteX3752" fmla="*/ 926571 w 1421474"/>
                <a:gd name="connsiteY3752" fmla="*/ 311150 h 939799"/>
                <a:gd name="connsiteX3753" fmla="*/ 928158 w 1421474"/>
                <a:gd name="connsiteY3753" fmla="*/ 312208 h 939799"/>
                <a:gd name="connsiteX3754" fmla="*/ 931862 w 1421474"/>
                <a:gd name="connsiteY3754" fmla="*/ 314325 h 939799"/>
                <a:gd name="connsiteX3755" fmla="*/ 932921 w 1421474"/>
                <a:gd name="connsiteY3755" fmla="*/ 314325 h 939799"/>
                <a:gd name="connsiteX3756" fmla="*/ 934508 w 1421474"/>
                <a:gd name="connsiteY3756" fmla="*/ 313796 h 939799"/>
                <a:gd name="connsiteX3757" fmla="*/ 941917 w 1421474"/>
                <a:gd name="connsiteY3757" fmla="*/ 310621 h 939799"/>
                <a:gd name="connsiteX3758" fmla="*/ 944563 w 1421474"/>
                <a:gd name="connsiteY3758" fmla="*/ 309563 h 939799"/>
                <a:gd name="connsiteX3759" fmla="*/ 944563 w 1421474"/>
                <a:gd name="connsiteY3759" fmla="*/ 308504 h 939799"/>
                <a:gd name="connsiteX3760" fmla="*/ 944563 w 1421474"/>
                <a:gd name="connsiteY3760" fmla="*/ 307446 h 939799"/>
                <a:gd name="connsiteX3761" fmla="*/ 943504 w 1421474"/>
                <a:gd name="connsiteY3761" fmla="*/ 305858 h 939799"/>
                <a:gd name="connsiteX3762" fmla="*/ 942975 w 1421474"/>
                <a:gd name="connsiteY3762" fmla="*/ 305329 h 939799"/>
                <a:gd name="connsiteX3763" fmla="*/ 943504 w 1421474"/>
                <a:gd name="connsiteY3763" fmla="*/ 304271 h 939799"/>
                <a:gd name="connsiteX3764" fmla="*/ 948267 w 1421474"/>
                <a:gd name="connsiteY3764" fmla="*/ 297392 h 939799"/>
                <a:gd name="connsiteX3765" fmla="*/ 949854 w 1421474"/>
                <a:gd name="connsiteY3765" fmla="*/ 294746 h 939799"/>
                <a:gd name="connsiteX3766" fmla="*/ 954617 w 1421474"/>
                <a:gd name="connsiteY3766" fmla="*/ 292100 h 939799"/>
                <a:gd name="connsiteX3767" fmla="*/ 955146 w 1421474"/>
                <a:gd name="connsiteY3767" fmla="*/ 288925 h 939799"/>
                <a:gd name="connsiteX3768" fmla="*/ 954617 w 1421474"/>
                <a:gd name="connsiteY3768" fmla="*/ 287867 h 939799"/>
                <a:gd name="connsiteX3769" fmla="*/ 953029 w 1421474"/>
                <a:gd name="connsiteY3769" fmla="*/ 286808 h 939799"/>
                <a:gd name="connsiteX3770" fmla="*/ 951442 w 1421474"/>
                <a:gd name="connsiteY3770" fmla="*/ 286808 h 939799"/>
                <a:gd name="connsiteX3771" fmla="*/ 948796 w 1421474"/>
                <a:gd name="connsiteY3771" fmla="*/ 286808 h 939799"/>
                <a:gd name="connsiteX3772" fmla="*/ 949325 w 1421474"/>
                <a:gd name="connsiteY3772" fmla="*/ 285750 h 939799"/>
                <a:gd name="connsiteX3773" fmla="*/ 954087 w 1421474"/>
                <a:gd name="connsiteY3773" fmla="*/ 281517 h 939799"/>
                <a:gd name="connsiteX3774" fmla="*/ 957263 w 1421474"/>
                <a:gd name="connsiteY3774" fmla="*/ 279929 h 939799"/>
                <a:gd name="connsiteX3775" fmla="*/ 972079 w 1421474"/>
                <a:gd name="connsiteY3775" fmla="*/ 278342 h 939799"/>
                <a:gd name="connsiteX3776" fmla="*/ 975783 w 1421474"/>
                <a:gd name="connsiteY3776" fmla="*/ 279400 h 939799"/>
                <a:gd name="connsiteX3777" fmla="*/ 978958 w 1421474"/>
                <a:gd name="connsiteY3777" fmla="*/ 281517 h 939799"/>
                <a:gd name="connsiteX3778" fmla="*/ 981075 w 1421474"/>
                <a:gd name="connsiteY3778" fmla="*/ 282046 h 939799"/>
                <a:gd name="connsiteX3779" fmla="*/ 985308 w 1421474"/>
                <a:gd name="connsiteY3779" fmla="*/ 281517 h 939799"/>
                <a:gd name="connsiteX3780" fmla="*/ 987425 w 1421474"/>
                <a:gd name="connsiteY3780" fmla="*/ 281517 h 939799"/>
                <a:gd name="connsiteX3781" fmla="*/ 989542 w 1421474"/>
                <a:gd name="connsiteY3781" fmla="*/ 283633 h 939799"/>
                <a:gd name="connsiteX3782" fmla="*/ 991658 w 1421474"/>
                <a:gd name="connsiteY3782" fmla="*/ 287867 h 939799"/>
                <a:gd name="connsiteX3783" fmla="*/ 1001183 w 1421474"/>
                <a:gd name="connsiteY3783" fmla="*/ 311679 h 939799"/>
                <a:gd name="connsiteX3784" fmla="*/ 1002242 w 1421474"/>
                <a:gd name="connsiteY3784" fmla="*/ 313267 h 939799"/>
                <a:gd name="connsiteX3785" fmla="*/ 1008063 w 1421474"/>
                <a:gd name="connsiteY3785" fmla="*/ 315913 h 939799"/>
                <a:gd name="connsiteX3786" fmla="*/ 1012296 w 1421474"/>
                <a:gd name="connsiteY3786" fmla="*/ 316442 h 939799"/>
                <a:gd name="connsiteX3787" fmla="*/ 1020763 w 1421474"/>
                <a:gd name="connsiteY3787" fmla="*/ 320146 h 939799"/>
                <a:gd name="connsiteX3788" fmla="*/ 1021292 w 1421474"/>
                <a:gd name="connsiteY3788" fmla="*/ 320675 h 939799"/>
                <a:gd name="connsiteX3789" fmla="*/ 1023938 w 1421474"/>
                <a:gd name="connsiteY3789" fmla="*/ 329142 h 939799"/>
                <a:gd name="connsiteX3790" fmla="*/ 1024467 w 1421474"/>
                <a:gd name="connsiteY3790" fmla="*/ 330729 h 939799"/>
                <a:gd name="connsiteX3791" fmla="*/ 1033992 w 1421474"/>
                <a:gd name="connsiteY3791" fmla="*/ 330200 h 939799"/>
                <a:gd name="connsiteX3792" fmla="*/ 1038754 w 1421474"/>
                <a:gd name="connsiteY3792" fmla="*/ 328083 h 939799"/>
                <a:gd name="connsiteX3793" fmla="*/ 1046692 w 1421474"/>
                <a:gd name="connsiteY3793" fmla="*/ 326496 h 939799"/>
                <a:gd name="connsiteX3794" fmla="*/ 1049337 w 1421474"/>
                <a:gd name="connsiteY3794" fmla="*/ 326496 h 939799"/>
                <a:gd name="connsiteX3795" fmla="*/ 1049867 w 1421474"/>
                <a:gd name="connsiteY3795" fmla="*/ 326496 h 939799"/>
                <a:gd name="connsiteX3796" fmla="*/ 1050396 w 1421474"/>
                <a:gd name="connsiteY3796" fmla="*/ 329142 h 939799"/>
                <a:gd name="connsiteX3797" fmla="*/ 1050925 w 1421474"/>
                <a:gd name="connsiteY3797" fmla="*/ 331258 h 939799"/>
                <a:gd name="connsiteX3798" fmla="*/ 1048279 w 1421474"/>
                <a:gd name="connsiteY3798" fmla="*/ 332846 h 939799"/>
                <a:gd name="connsiteX3799" fmla="*/ 1046692 w 1421474"/>
                <a:gd name="connsiteY3799" fmla="*/ 334433 h 939799"/>
                <a:gd name="connsiteX3800" fmla="*/ 1045104 w 1421474"/>
                <a:gd name="connsiteY3800" fmla="*/ 340783 h 939799"/>
                <a:gd name="connsiteX3801" fmla="*/ 1044046 w 1421474"/>
                <a:gd name="connsiteY3801" fmla="*/ 342900 h 939799"/>
                <a:gd name="connsiteX3802" fmla="*/ 1043517 w 1421474"/>
                <a:gd name="connsiteY3802" fmla="*/ 343429 h 939799"/>
                <a:gd name="connsiteX3803" fmla="*/ 1041400 w 1421474"/>
                <a:gd name="connsiteY3803" fmla="*/ 348721 h 939799"/>
                <a:gd name="connsiteX3804" fmla="*/ 1038754 w 1421474"/>
                <a:gd name="connsiteY3804" fmla="*/ 352954 h 939799"/>
                <a:gd name="connsiteX3805" fmla="*/ 1037167 w 1421474"/>
                <a:gd name="connsiteY3805" fmla="*/ 354542 h 939799"/>
                <a:gd name="connsiteX3806" fmla="*/ 1035579 w 1421474"/>
                <a:gd name="connsiteY3806" fmla="*/ 354013 h 939799"/>
                <a:gd name="connsiteX3807" fmla="*/ 1031346 w 1421474"/>
                <a:gd name="connsiteY3807" fmla="*/ 352425 h 939799"/>
                <a:gd name="connsiteX3808" fmla="*/ 1030288 w 1421474"/>
                <a:gd name="connsiteY3808" fmla="*/ 352425 h 939799"/>
                <a:gd name="connsiteX3809" fmla="*/ 1024996 w 1421474"/>
                <a:gd name="connsiteY3809" fmla="*/ 356129 h 939799"/>
                <a:gd name="connsiteX3810" fmla="*/ 1024996 w 1421474"/>
                <a:gd name="connsiteY3810" fmla="*/ 358246 h 939799"/>
                <a:gd name="connsiteX3811" fmla="*/ 1026054 w 1421474"/>
                <a:gd name="connsiteY3811" fmla="*/ 361421 h 939799"/>
                <a:gd name="connsiteX3812" fmla="*/ 1026054 w 1421474"/>
                <a:gd name="connsiteY3812" fmla="*/ 366183 h 939799"/>
                <a:gd name="connsiteX3813" fmla="*/ 1026054 w 1421474"/>
                <a:gd name="connsiteY3813" fmla="*/ 367771 h 939799"/>
                <a:gd name="connsiteX3814" fmla="*/ 1025525 w 1421474"/>
                <a:gd name="connsiteY3814" fmla="*/ 368300 h 939799"/>
                <a:gd name="connsiteX3815" fmla="*/ 1025525 w 1421474"/>
                <a:gd name="connsiteY3815" fmla="*/ 368829 h 939799"/>
                <a:gd name="connsiteX3816" fmla="*/ 1026054 w 1421474"/>
                <a:gd name="connsiteY3816" fmla="*/ 369358 h 939799"/>
                <a:gd name="connsiteX3817" fmla="*/ 1025525 w 1421474"/>
                <a:gd name="connsiteY3817" fmla="*/ 370417 h 939799"/>
                <a:gd name="connsiteX3818" fmla="*/ 1023938 w 1421474"/>
                <a:gd name="connsiteY3818" fmla="*/ 372533 h 939799"/>
                <a:gd name="connsiteX3819" fmla="*/ 1020233 w 1421474"/>
                <a:gd name="connsiteY3819" fmla="*/ 374121 h 939799"/>
                <a:gd name="connsiteX3820" fmla="*/ 1019704 w 1421474"/>
                <a:gd name="connsiteY3820" fmla="*/ 374121 h 939799"/>
                <a:gd name="connsiteX3821" fmla="*/ 1020763 w 1421474"/>
                <a:gd name="connsiteY3821" fmla="*/ 375708 h 939799"/>
                <a:gd name="connsiteX3822" fmla="*/ 1021292 w 1421474"/>
                <a:gd name="connsiteY3822" fmla="*/ 377296 h 939799"/>
                <a:gd name="connsiteX3823" fmla="*/ 1029229 w 1421474"/>
                <a:gd name="connsiteY3823" fmla="*/ 369358 h 939799"/>
                <a:gd name="connsiteX3824" fmla="*/ 1030817 w 1421474"/>
                <a:gd name="connsiteY3824" fmla="*/ 368829 h 939799"/>
                <a:gd name="connsiteX3825" fmla="*/ 1029758 w 1421474"/>
                <a:gd name="connsiteY3825" fmla="*/ 371475 h 939799"/>
                <a:gd name="connsiteX3826" fmla="*/ 1031346 w 1421474"/>
                <a:gd name="connsiteY3826" fmla="*/ 370946 h 939799"/>
                <a:gd name="connsiteX3827" fmla="*/ 1032933 w 1421474"/>
                <a:gd name="connsiteY3827" fmla="*/ 369888 h 939799"/>
                <a:gd name="connsiteX3828" fmla="*/ 1033992 w 1421474"/>
                <a:gd name="connsiteY3828" fmla="*/ 371475 h 939799"/>
                <a:gd name="connsiteX3829" fmla="*/ 1035050 w 1421474"/>
                <a:gd name="connsiteY3829" fmla="*/ 372533 h 939799"/>
                <a:gd name="connsiteX3830" fmla="*/ 1036108 w 1421474"/>
                <a:gd name="connsiteY3830" fmla="*/ 372004 h 939799"/>
                <a:gd name="connsiteX3831" fmla="*/ 1037696 w 1421474"/>
                <a:gd name="connsiteY3831" fmla="*/ 372533 h 939799"/>
                <a:gd name="connsiteX3832" fmla="*/ 1038754 w 1421474"/>
                <a:gd name="connsiteY3832" fmla="*/ 374121 h 939799"/>
                <a:gd name="connsiteX3833" fmla="*/ 1046692 w 1421474"/>
                <a:gd name="connsiteY3833" fmla="*/ 371475 h 939799"/>
                <a:gd name="connsiteX3834" fmla="*/ 1049867 w 1421474"/>
                <a:gd name="connsiteY3834" fmla="*/ 369358 h 939799"/>
                <a:gd name="connsiteX3835" fmla="*/ 1052513 w 1421474"/>
                <a:gd name="connsiteY3835" fmla="*/ 367242 h 939799"/>
                <a:gd name="connsiteX3836" fmla="*/ 1055688 w 1421474"/>
                <a:gd name="connsiteY3836" fmla="*/ 362479 h 939799"/>
                <a:gd name="connsiteX3837" fmla="*/ 1057275 w 1421474"/>
                <a:gd name="connsiteY3837" fmla="*/ 360892 h 939799"/>
                <a:gd name="connsiteX3838" fmla="*/ 1059921 w 1421474"/>
                <a:gd name="connsiteY3838" fmla="*/ 359833 h 939799"/>
                <a:gd name="connsiteX3839" fmla="*/ 1060979 w 1421474"/>
                <a:gd name="connsiteY3839" fmla="*/ 358246 h 939799"/>
                <a:gd name="connsiteX3840" fmla="*/ 1061508 w 1421474"/>
                <a:gd name="connsiteY3840" fmla="*/ 356658 h 939799"/>
                <a:gd name="connsiteX3841" fmla="*/ 1063096 w 1421474"/>
                <a:gd name="connsiteY3841" fmla="*/ 354542 h 939799"/>
                <a:gd name="connsiteX3842" fmla="*/ 1071563 w 1421474"/>
                <a:gd name="connsiteY3842" fmla="*/ 346075 h 939799"/>
                <a:gd name="connsiteX3843" fmla="*/ 1073150 w 1421474"/>
                <a:gd name="connsiteY3843" fmla="*/ 343429 h 939799"/>
                <a:gd name="connsiteX3844" fmla="*/ 1075796 w 1421474"/>
                <a:gd name="connsiteY3844" fmla="*/ 338138 h 939799"/>
                <a:gd name="connsiteX3845" fmla="*/ 1080029 w 1421474"/>
                <a:gd name="connsiteY3845" fmla="*/ 334433 h 939799"/>
                <a:gd name="connsiteX3846" fmla="*/ 1080558 w 1421474"/>
                <a:gd name="connsiteY3846" fmla="*/ 331788 h 939799"/>
                <a:gd name="connsiteX3847" fmla="*/ 1081617 w 1421474"/>
                <a:gd name="connsiteY3847" fmla="*/ 330200 h 939799"/>
                <a:gd name="connsiteX3848" fmla="*/ 1087967 w 1421474"/>
                <a:gd name="connsiteY3848" fmla="*/ 323850 h 939799"/>
                <a:gd name="connsiteX3849" fmla="*/ 1090083 w 1421474"/>
                <a:gd name="connsiteY3849" fmla="*/ 309563 h 939799"/>
                <a:gd name="connsiteX3850" fmla="*/ 1089554 w 1421474"/>
                <a:gd name="connsiteY3850" fmla="*/ 306917 h 939799"/>
                <a:gd name="connsiteX3851" fmla="*/ 1089554 w 1421474"/>
                <a:gd name="connsiteY3851" fmla="*/ 305858 h 939799"/>
                <a:gd name="connsiteX3852" fmla="*/ 1090083 w 1421474"/>
                <a:gd name="connsiteY3852" fmla="*/ 303212 h 939799"/>
                <a:gd name="connsiteX3853" fmla="*/ 1092200 w 1421474"/>
                <a:gd name="connsiteY3853" fmla="*/ 297392 h 939799"/>
                <a:gd name="connsiteX3854" fmla="*/ 1094846 w 1421474"/>
                <a:gd name="connsiteY3854" fmla="*/ 293688 h 939799"/>
                <a:gd name="connsiteX3855" fmla="*/ 1095904 w 1421474"/>
                <a:gd name="connsiteY3855" fmla="*/ 291571 h 939799"/>
                <a:gd name="connsiteX3856" fmla="*/ 1095375 w 1421474"/>
                <a:gd name="connsiteY3856" fmla="*/ 290513 h 939799"/>
                <a:gd name="connsiteX3857" fmla="*/ 1093788 w 1421474"/>
                <a:gd name="connsiteY3857" fmla="*/ 289983 h 939799"/>
                <a:gd name="connsiteX3858" fmla="*/ 1094846 w 1421474"/>
                <a:gd name="connsiteY3858" fmla="*/ 286808 h 939799"/>
                <a:gd name="connsiteX3859" fmla="*/ 1094317 w 1421474"/>
                <a:gd name="connsiteY3859" fmla="*/ 285750 h 939799"/>
                <a:gd name="connsiteX3860" fmla="*/ 1092729 w 1421474"/>
                <a:gd name="connsiteY3860" fmla="*/ 284692 h 939799"/>
                <a:gd name="connsiteX3861" fmla="*/ 1094846 w 1421474"/>
                <a:gd name="connsiteY3861" fmla="*/ 283104 h 939799"/>
                <a:gd name="connsiteX3862" fmla="*/ 1094846 w 1421474"/>
                <a:gd name="connsiteY3862" fmla="*/ 282575 h 939799"/>
                <a:gd name="connsiteX3863" fmla="*/ 1093258 w 1421474"/>
                <a:gd name="connsiteY3863" fmla="*/ 281517 h 939799"/>
                <a:gd name="connsiteX3864" fmla="*/ 1092200 w 1421474"/>
                <a:gd name="connsiteY3864" fmla="*/ 280458 h 939799"/>
                <a:gd name="connsiteX3865" fmla="*/ 1089554 w 1421474"/>
                <a:gd name="connsiteY3865" fmla="*/ 278342 h 939799"/>
                <a:gd name="connsiteX3866" fmla="*/ 1087967 w 1421474"/>
                <a:gd name="connsiteY3866" fmla="*/ 275696 h 939799"/>
                <a:gd name="connsiteX3867" fmla="*/ 1085850 w 1421474"/>
                <a:gd name="connsiteY3867" fmla="*/ 274108 h 939799"/>
                <a:gd name="connsiteX3868" fmla="*/ 1082675 w 1421474"/>
                <a:gd name="connsiteY3868" fmla="*/ 273050 h 939799"/>
                <a:gd name="connsiteX3869" fmla="*/ 1076325 w 1421474"/>
                <a:gd name="connsiteY3869" fmla="*/ 273050 h 939799"/>
                <a:gd name="connsiteX3870" fmla="*/ 1076325 w 1421474"/>
                <a:gd name="connsiteY3870" fmla="*/ 275696 h 939799"/>
                <a:gd name="connsiteX3871" fmla="*/ 1075267 w 1421474"/>
                <a:gd name="connsiteY3871" fmla="*/ 277813 h 939799"/>
                <a:gd name="connsiteX3872" fmla="*/ 1073150 w 1421474"/>
                <a:gd name="connsiteY3872" fmla="*/ 278871 h 939799"/>
                <a:gd name="connsiteX3873" fmla="*/ 1067858 w 1421474"/>
                <a:gd name="connsiteY3873" fmla="*/ 278871 h 939799"/>
                <a:gd name="connsiteX3874" fmla="*/ 1066800 w 1421474"/>
                <a:gd name="connsiteY3874" fmla="*/ 278342 h 939799"/>
                <a:gd name="connsiteX3875" fmla="*/ 1067329 w 1421474"/>
                <a:gd name="connsiteY3875" fmla="*/ 277813 h 939799"/>
                <a:gd name="connsiteX3876" fmla="*/ 1068917 w 1421474"/>
                <a:gd name="connsiteY3876" fmla="*/ 275696 h 939799"/>
                <a:gd name="connsiteX3877" fmla="*/ 1066800 w 1421474"/>
                <a:gd name="connsiteY3877" fmla="*/ 275167 h 939799"/>
                <a:gd name="connsiteX3878" fmla="*/ 1064683 w 1421474"/>
                <a:gd name="connsiteY3878" fmla="*/ 276754 h 939799"/>
                <a:gd name="connsiteX3879" fmla="*/ 1063096 w 1421474"/>
                <a:gd name="connsiteY3879" fmla="*/ 276754 h 939799"/>
                <a:gd name="connsiteX3880" fmla="*/ 1062038 w 1421474"/>
                <a:gd name="connsiteY3880" fmla="*/ 276754 h 939799"/>
                <a:gd name="connsiteX3881" fmla="*/ 1062038 w 1421474"/>
                <a:gd name="connsiteY3881" fmla="*/ 274638 h 939799"/>
                <a:gd name="connsiteX3882" fmla="*/ 1063096 w 1421474"/>
                <a:gd name="connsiteY3882" fmla="*/ 269346 h 939799"/>
                <a:gd name="connsiteX3883" fmla="*/ 1060979 w 1421474"/>
                <a:gd name="connsiteY3883" fmla="*/ 269346 h 939799"/>
                <a:gd name="connsiteX3884" fmla="*/ 1057804 w 1421474"/>
                <a:gd name="connsiteY3884" fmla="*/ 269875 h 939799"/>
                <a:gd name="connsiteX3885" fmla="*/ 1054629 w 1421474"/>
                <a:gd name="connsiteY3885" fmla="*/ 269875 h 939799"/>
                <a:gd name="connsiteX3886" fmla="*/ 1053042 w 1421474"/>
                <a:gd name="connsiteY3886" fmla="*/ 269346 h 939799"/>
                <a:gd name="connsiteX3887" fmla="*/ 1051983 w 1421474"/>
                <a:gd name="connsiteY3887" fmla="*/ 268288 h 939799"/>
                <a:gd name="connsiteX3888" fmla="*/ 1051983 w 1421474"/>
                <a:gd name="connsiteY3888" fmla="*/ 266700 h 939799"/>
                <a:gd name="connsiteX3889" fmla="*/ 1052513 w 1421474"/>
                <a:gd name="connsiteY3889" fmla="*/ 265642 h 939799"/>
                <a:gd name="connsiteX3890" fmla="*/ 1054629 w 1421474"/>
                <a:gd name="connsiteY3890" fmla="*/ 264054 h 939799"/>
                <a:gd name="connsiteX3891" fmla="*/ 1063096 w 1421474"/>
                <a:gd name="connsiteY3891" fmla="*/ 258763 h 939799"/>
                <a:gd name="connsiteX3892" fmla="*/ 1079500 w 1421474"/>
                <a:gd name="connsiteY3892" fmla="*/ 243417 h 939799"/>
                <a:gd name="connsiteX3893" fmla="*/ 1087438 w 1421474"/>
                <a:gd name="connsiteY3893" fmla="*/ 238125 h 939799"/>
                <a:gd name="connsiteX3894" fmla="*/ 1090612 w 1421474"/>
                <a:gd name="connsiteY3894" fmla="*/ 232833 h 939799"/>
                <a:gd name="connsiteX3895" fmla="*/ 1091142 w 1421474"/>
                <a:gd name="connsiteY3895" fmla="*/ 232304 h 939799"/>
                <a:gd name="connsiteX3896" fmla="*/ 1096433 w 1421474"/>
                <a:gd name="connsiteY3896" fmla="*/ 229658 h 939799"/>
                <a:gd name="connsiteX3897" fmla="*/ 1100667 w 1421474"/>
                <a:gd name="connsiteY3897" fmla="*/ 225425 h 939799"/>
                <a:gd name="connsiteX3898" fmla="*/ 1103313 w 1421474"/>
                <a:gd name="connsiteY3898" fmla="*/ 223308 h 939799"/>
                <a:gd name="connsiteX3899" fmla="*/ 1107017 w 1421474"/>
                <a:gd name="connsiteY3899" fmla="*/ 221721 h 939799"/>
                <a:gd name="connsiteX3900" fmla="*/ 1110192 w 1421474"/>
                <a:gd name="connsiteY3900" fmla="*/ 221721 h 939799"/>
                <a:gd name="connsiteX3901" fmla="*/ 1117600 w 1421474"/>
                <a:gd name="connsiteY3901" fmla="*/ 221721 h 939799"/>
                <a:gd name="connsiteX3902" fmla="*/ 1120775 w 1421474"/>
                <a:gd name="connsiteY3902" fmla="*/ 221721 h 939799"/>
                <a:gd name="connsiteX3903" fmla="*/ 1124479 w 1421474"/>
                <a:gd name="connsiteY3903" fmla="*/ 221192 h 939799"/>
                <a:gd name="connsiteX3904" fmla="*/ 1125008 w 1421474"/>
                <a:gd name="connsiteY3904" fmla="*/ 222779 h 939799"/>
                <a:gd name="connsiteX3905" fmla="*/ 1125008 w 1421474"/>
                <a:gd name="connsiteY3905" fmla="*/ 224367 h 939799"/>
                <a:gd name="connsiteX3906" fmla="*/ 1126067 w 1421474"/>
                <a:gd name="connsiteY3906" fmla="*/ 224896 h 939799"/>
                <a:gd name="connsiteX3907" fmla="*/ 1128183 w 1421474"/>
                <a:gd name="connsiteY3907" fmla="*/ 224896 h 939799"/>
                <a:gd name="connsiteX3908" fmla="*/ 1128712 w 1421474"/>
                <a:gd name="connsiteY3908" fmla="*/ 222250 h 939799"/>
                <a:gd name="connsiteX3909" fmla="*/ 1130829 w 1421474"/>
                <a:gd name="connsiteY3909" fmla="*/ 221721 h 939799"/>
                <a:gd name="connsiteX3910" fmla="*/ 1135592 w 1421474"/>
                <a:gd name="connsiteY3910" fmla="*/ 222779 h 939799"/>
                <a:gd name="connsiteX3911" fmla="*/ 1137708 w 1421474"/>
                <a:gd name="connsiteY3911" fmla="*/ 222250 h 939799"/>
                <a:gd name="connsiteX3912" fmla="*/ 1141942 w 1421474"/>
                <a:gd name="connsiteY3912" fmla="*/ 222250 h 939799"/>
                <a:gd name="connsiteX3913" fmla="*/ 1145117 w 1421474"/>
                <a:gd name="connsiteY3913" fmla="*/ 223837 h 939799"/>
                <a:gd name="connsiteX3914" fmla="*/ 1146704 w 1421474"/>
                <a:gd name="connsiteY3914" fmla="*/ 222779 h 939799"/>
                <a:gd name="connsiteX3915" fmla="*/ 1147763 w 1421474"/>
                <a:gd name="connsiteY3915" fmla="*/ 221721 h 939799"/>
                <a:gd name="connsiteX3916" fmla="*/ 1147233 w 1421474"/>
                <a:gd name="connsiteY3916" fmla="*/ 219604 h 939799"/>
                <a:gd name="connsiteX3917" fmla="*/ 1149350 w 1421474"/>
                <a:gd name="connsiteY3917" fmla="*/ 218546 h 939799"/>
                <a:gd name="connsiteX3918" fmla="*/ 1151996 w 1421474"/>
                <a:gd name="connsiteY3918" fmla="*/ 218546 h 939799"/>
                <a:gd name="connsiteX3919" fmla="*/ 1154112 w 1421474"/>
                <a:gd name="connsiteY3919" fmla="*/ 218546 h 939799"/>
                <a:gd name="connsiteX3920" fmla="*/ 1156758 w 1421474"/>
                <a:gd name="connsiteY3920" fmla="*/ 220663 h 939799"/>
                <a:gd name="connsiteX3921" fmla="*/ 1157817 w 1421474"/>
                <a:gd name="connsiteY3921" fmla="*/ 221192 h 939799"/>
                <a:gd name="connsiteX3922" fmla="*/ 1160992 w 1421474"/>
                <a:gd name="connsiteY3922" fmla="*/ 220133 h 939799"/>
                <a:gd name="connsiteX3923" fmla="*/ 1164167 w 1421474"/>
                <a:gd name="connsiteY3923" fmla="*/ 220133 h 939799"/>
                <a:gd name="connsiteX3924" fmla="*/ 1166813 w 1421474"/>
                <a:gd name="connsiteY3924" fmla="*/ 221192 h 939799"/>
                <a:gd name="connsiteX3925" fmla="*/ 1168929 w 1421474"/>
                <a:gd name="connsiteY3925" fmla="*/ 224367 h 939799"/>
                <a:gd name="connsiteX3926" fmla="*/ 1163638 w 1421474"/>
                <a:gd name="connsiteY3926" fmla="*/ 225425 h 939799"/>
                <a:gd name="connsiteX3927" fmla="*/ 1163108 w 1421474"/>
                <a:gd name="connsiteY3927" fmla="*/ 226483 h 939799"/>
                <a:gd name="connsiteX3928" fmla="*/ 1164167 w 1421474"/>
                <a:gd name="connsiteY3928" fmla="*/ 227542 h 939799"/>
                <a:gd name="connsiteX3929" fmla="*/ 1165225 w 1421474"/>
                <a:gd name="connsiteY3929" fmla="*/ 227542 h 939799"/>
                <a:gd name="connsiteX3930" fmla="*/ 1167871 w 1421474"/>
                <a:gd name="connsiteY3930" fmla="*/ 227013 h 939799"/>
                <a:gd name="connsiteX3931" fmla="*/ 1171046 w 1421474"/>
                <a:gd name="connsiteY3931" fmla="*/ 225425 h 939799"/>
                <a:gd name="connsiteX3932" fmla="*/ 1173163 w 1421474"/>
                <a:gd name="connsiteY3932" fmla="*/ 227013 h 939799"/>
                <a:gd name="connsiteX3933" fmla="*/ 1175808 w 1421474"/>
                <a:gd name="connsiteY3933" fmla="*/ 224896 h 939799"/>
                <a:gd name="connsiteX3934" fmla="*/ 1176867 w 1421474"/>
                <a:gd name="connsiteY3934" fmla="*/ 224896 h 939799"/>
                <a:gd name="connsiteX3935" fmla="*/ 1177925 w 1421474"/>
                <a:gd name="connsiteY3935" fmla="*/ 224367 h 939799"/>
                <a:gd name="connsiteX3936" fmla="*/ 1183217 w 1421474"/>
                <a:gd name="connsiteY3936" fmla="*/ 225425 h 939799"/>
                <a:gd name="connsiteX3937" fmla="*/ 1186392 w 1421474"/>
                <a:gd name="connsiteY3937" fmla="*/ 224367 h 939799"/>
                <a:gd name="connsiteX3938" fmla="*/ 1190096 w 1421474"/>
                <a:gd name="connsiteY3938" fmla="*/ 223837 h 939799"/>
                <a:gd name="connsiteX3939" fmla="*/ 1189567 w 1421474"/>
                <a:gd name="connsiteY3939" fmla="*/ 223308 h 939799"/>
                <a:gd name="connsiteX3940" fmla="*/ 1189038 w 1421474"/>
                <a:gd name="connsiteY3940" fmla="*/ 221721 h 939799"/>
                <a:gd name="connsiteX3941" fmla="*/ 1184804 w 1421474"/>
                <a:gd name="connsiteY3941" fmla="*/ 221721 h 939799"/>
                <a:gd name="connsiteX3942" fmla="*/ 1183217 w 1421474"/>
                <a:gd name="connsiteY3942" fmla="*/ 220663 h 939799"/>
                <a:gd name="connsiteX3943" fmla="*/ 1183217 w 1421474"/>
                <a:gd name="connsiteY3943" fmla="*/ 218546 h 939799"/>
                <a:gd name="connsiteX3944" fmla="*/ 1184275 w 1421474"/>
                <a:gd name="connsiteY3944" fmla="*/ 216958 h 939799"/>
                <a:gd name="connsiteX3945" fmla="*/ 1185862 w 1421474"/>
                <a:gd name="connsiteY3945" fmla="*/ 214842 h 939799"/>
                <a:gd name="connsiteX3946" fmla="*/ 1188508 w 1421474"/>
                <a:gd name="connsiteY3946" fmla="*/ 212196 h 939799"/>
                <a:gd name="connsiteX3947" fmla="*/ 1191683 w 1421474"/>
                <a:gd name="connsiteY3947" fmla="*/ 210608 h 939799"/>
                <a:gd name="connsiteX3948" fmla="*/ 1195917 w 1421474"/>
                <a:gd name="connsiteY3948" fmla="*/ 208492 h 939799"/>
                <a:gd name="connsiteX3949" fmla="*/ 1195388 w 1421474"/>
                <a:gd name="connsiteY3949" fmla="*/ 206375 h 939799"/>
                <a:gd name="connsiteX3950" fmla="*/ 1196446 w 1421474"/>
                <a:gd name="connsiteY3950" fmla="*/ 205317 h 939799"/>
                <a:gd name="connsiteX3951" fmla="*/ 1200150 w 1421474"/>
                <a:gd name="connsiteY3951" fmla="*/ 202671 h 939799"/>
                <a:gd name="connsiteX3952" fmla="*/ 1200150 w 1421474"/>
                <a:gd name="connsiteY3952" fmla="*/ 202142 h 939799"/>
                <a:gd name="connsiteX3953" fmla="*/ 1200679 w 1421474"/>
                <a:gd name="connsiteY3953" fmla="*/ 200025 h 939799"/>
                <a:gd name="connsiteX3954" fmla="*/ 1203325 w 1421474"/>
                <a:gd name="connsiteY3954" fmla="*/ 197908 h 939799"/>
                <a:gd name="connsiteX3955" fmla="*/ 1204913 w 1421474"/>
                <a:gd name="connsiteY3955" fmla="*/ 197379 h 939799"/>
                <a:gd name="connsiteX3956" fmla="*/ 1217083 w 1421474"/>
                <a:gd name="connsiteY3956" fmla="*/ 195792 h 939799"/>
                <a:gd name="connsiteX3957" fmla="*/ 1219200 w 1421474"/>
                <a:gd name="connsiteY3957" fmla="*/ 196321 h 939799"/>
                <a:gd name="connsiteX3958" fmla="*/ 1219729 w 1421474"/>
                <a:gd name="connsiteY3958" fmla="*/ 198438 h 939799"/>
                <a:gd name="connsiteX3959" fmla="*/ 1221317 w 1421474"/>
                <a:gd name="connsiteY3959" fmla="*/ 197908 h 939799"/>
                <a:gd name="connsiteX3960" fmla="*/ 1225021 w 1421474"/>
                <a:gd name="connsiteY3960" fmla="*/ 195792 h 939799"/>
                <a:gd name="connsiteX3961" fmla="*/ 1226079 w 1421474"/>
                <a:gd name="connsiteY3961" fmla="*/ 196321 h 939799"/>
                <a:gd name="connsiteX3962" fmla="*/ 1226079 w 1421474"/>
                <a:gd name="connsiteY3962" fmla="*/ 196850 h 939799"/>
                <a:gd name="connsiteX3963" fmla="*/ 1225550 w 1421474"/>
                <a:gd name="connsiteY3963" fmla="*/ 198438 h 939799"/>
                <a:gd name="connsiteX3964" fmla="*/ 1223962 w 1421474"/>
                <a:gd name="connsiteY3964" fmla="*/ 201083 h 939799"/>
                <a:gd name="connsiteX3965" fmla="*/ 1223433 w 1421474"/>
                <a:gd name="connsiteY3965" fmla="*/ 203200 h 939799"/>
                <a:gd name="connsiteX3966" fmla="*/ 1223962 w 1421474"/>
                <a:gd name="connsiteY3966" fmla="*/ 204258 h 939799"/>
                <a:gd name="connsiteX3967" fmla="*/ 1226608 w 1421474"/>
                <a:gd name="connsiteY3967" fmla="*/ 204788 h 939799"/>
                <a:gd name="connsiteX3968" fmla="*/ 1225550 w 1421474"/>
                <a:gd name="connsiteY3968" fmla="*/ 206904 h 939799"/>
                <a:gd name="connsiteX3969" fmla="*/ 1225021 w 1421474"/>
                <a:gd name="connsiteY3969" fmla="*/ 208492 h 939799"/>
                <a:gd name="connsiteX3970" fmla="*/ 1226079 w 1421474"/>
                <a:gd name="connsiteY3970" fmla="*/ 208492 h 939799"/>
                <a:gd name="connsiteX3971" fmla="*/ 1229784 w 1421474"/>
                <a:gd name="connsiteY3971" fmla="*/ 206904 h 939799"/>
                <a:gd name="connsiteX3972" fmla="*/ 1240367 w 1421474"/>
                <a:gd name="connsiteY3972" fmla="*/ 198438 h 939799"/>
                <a:gd name="connsiteX3973" fmla="*/ 1244071 w 1421474"/>
                <a:gd name="connsiteY3973" fmla="*/ 197379 h 939799"/>
                <a:gd name="connsiteX3974" fmla="*/ 1244071 w 1421474"/>
                <a:gd name="connsiteY3974" fmla="*/ 196850 h 939799"/>
                <a:gd name="connsiteX3975" fmla="*/ 1243542 w 1421474"/>
                <a:gd name="connsiteY3975" fmla="*/ 195792 h 939799"/>
                <a:gd name="connsiteX3976" fmla="*/ 1245659 w 1421474"/>
                <a:gd name="connsiteY3976" fmla="*/ 191558 h 939799"/>
                <a:gd name="connsiteX3977" fmla="*/ 1245659 w 1421474"/>
                <a:gd name="connsiteY3977" fmla="*/ 189971 h 939799"/>
                <a:gd name="connsiteX3978" fmla="*/ 1248304 w 1421474"/>
                <a:gd name="connsiteY3978" fmla="*/ 188913 h 939799"/>
                <a:gd name="connsiteX3979" fmla="*/ 1253596 w 1421474"/>
                <a:gd name="connsiteY3979" fmla="*/ 187854 h 939799"/>
                <a:gd name="connsiteX3980" fmla="*/ 1259946 w 1421474"/>
                <a:gd name="connsiteY3980" fmla="*/ 188913 h 939799"/>
                <a:gd name="connsiteX3981" fmla="*/ 1261534 w 1421474"/>
                <a:gd name="connsiteY3981" fmla="*/ 190500 h 939799"/>
                <a:gd name="connsiteX3982" fmla="*/ 1254654 w 1421474"/>
                <a:gd name="connsiteY3982" fmla="*/ 191029 h 939799"/>
                <a:gd name="connsiteX3983" fmla="*/ 1252538 w 1421474"/>
                <a:gd name="connsiteY3983" fmla="*/ 192087 h 939799"/>
                <a:gd name="connsiteX3984" fmla="*/ 1252008 w 1421474"/>
                <a:gd name="connsiteY3984" fmla="*/ 194204 h 939799"/>
                <a:gd name="connsiteX3985" fmla="*/ 1252538 w 1421474"/>
                <a:gd name="connsiteY3985" fmla="*/ 196321 h 939799"/>
                <a:gd name="connsiteX3986" fmla="*/ 1249892 w 1421474"/>
                <a:gd name="connsiteY3986" fmla="*/ 200554 h 939799"/>
                <a:gd name="connsiteX3987" fmla="*/ 1251479 w 1421474"/>
                <a:gd name="connsiteY3987" fmla="*/ 201612 h 939799"/>
                <a:gd name="connsiteX3988" fmla="*/ 1251479 w 1421474"/>
                <a:gd name="connsiteY3988" fmla="*/ 202671 h 939799"/>
                <a:gd name="connsiteX3989" fmla="*/ 1248833 w 1421474"/>
                <a:gd name="connsiteY3989" fmla="*/ 205317 h 939799"/>
                <a:gd name="connsiteX3990" fmla="*/ 1248304 w 1421474"/>
                <a:gd name="connsiteY3990" fmla="*/ 207433 h 939799"/>
                <a:gd name="connsiteX3991" fmla="*/ 1241425 w 1421474"/>
                <a:gd name="connsiteY3991" fmla="*/ 209550 h 939799"/>
                <a:gd name="connsiteX3992" fmla="*/ 1237721 w 1421474"/>
                <a:gd name="connsiteY3992" fmla="*/ 211667 h 939799"/>
                <a:gd name="connsiteX3993" fmla="*/ 1236663 w 1421474"/>
                <a:gd name="connsiteY3993" fmla="*/ 213783 h 939799"/>
                <a:gd name="connsiteX3994" fmla="*/ 1235604 w 1421474"/>
                <a:gd name="connsiteY3994" fmla="*/ 214842 h 939799"/>
                <a:gd name="connsiteX3995" fmla="*/ 1222904 w 1421474"/>
                <a:gd name="connsiteY3995" fmla="*/ 224896 h 939799"/>
                <a:gd name="connsiteX3996" fmla="*/ 1222375 w 1421474"/>
                <a:gd name="connsiteY3996" fmla="*/ 226483 h 939799"/>
                <a:gd name="connsiteX3997" fmla="*/ 1220788 w 1421474"/>
                <a:gd name="connsiteY3997" fmla="*/ 228600 h 939799"/>
                <a:gd name="connsiteX3998" fmla="*/ 1219200 w 1421474"/>
                <a:gd name="connsiteY3998" fmla="*/ 230717 h 939799"/>
                <a:gd name="connsiteX3999" fmla="*/ 1213379 w 1421474"/>
                <a:gd name="connsiteY3999" fmla="*/ 234421 h 939799"/>
                <a:gd name="connsiteX4000" fmla="*/ 1208087 w 1421474"/>
                <a:gd name="connsiteY4000" fmla="*/ 237067 h 939799"/>
                <a:gd name="connsiteX4001" fmla="*/ 1202796 w 1421474"/>
                <a:gd name="connsiteY4001" fmla="*/ 239183 h 939799"/>
                <a:gd name="connsiteX4002" fmla="*/ 1203325 w 1421474"/>
                <a:gd name="connsiteY4002" fmla="*/ 239712 h 939799"/>
                <a:gd name="connsiteX4003" fmla="*/ 1203854 w 1421474"/>
                <a:gd name="connsiteY4003" fmla="*/ 241300 h 939799"/>
                <a:gd name="connsiteX4004" fmla="*/ 1201208 w 1421474"/>
                <a:gd name="connsiteY4004" fmla="*/ 245004 h 939799"/>
                <a:gd name="connsiteX4005" fmla="*/ 1195388 w 1421474"/>
                <a:gd name="connsiteY4005" fmla="*/ 250825 h 939799"/>
                <a:gd name="connsiteX4006" fmla="*/ 1194858 w 1421474"/>
                <a:gd name="connsiteY4006" fmla="*/ 251883 h 939799"/>
                <a:gd name="connsiteX4007" fmla="*/ 1193800 w 1421474"/>
                <a:gd name="connsiteY4007" fmla="*/ 261408 h 939799"/>
                <a:gd name="connsiteX4008" fmla="*/ 1193800 w 1421474"/>
                <a:gd name="connsiteY4008" fmla="*/ 265112 h 939799"/>
                <a:gd name="connsiteX4009" fmla="*/ 1194858 w 1421474"/>
                <a:gd name="connsiteY4009" fmla="*/ 268288 h 939799"/>
                <a:gd name="connsiteX4010" fmla="*/ 1194858 w 1421474"/>
                <a:gd name="connsiteY4010" fmla="*/ 269346 h 939799"/>
                <a:gd name="connsiteX4011" fmla="*/ 1195388 w 1421474"/>
                <a:gd name="connsiteY4011" fmla="*/ 273050 h 939799"/>
                <a:gd name="connsiteX4012" fmla="*/ 1195388 w 1421474"/>
                <a:gd name="connsiteY4012" fmla="*/ 275696 h 939799"/>
                <a:gd name="connsiteX4013" fmla="*/ 1196975 w 1421474"/>
                <a:gd name="connsiteY4013" fmla="*/ 281517 h 939799"/>
                <a:gd name="connsiteX4014" fmla="*/ 1198034 w 1421474"/>
                <a:gd name="connsiteY4014" fmla="*/ 285221 h 939799"/>
                <a:gd name="connsiteX4015" fmla="*/ 1198563 w 1421474"/>
                <a:gd name="connsiteY4015" fmla="*/ 286808 h 939799"/>
                <a:gd name="connsiteX4016" fmla="*/ 1199621 w 1421474"/>
                <a:gd name="connsiteY4016" fmla="*/ 289983 h 939799"/>
                <a:gd name="connsiteX4017" fmla="*/ 1200150 w 1421474"/>
                <a:gd name="connsiteY4017" fmla="*/ 293158 h 939799"/>
                <a:gd name="connsiteX4018" fmla="*/ 1201208 w 1421474"/>
                <a:gd name="connsiteY4018" fmla="*/ 299508 h 939799"/>
                <a:gd name="connsiteX4019" fmla="*/ 1202267 w 1421474"/>
                <a:gd name="connsiteY4019" fmla="*/ 302154 h 939799"/>
                <a:gd name="connsiteX4020" fmla="*/ 1203325 w 1421474"/>
                <a:gd name="connsiteY4020" fmla="*/ 301625 h 939799"/>
                <a:gd name="connsiteX4021" fmla="*/ 1210733 w 1421474"/>
                <a:gd name="connsiteY4021" fmla="*/ 295275 h 939799"/>
                <a:gd name="connsiteX4022" fmla="*/ 1213379 w 1421474"/>
                <a:gd name="connsiteY4022" fmla="*/ 292100 h 939799"/>
                <a:gd name="connsiteX4023" fmla="*/ 1213909 w 1421474"/>
                <a:gd name="connsiteY4023" fmla="*/ 290513 h 939799"/>
                <a:gd name="connsiteX4024" fmla="*/ 1214438 w 1421474"/>
                <a:gd name="connsiteY4024" fmla="*/ 286808 h 939799"/>
                <a:gd name="connsiteX4025" fmla="*/ 1214438 w 1421474"/>
                <a:gd name="connsiteY4025" fmla="*/ 285750 h 939799"/>
                <a:gd name="connsiteX4026" fmla="*/ 1214438 w 1421474"/>
                <a:gd name="connsiteY4026" fmla="*/ 284692 h 939799"/>
                <a:gd name="connsiteX4027" fmla="*/ 1220258 w 1421474"/>
                <a:gd name="connsiteY4027" fmla="*/ 282046 h 939799"/>
                <a:gd name="connsiteX4028" fmla="*/ 1222375 w 1421474"/>
                <a:gd name="connsiteY4028" fmla="*/ 282046 h 939799"/>
                <a:gd name="connsiteX4029" fmla="*/ 1224492 w 1421474"/>
                <a:gd name="connsiteY4029" fmla="*/ 280987 h 939799"/>
                <a:gd name="connsiteX4030" fmla="*/ 1224492 w 1421474"/>
                <a:gd name="connsiteY4030" fmla="*/ 280458 h 939799"/>
                <a:gd name="connsiteX4031" fmla="*/ 1224492 w 1421474"/>
                <a:gd name="connsiteY4031" fmla="*/ 279400 h 939799"/>
                <a:gd name="connsiteX4032" fmla="*/ 1222904 w 1421474"/>
                <a:gd name="connsiteY4032" fmla="*/ 277813 h 939799"/>
                <a:gd name="connsiteX4033" fmla="*/ 1222375 w 1421474"/>
                <a:gd name="connsiteY4033" fmla="*/ 276225 h 939799"/>
                <a:gd name="connsiteX4034" fmla="*/ 1222904 w 1421474"/>
                <a:gd name="connsiteY4034" fmla="*/ 275167 h 939799"/>
                <a:gd name="connsiteX4035" fmla="*/ 1224492 w 1421474"/>
                <a:gd name="connsiteY4035" fmla="*/ 273050 h 939799"/>
                <a:gd name="connsiteX4036" fmla="*/ 1225550 w 1421474"/>
                <a:gd name="connsiteY4036" fmla="*/ 272521 h 939799"/>
                <a:gd name="connsiteX4037" fmla="*/ 1227667 w 1421474"/>
                <a:gd name="connsiteY4037" fmla="*/ 270404 h 939799"/>
                <a:gd name="connsiteX4038" fmla="*/ 1229784 w 1421474"/>
                <a:gd name="connsiteY4038" fmla="*/ 269346 h 939799"/>
                <a:gd name="connsiteX4039" fmla="*/ 1230842 w 1421474"/>
                <a:gd name="connsiteY4039" fmla="*/ 269346 h 939799"/>
                <a:gd name="connsiteX4040" fmla="*/ 1232958 w 1421474"/>
                <a:gd name="connsiteY4040" fmla="*/ 269875 h 939799"/>
                <a:gd name="connsiteX4041" fmla="*/ 1236133 w 1421474"/>
                <a:gd name="connsiteY4041" fmla="*/ 269875 h 939799"/>
                <a:gd name="connsiteX4042" fmla="*/ 1238250 w 1421474"/>
                <a:gd name="connsiteY4042" fmla="*/ 268288 h 939799"/>
                <a:gd name="connsiteX4043" fmla="*/ 1238779 w 1421474"/>
                <a:gd name="connsiteY4043" fmla="*/ 266700 h 939799"/>
                <a:gd name="connsiteX4044" fmla="*/ 1238250 w 1421474"/>
                <a:gd name="connsiteY4044" fmla="*/ 265642 h 939799"/>
                <a:gd name="connsiteX4045" fmla="*/ 1236663 w 1421474"/>
                <a:gd name="connsiteY4045" fmla="*/ 264583 h 939799"/>
                <a:gd name="connsiteX4046" fmla="*/ 1235604 w 1421474"/>
                <a:gd name="connsiteY4046" fmla="*/ 261408 h 939799"/>
                <a:gd name="connsiteX4047" fmla="*/ 1236133 w 1421474"/>
                <a:gd name="connsiteY4047" fmla="*/ 258763 h 939799"/>
                <a:gd name="connsiteX4048" fmla="*/ 1237721 w 1421474"/>
                <a:gd name="connsiteY4048" fmla="*/ 256117 h 939799"/>
                <a:gd name="connsiteX4049" fmla="*/ 1240896 w 1421474"/>
                <a:gd name="connsiteY4049" fmla="*/ 252413 h 939799"/>
                <a:gd name="connsiteX4050" fmla="*/ 1242483 w 1421474"/>
                <a:gd name="connsiteY4050" fmla="*/ 251354 h 939799"/>
                <a:gd name="connsiteX4051" fmla="*/ 1244071 w 1421474"/>
                <a:gd name="connsiteY4051" fmla="*/ 251354 h 939799"/>
                <a:gd name="connsiteX4052" fmla="*/ 1242483 w 1421474"/>
                <a:gd name="connsiteY4052" fmla="*/ 253471 h 939799"/>
                <a:gd name="connsiteX4053" fmla="*/ 1242483 w 1421474"/>
                <a:gd name="connsiteY4053" fmla="*/ 254529 h 939799"/>
                <a:gd name="connsiteX4054" fmla="*/ 1244071 w 1421474"/>
                <a:gd name="connsiteY4054" fmla="*/ 255587 h 939799"/>
                <a:gd name="connsiteX4055" fmla="*/ 1245659 w 1421474"/>
                <a:gd name="connsiteY4055" fmla="*/ 255058 h 939799"/>
                <a:gd name="connsiteX4056" fmla="*/ 1247246 w 1421474"/>
                <a:gd name="connsiteY4056" fmla="*/ 253471 h 939799"/>
                <a:gd name="connsiteX4057" fmla="*/ 1247246 w 1421474"/>
                <a:gd name="connsiteY4057" fmla="*/ 250825 h 939799"/>
                <a:gd name="connsiteX4058" fmla="*/ 1246717 w 1421474"/>
                <a:gd name="connsiteY4058" fmla="*/ 249237 h 939799"/>
                <a:gd name="connsiteX4059" fmla="*/ 1244071 w 1421474"/>
                <a:gd name="connsiteY4059" fmla="*/ 248708 h 939799"/>
                <a:gd name="connsiteX4060" fmla="*/ 1242483 w 1421474"/>
                <a:gd name="connsiteY4060" fmla="*/ 244475 h 939799"/>
                <a:gd name="connsiteX4061" fmla="*/ 1243013 w 1421474"/>
                <a:gd name="connsiteY4061" fmla="*/ 242888 h 939799"/>
                <a:gd name="connsiteX4062" fmla="*/ 1245129 w 1421474"/>
                <a:gd name="connsiteY4062" fmla="*/ 240771 h 939799"/>
                <a:gd name="connsiteX4063" fmla="*/ 1246717 w 1421474"/>
                <a:gd name="connsiteY4063" fmla="*/ 239183 h 939799"/>
                <a:gd name="connsiteX4064" fmla="*/ 1246188 w 1421474"/>
                <a:gd name="connsiteY4064" fmla="*/ 238654 h 939799"/>
                <a:gd name="connsiteX4065" fmla="*/ 1244600 w 1421474"/>
                <a:gd name="connsiteY4065" fmla="*/ 237596 h 939799"/>
                <a:gd name="connsiteX4066" fmla="*/ 1240367 w 1421474"/>
                <a:gd name="connsiteY4066" fmla="*/ 238125 h 939799"/>
                <a:gd name="connsiteX4067" fmla="*/ 1238779 w 1421474"/>
                <a:gd name="connsiteY4067" fmla="*/ 237596 h 939799"/>
                <a:gd name="connsiteX4068" fmla="*/ 1237721 w 1421474"/>
                <a:gd name="connsiteY4068" fmla="*/ 236008 h 939799"/>
                <a:gd name="connsiteX4069" fmla="*/ 1237721 w 1421474"/>
                <a:gd name="connsiteY4069" fmla="*/ 233892 h 939799"/>
                <a:gd name="connsiteX4070" fmla="*/ 1238250 w 1421474"/>
                <a:gd name="connsiteY4070" fmla="*/ 232304 h 939799"/>
                <a:gd name="connsiteX4071" fmla="*/ 1240367 w 1421474"/>
                <a:gd name="connsiteY4071" fmla="*/ 229658 h 939799"/>
                <a:gd name="connsiteX4072" fmla="*/ 1245129 w 1421474"/>
                <a:gd name="connsiteY4072" fmla="*/ 225954 h 939799"/>
                <a:gd name="connsiteX4073" fmla="*/ 1244071 w 1421474"/>
                <a:gd name="connsiteY4073" fmla="*/ 224896 h 939799"/>
                <a:gd name="connsiteX4074" fmla="*/ 1244600 w 1421474"/>
                <a:gd name="connsiteY4074" fmla="*/ 224367 h 939799"/>
                <a:gd name="connsiteX4075" fmla="*/ 1247775 w 1421474"/>
                <a:gd name="connsiteY4075" fmla="*/ 221721 h 939799"/>
                <a:gd name="connsiteX4076" fmla="*/ 1246717 w 1421474"/>
                <a:gd name="connsiteY4076" fmla="*/ 221192 h 939799"/>
                <a:gd name="connsiteX4077" fmla="*/ 1246188 w 1421474"/>
                <a:gd name="connsiteY4077" fmla="*/ 220133 h 939799"/>
                <a:gd name="connsiteX4078" fmla="*/ 1246717 w 1421474"/>
                <a:gd name="connsiteY4078" fmla="*/ 218546 h 939799"/>
                <a:gd name="connsiteX4079" fmla="*/ 1248304 w 1421474"/>
                <a:gd name="connsiteY4079" fmla="*/ 216429 h 939799"/>
                <a:gd name="connsiteX4080" fmla="*/ 1249362 w 1421474"/>
                <a:gd name="connsiteY4080" fmla="*/ 215900 h 939799"/>
                <a:gd name="connsiteX4081" fmla="*/ 1250950 w 1421474"/>
                <a:gd name="connsiteY4081" fmla="*/ 215371 h 939799"/>
                <a:gd name="connsiteX4082" fmla="*/ 1250421 w 1421474"/>
                <a:gd name="connsiteY4082" fmla="*/ 216429 h 939799"/>
                <a:gd name="connsiteX4083" fmla="*/ 1253596 w 1421474"/>
                <a:gd name="connsiteY4083" fmla="*/ 213783 h 939799"/>
                <a:gd name="connsiteX4084" fmla="*/ 1255183 w 1421474"/>
                <a:gd name="connsiteY4084" fmla="*/ 214842 h 939799"/>
                <a:gd name="connsiteX4085" fmla="*/ 1255712 w 1421474"/>
                <a:gd name="connsiteY4085" fmla="*/ 216958 h 939799"/>
                <a:gd name="connsiteX4086" fmla="*/ 1256771 w 1421474"/>
                <a:gd name="connsiteY4086" fmla="*/ 218017 h 939799"/>
                <a:gd name="connsiteX4087" fmla="*/ 1258888 w 1421474"/>
                <a:gd name="connsiteY4087" fmla="*/ 216958 h 939799"/>
                <a:gd name="connsiteX4088" fmla="*/ 1258888 w 1421474"/>
                <a:gd name="connsiteY4088" fmla="*/ 214842 h 939799"/>
                <a:gd name="connsiteX4089" fmla="*/ 1262592 w 1421474"/>
                <a:gd name="connsiteY4089" fmla="*/ 213254 h 939799"/>
                <a:gd name="connsiteX4090" fmla="*/ 1264708 w 1421474"/>
                <a:gd name="connsiteY4090" fmla="*/ 210608 h 939799"/>
                <a:gd name="connsiteX4091" fmla="*/ 1266296 w 1421474"/>
                <a:gd name="connsiteY4091" fmla="*/ 211138 h 939799"/>
                <a:gd name="connsiteX4092" fmla="*/ 1267883 w 1421474"/>
                <a:gd name="connsiteY4092" fmla="*/ 210608 h 939799"/>
                <a:gd name="connsiteX4093" fmla="*/ 1266296 w 1421474"/>
                <a:gd name="connsiteY4093" fmla="*/ 216958 h 939799"/>
                <a:gd name="connsiteX4094" fmla="*/ 1266825 w 1421474"/>
                <a:gd name="connsiteY4094" fmla="*/ 217487 h 939799"/>
                <a:gd name="connsiteX4095" fmla="*/ 1272646 w 1421474"/>
                <a:gd name="connsiteY4095" fmla="*/ 212725 h 939799"/>
                <a:gd name="connsiteX4096" fmla="*/ 1274233 w 1421474"/>
                <a:gd name="connsiteY4096" fmla="*/ 211667 h 939799"/>
                <a:gd name="connsiteX4097" fmla="*/ 1281642 w 1421474"/>
                <a:gd name="connsiteY4097" fmla="*/ 210079 h 939799"/>
                <a:gd name="connsiteX4098" fmla="*/ 1288521 w 1421474"/>
                <a:gd name="connsiteY4098" fmla="*/ 210079 h 939799"/>
                <a:gd name="connsiteX4099" fmla="*/ 1290638 w 1421474"/>
                <a:gd name="connsiteY4099" fmla="*/ 211138 h 939799"/>
                <a:gd name="connsiteX4100" fmla="*/ 1291696 w 1421474"/>
                <a:gd name="connsiteY4100" fmla="*/ 214313 h 939799"/>
                <a:gd name="connsiteX4101" fmla="*/ 1293284 w 1421474"/>
                <a:gd name="connsiteY4101" fmla="*/ 215900 h 939799"/>
                <a:gd name="connsiteX4102" fmla="*/ 1294342 w 1421474"/>
                <a:gd name="connsiteY4102" fmla="*/ 215900 h 939799"/>
                <a:gd name="connsiteX4103" fmla="*/ 1295929 w 1421474"/>
                <a:gd name="connsiteY4103" fmla="*/ 214313 h 939799"/>
                <a:gd name="connsiteX4104" fmla="*/ 1295929 w 1421474"/>
                <a:gd name="connsiteY4104" fmla="*/ 212725 h 939799"/>
                <a:gd name="connsiteX4105" fmla="*/ 1296458 w 1421474"/>
                <a:gd name="connsiteY4105" fmla="*/ 211667 h 939799"/>
                <a:gd name="connsiteX4106" fmla="*/ 1297517 w 1421474"/>
                <a:gd name="connsiteY4106" fmla="*/ 210608 h 939799"/>
                <a:gd name="connsiteX4107" fmla="*/ 1301750 w 1421474"/>
                <a:gd name="connsiteY4107" fmla="*/ 209550 h 939799"/>
                <a:gd name="connsiteX4108" fmla="*/ 1302808 w 1421474"/>
                <a:gd name="connsiteY4108" fmla="*/ 207433 h 939799"/>
                <a:gd name="connsiteX4109" fmla="*/ 1308100 w 1421474"/>
                <a:gd name="connsiteY4109" fmla="*/ 205317 h 939799"/>
                <a:gd name="connsiteX4110" fmla="*/ 1308629 w 1421474"/>
                <a:gd name="connsiteY4110" fmla="*/ 204258 h 939799"/>
                <a:gd name="connsiteX4111" fmla="*/ 1311275 w 1421474"/>
                <a:gd name="connsiteY4111" fmla="*/ 201083 h 939799"/>
                <a:gd name="connsiteX4112" fmla="*/ 1314450 w 1421474"/>
                <a:gd name="connsiteY4112" fmla="*/ 201083 h 939799"/>
                <a:gd name="connsiteX4113" fmla="*/ 1315508 w 1421474"/>
                <a:gd name="connsiteY4113" fmla="*/ 200025 h 939799"/>
                <a:gd name="connsiteX4114" fmla="*/ 1317096 w 1421474"/>
                <a:gd name="connsiteY4114" fmla="*/ 198438 h 939799"/>
                <a:gd name="connsiteX4115" fmla="*/ 1318154 w 1421474"/>
                <a:gd name="connsiteY4115" fmla="*/ 197908 h 939799"/>
                <a:gd name="connsiteX4116" fmla="*/ 1321329 w 1421474"/>
                <a:gd name="connsiteY4116" fmla="*/ 197379 h 939799"/>
                <a:gd name="connsiteX4117" fmla="*/ 1323446 w 1421474"/>
                <a:gd name="connsiteY4117" fmla="*/ 196321 h 939799"/>
                <a:gd name="connsiteX4118" fmla="*/ 1323975 w 1421474"/>
                <a:gd name="connsiteY4118" fmla="*/ 195792 h 939799"/>
                <a:gd name="connsiteX4119" fmla="*/ 1325563 w 1421474"/>
                <a:gd name="connsiteY4119" fmla="*/ 194733 h 939799"/>
                <a:gd name="connsiteX4120" fmla="*/ 1326092 w 1421474"/>
                <a:gd name="connsiteY4120" fmla="*/ 194733 h 939799"/>
                <a:gd name="connsiteX4121" fmla="*/ 1329796 w 1421474"/>
                <a:gd name="connsiteY4121" fmla="*/ 193675 h 939799"/>
                <a:gd name="connsiteX4122" fmla="*/ 1339321 w 1421474"/>
                <a:gd name="connsiteY4122" fmla="*/ 189442 h 939799"/>
                <a:gd name="connsiteX4123" fmla="*/ 1339321 w 1421474"/>
                <a:gd name="connsiteY4123" fmla="*/ 188913 h 939799"/>
                <a:gd name="connsiteX4124" fmla="*/ 1341438 w 1421474"/>
                <a:gd name="connsiteY4124" fmla="*/ 186267 h 939799"/>
                <a:gd name="connsiteX4125" fmla="*/ 1341967 w 1421474"/>
                <a:gd name="connsiteY4125" fmla="*/ 186267 h 939799"/>
                <a:gd name="connsiteX4126" fmla="*/ 1343554 w 1421474"/>
                <a:gd name="connsiteY4126" fmla="*/ 186267 h 939799"/>
                <a:gd name="connsiteX4127" fmla="*/ 1343554 w 1421474"/>
                <a:gd name="connsiteY4127" fmla="*/ 187854 h 939799"/>
                <a:gd name="connsiteX4128" fmla="*/ 1344612 w 1421474"/>
                <a:gd name="connsiteY4128" fmla="*/ 188383 h 939799"/>
                <a:gd name="connsiteX4129" fmla="*/ 1350962 w 1421474"/>
                <a:gd name="connsiteY4129" fmla="*/ 189442 h 939799"/>
                <a:gd name="connsiteX4130" fmla="*/ 1352550 w 1421474"/>
                <a:gd name="connsiteY4130" fmla="*/ 189971 h 939799"/>
                <a:gd name="connsiteX4131" fmla="*/ 1354667 w 1421474"/>
                <a:gd name="connsiteY4131" fmla="*/ 189971 h 939799"/>
                <a:gd name="connsiteX4132" fmla="*/ 1356784 w 1421474"/>
                <a:gd name="connsiteY4132" fmla="*/ 189442 h 939799"/>
                <a:gd name="connsiteX4133" fmla="*/ 1357842 w 1421474"/>
                <a:gd name="connsiteY4133" fmla="*/ 187854 h 939799"/>
                <a:gd name="connsiteX4134" fmla="*/ 1357842 w 1421474"/>
                <a:gd name="connsiteY4134" fmla="*/ 186796 h 939799"/>
                <a:gd name="connsiteX4135" fmla="*/ 1358371 w 1421474"/>
                <a:gd name="connsiteY4135" fmla="*/ 184679 h 939799"/>
                <a:gd name="connsiteX4136" fmla="*/ 1355725 w 1421474"/>
                <a:gd name="connsiteY4136" fmla="*/ 185208 h 939799"/>
                <a:gd name="connsiteX4137" fmla="*/ 1356254 w 1421474"/>
                <a:gd name="connsiteY4137" fmla="*/ 183092 h 939799"/>
                <a:gd name="connsiteX4138" fmla="*/ 1355725 w 1421474"/>
                <a:gd name="connsiteY4138" fmla="*/ 182033 h 939799"/>
                <a:gd name="connsiteX4139" fmla="*/ 1354138 w 1421474"/>
                <a:gd name="connsiteY4139" fmla="*/ 180975 h 939799"/>
                <a:gd name="connsiteX4140" fmla="*/ 1352550 w 1421474"/>
                <a:gd name="connsiteY4140" fmla="*/ 178858 h 939799"/>
                <a:gd name="connsiteX4141" fmla="*/ 1351492 w 1421474"/>
                <a:gd name="connsiteY4141" fmla="*/ 177800 h 939799"/>
                <a:gd name="connsiteX4142" fmla="*/ 1349904 w 1421474"/>
                <a:gd name="connsiteY4142" fmla="*/ 177800 h 939799"/>
                <a:gd name="connsiteX4143" fmla="*/ 1352021 w 1421474"/>
                <a:gd name="connsiteY4143" fmla="*/ 175683 h 939799"/>
                <a:gd name="connsiteX4144" fmla="*/ 1351492 w 1421474"/>
                <a:gd name="connsiteY4144" fmla="*/ 173038 h 939799"/>
                <a:gd name="connsiteX4145" fmla="*/ 1350433 w 1421474"/>
                <a:gd name="connsiteY4145" fmla="*/ 171979 h 939799"/>
                <a:gd name="connsiteX4146" fmla="*/ 1350433 w 1421474"/>
                <a:gd name="connsiteY4146" fmla="*/ 169862 h 939799"/>
                <a:gd name="connsiteX4147" fmla="*/ 1347788 w 1421474"/>
                <a:gd name="connsiteY4147" fmla="*/ 171450 h 939799"/>
                <a:gd name="connsiteX4148" fmla="*/ 1349375 w 1421474"/>
                <a:gd name="connsiteY4148" fmla="*/ 169862 h 939799"/>
                <a:gd name="connsiteX4149" fmla="*/ 1346200 w 1421474"/>
                <a:gd name="connsiteY4149" fmla="*/ 170921 h 939799"/>
                <a:gd name="connsiteX4150" fmla="*/ 1343554 w 1421474"/>
                <a:gd name="connsiteY4150" fmla="*/ 169333 h 939799"/>
                <a:gd name="connsiteX4151" fmla="*/ 1343025 w 1421474"/>
                <a:gd name="connsiteY4151" fmla="*/ 168275 h 939799"/>
                <a:gd name="connsiteX4152" fmla="*/ 1343025 w 1421474"/>
                <a:gd name="connsiteY4152" fmla="*/ 166158 h 939799"/>
                <a:gd name="connsiteX4153" fmla="*/ 1341967 w 1421474"/>
                <a:gd name="connsiteY4153" fmla="*/ 165629 h 939799"/>
                <a:gd name="connsiteX4154" fmla="*/ 1340909 w 1421474"/>
                <a:gd name="connsiteY4154" fmla="*/ 165629 h 939799"/>
                <a:gd name="connsiteX4155" fmla="*/ 1338792 w 1421474"/>
                <a:gd name="connsiteY4155" fmla="*/ 167217 h 939799"/>
                <a:gd name="connsiteX4156" fmla="*/ 1335617 w 1421474"/>
                <a:gd name="connsiteY4156" fmla="*/ 166158 h 939799"/>
                <a:gd name="connsiteX4157" fmla="*/ 1335087 w 1421474"/>
                <a:gd name="connsiteY4157" fmla="*/ 165629 h 939799"/>
                <a:gd name="connsiteX4158" fmla="*/ 1336675 w 1421474"/>
                <a:gd name="connsiteY4158" fmla="*/ 164042 h 939799"/>
                <a:gd name="connsiteX4159" fmla="*/ 1335087 w 1421474"/>
                <a:gd name="connsiteY4159" fmla="*/ 161925 h 939799"/>
                <a:gd name="connsiteX4160" fmla="*/ 1336675 w 1421474"/>
                <a:gd name="connsiteY4160" fmla="*/ 161925 h 939799"/>
                <a:gd name="connsiteX4161" fmla="*/ 1337733 w 1421474"/>
                <a:gd name="connsiteY4161" fmla="*/ 162983 h 939799"/>
                <a:gd name="connsiteX4162" fmla="*/ 1340379 w 1421474"/>
                <a:gd name="connsiteY4162" fmla="*/ 162983 h 939799"/>
                <a:gd name="connsiteX4163" fmla="*/ 1343554 w 1421474"/>
                <a:gd name="connsiteY4163" fmla="*/ 161396 h 939799"/>
                <a:gd name="connsiteX4164" fmla="*/ 1342496 w 1421474"/>
                <a:gd name="connsiteY4164" fmla="*/ 162454 h 939799"/>
                <a:gd name="connsiteX4165" fmla="*/ 1344083 w 1421474"/>
                <a:gd name="connsiteY4165" fmla="*/ 162454 h 939799"/>
                <a:gd name="connsiteX4166" fmla="*/ 1345142 w 1421474"/>
                <a:gd name="connsiteY4166" fmla="*/ 163513 h 939799"/>
                <a:gd name="connsiteX4167" fmla="*/ 1345142 w 1421474"/>
                <a:gd name="connsiteY4167" fmla="*/ 165100 h 939799"/>
                <a:gd name="connsiteX4168" fmla="*/ 1348317 w 1421474"/>
                <a:gd name="connsiteY4168" fmla="*/ 165629 h 939799"/>
                <a:gd name="connsiteX4169" fmla="*/ 1349375 w 1421474"/>
                <a:gd name="connsiteY4169" fmla="*/ 165629 h 939799"/>
                <a:gd name="connsiteX4170" fmla="*/ 1354138 w 1421474"/>
                <a:gd name="connsiteY4170" fmla="*/ 165100 h 939799"/>
                <a:gd name="connsiteX4171" fmla="*/ 1356254 w 1421474"/>
                <a:gd name="connsiteY4171" fmla="*/ 162983 h 939799"/>
                <a:gd name="connsiteX4172" fmla="*/ 1358371 w 1421474"/>
                <a:gd name="connsiteY4172" fmla="*/ 162983 h 939799"/>
                <a:gd name="connsiteX4173" fmla="*/ 1362075 w 1421474"/>
                <a:gd name="connsiteY4173" fmla="*/ 160867 h 939799"/>
                <a:gd name="connsiteX4174" fmla="*/ 1372659 w 1421474"/>
                <a:gd name="connsiteY4174" fmla="*/ 148696 h 939799"/>
                <a:gd name="connsiteX4175" fmla="*/ 1380067 w 1421474"/>
                <a:gd name="connsiteY4175" fmla="*/ 142346 h 939799"/>
                <a:gd name="connsiteX4176" fmla="*/ 1388004 w 1421474"/>
                <a:gd name="connsiteY4176" fmla="*/ 142875 h 939799"/>
                <a:gd name="connsiteX4177" fmla="*/ 1398587 w 1421474"/>
                <a:gd name="connsiteY4177" fmla="*/ 144462 h 939799"/>
                <a:gd name="connsiteX4178" fmla="*/ 1412346 w 1421474"/>
                <a:gd name="connsiteY4178" fmla="*/ 153458 h 939799"/>
                <a:gd name="connsiteX4179" fmla="*/ 1410229 w 1421474"/>
                <a:gd name="connsiteY4179" fmla="*/ 140229 h 939799"/>
                <a:gd name="connsiteX4180" fmla="*/ 1417638 w 1421474"/>
                <a:gd name="connsiteY4180" fmla="*/ 139171 h 939799"/>
                <a:gd name="connsiteX4181" fmla="*/ 1410758 w 1421474"/>
                <a:gd name="connsiteY4181" fmla="*/ 134408 h 939799"/>
                <a:gd name="connsiteX4182" fmla="*/ 1420284 w 1421474"/>
                <a:gd name="connsiteY4182" fmla="*/ 131233 h 93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Lst>
              <a:rect l="l" t="t" r="r" b="b"/>
              <a:pathLst>
                <a:path w="1421474" h="939799">
                  <a:moveTo>
                    <a:pt x="467783" y="790046"/>
                  </a:moveTo>
                  <a:lnTo>
                    <a:pt x="465138" y="777346"/>
                  </a:lnTo>
                  <a:lnTo>
                    <a:pt x="465138" y="776817"/>
                  </a:lnTo>
                  <a:lnTo>
                    <a:pt x="463021" y="775758"/>
                  </a:lnTo>
                  <a:lnTo>
                    <a:pt x="461962" y="773642"/>
                  </a:lnTo>
                  <a:lnTo>
                    <a:pt x="460375" y="772583"/>
                  </a:lnTo>
                  <a:lnTo>
                    <a:pt x="458788" y="774171"/>
                  </a:lnTo>
                  <a:lnTo>
                    <a:pt x="458788" y="774700"/>
                  </a:lnTo>
                  <a:lnTo>
                    <a:pt x="459317" y="775758"/>
                  </a:lnTo>
                  <a:lnTo>
                    <a:pt x="458258" y="779462"/>
                  </a:lnTo>
                  <a:lnTo>
                    <a:pt x="457200" y="780521"/>
                  </a:lnTo>
                  <a:lnTo>
                    <a:pt x="455612" y="782638"/>
                  </a:lnTo>
                  <a:lnTo>
                    <a:pt x="454554" y="783696"/>
                  </a:lnTo>
                  <a:lnTo>
                    <a:pt x="454025" y="783167"/>
                  </a:lnTo>
                  <a:lnTo>
                    <a:pt x="453496" y="782108"/>
                  </a:lnTo>
                  <a:lnTo>
                    <a:pt x="452967" y="781579"/>
                  </a:lnTo>
                  <a:lnTo>
                    <a:pt x="451908" y="782108"/>
                  </a:lnTo>
                  <a:lnTo>
                    <a:pt x="451908" y="783167"/>
                  </a:lnTo>
                  <a:lnTo>
                    <a:pt x="452967" y="785813"/>
                  </a:lnTo>
                  <a:lnTo>
                    <a:pt x="451908" y="786871"/>
                  </a:lnTo>
                  <a:lnTo>
                    <a:pt x="451379" y="786871"/>
                  </a:lnTo>
                  <a:lnTo>
                    <a:pt x="450850" y="786871"/>
                  </a:lnTo>
                  <a:lnTo>
                    <a:pt x="450321" y="787929"/>
                  </a:lnTo>
                  <a:lnTo>
                    <a:pt x="451908" y="790046"/>
                  </a:lnTo>
                  <a:lnTo>
                    <a:pt x="449792" y="791633"/>
                  </a:lnTo>
                  <a:lnTo>
                    <a:pt x="449263" y="791633"/>
                  </a:lnTo>
                  <a:lnTo>
                    <a:pt x="448733" y="790575"/>
                  </a:lnTo>
                  <a:lnTo>
                    <a:pt x="446617" y="792163"/>
                  </a:lnTo>
                  <a:lnTo>
                    <a:pt x="446087" y="792692"/>
                  </a:lnTo>
                  <a:lnTo>
                    <a:pt x="447146" y="794279"/>
                  </a:lnTo>
                  <a:lnTo>
                    <a:pt x="446087" y="795337"/>
                  </a:lnTo>
                  <a:lnTo>
                    <a:pt x="445029" y="794279"/>
                  </a:lnTo>
                  <a:lnTo>
                    <a:pt x="443971" y="794808"/>
                  </a:lnTo>
                  <a:lnTo>
                    <a:pt x="441325" y="796925"/>
                  </a:lnTo>
                  <a:lnTo>
                    <a:pt x="441854" y="797983"/>
                  </a:lnTo>
                  <a:lnTo>
                    <a:pt x="441325" y="798513"/>
                  </a:lnTo>
                  <a:lnTo>
                    <a:pt x="440796" y="798513"/>
                  </a:lnTo>
                  <a:lnTo>
                    <a:pt x="439737" y="797454"/>
                  </a:lnTo>
                  <a:lnTo>
                    <a:pt x="436563" y="797983"/>
                  </a:lnTo>
                  <a:lnTo>
                    <a:pt x="435504" y="799571"/>
                  </a:lnTo>
                  <a:lnTo>
                    <a:pt x="434975" y="799571"/>
                  </a:lnTo>
                  <a:lnTo>
                    <a:pt x="433388" y="799042"/>
                  </a:lnTo>
                  <a:lnTo>
                    <a:pt x="430742" y="800629"/>
                  </a:lnTo>
                  <a:lnTo>
                    <a:pt x="428096" y="800629"/>
                  </a:lnTo>
                  <a:lnTo>
                    <a:pt x="428096" y="803804"/>
                  </a:lnTo>
                  <a:lnTo>
                    <a:pt x="427567" y="805392"/>
                  </a:lnTo>
                  <a:lnTo>
                    <a:pt x="424921" y="809625"/>
                  </a:lnTo>
                  <a:lnTo>
                    <a:pt x="424921" y="810154"/>
                  </a:lnTo>
                  <a:lnTo>
                    <a:pt x="425450" y="812271"/>
                  </a:lnTo>
                  <a:lnTo>
                    <a:pt x="425450" y="815975"/>
                  </a:lnTo>
                  <a:lnTo>
                    <a:pt x="427567" y="818621"/>
                  </a:lnTo>
                  <a:lnTo>
                    <a:pt x="426508" y="820208"/>
                  </a:lnTo>
                  <a:lnTo>
                    <a:pt x="426508" y="821267"/>
                  </a:lnTo>
                  <a:lnTo>
                    <a:pt x="428096" y="822854"/>
                  </a:lnTo>
                  <a:lnTo>
                    <a:pt x="428625" y="823913"/>
                  </a:lnTo>
                  <a:lnTo>
                    <a:pt x="428096" y="827617"/>
                  </a:lnTo>
                  <a:lnTo>
                    <a:pt x="428096" y="828675"/>
                  </a:lnTo>
                  <a:lnTo>
                    <a:pt x="423862" y="837142"/>
                  </a:lnTo>
                  <a:lnTo>
                    <a:pt x="422275" y="837671"/>
                  </a:lnTo>
                  <a:lnTo>
                    <a:pt x="421217" y="838200"/>
                  </a:lnTo>
                  <a:lnTo>
                    <a:pt x="420158" y="842962"/>
                  </a:lnTo>
                  <a:lnTo>
                    <a:pt x="420158" y="845079"/>
                  </a:lnTo>
                  <a:lnTo>
                    <a:pt x="420158" y="846667"/>
                  </a:lnTo>
                  <a:lnTo>
                    <a:pt x="422804" y="851429"/>
                  </a:lnTo>
                  <a:lnTo>
                    <a:pt x="423862" y="851958"/>
                  </a:lnTo>
                  <a:lnTo>
                    <a:pt x="422804" y="855663"/>
                  </a:lnTo>
                  <a:lnTo>
                    <a:pt x="422804" y="858308"/>
                  </a:lnTo>
                  <a:lnTo>
                    <a:pt x="422804" y="859367"/>
                  </a:lnTo>
                  <a:lnTo>
                    <a:pt x="424392" y="860425"/>
                  </a:lnTo>
                  <a:lnTo>
                    <a:pt x="424921" y="860954"/>
                  </a:lnTo>
                  <a:lnTo>
                    <a:pt x="424921" y="863071"/>
                  </a:lnTo>
                  <a:lnTo>
                    <a:pt x="424921" y="863600"/>
                  </a:lnTo>
                  <a:lnTo>
                    <a:pt x="427567" y="866246"/>
                  </a:lnTo>
                  <a:lnTo>
                    <a:pt x="428625" y="866246"/>
                  </a:lnTo>
                  <a:lnTo>
                    <a:pt x="429683" y="866246"/>
                  </a:lnTo>
                  <a:lnTo>
                    <a:pt x="431271" y="866775"/>
                  </a:lnTo>
                  <a:lnTo>
                    <a:pt x="432329" y="867304"/>
                  </a:lnTo>
                  <a:lnTo>
                    <a:pt x="433388" y="868892"/>
                  </a:lnTo>
                  <a:lnTo>
                    <a:pt x="435504" y="868362"/>
                  </a:lnTo>
                  <a:lnTo>
                    <a:pt x="437092" y="866775"/>
                  </a:lnTo>
                  <a:lnTo>
                    <a:pt x="440267" y="865717"/>
                  </a:lnTo>
                  <a:lnTo>
                    <a:pt x="444500" y="865717"/>
                  </a:lnTo>
                  <a:lnTo>
                    <a:pt x="445029" y="865188"/>
                  </a:lnTo>
                  <a:lnTo>
                    <a:pt x="447146" y="862013"/>
                  </a:lnTo>
                  <a:lnTo>
                    <a:pt x="461962" y="814917"/>
                  </a:lnTo>
                  <a:lnTo>
                    <a:pt x="462492" y="811742"/>
                  </a:lnTo>
                  <a:lnTo>
                    <a:pt x="461962" y="809096"/>
                  </a:lnTo>
                  <a:lnTo>
                    <a:pt x="462492" y="807508"/>
                  </a:lnTo>
                  <a:lnTo>
                    <a:pt x="464608" y="804333"/>
                  </a:lnTo>
                  <a:lnTo>
                    <a:pt x="465138" y="802217"/>
                  </a:lnTo>
                  <a:lnTo>
                    <a:pt x="465138" y="801158"/>
                  </a:lnTo>
                  <a:lnTo>
                    <a:pt x="464079" y="799042"/>
                  </a:lnTo>
                  <a:lnTo>
                    <a:pt x="463550" y="796396"/>
                  </a:lnTo>
                  <a:lnTo>
                    <a:pt x="463550" y="795337"/>
                  </a:lnTo>
                  <a:lnTo>
                    <a:pt x="464608" y="794808"/>
                  </a:lnTo>
                  <a:lnTo>
                    <a:pt x="466196" y="796925"/>
                  </a:lnTo>
                  <a:lnTo>
                    <a:pt x="466725" y="797983"/>
                  </a:lnTo>
                  <a:lnTo>
                    <a:pt x="467783" y="798513"/>
                  </a:lnTo>
                  <a:lnTo>
                    <a:pt x="469371" y="795867"/>
                  </a:lnTo>
                  <a:lnTo>
                    <a:pt x="469900" y="795337"/>
                  </a:lnTo>
                  <a:lnTo>
                    <a:pt x="469900" y="794279"/>
                  </a:lnTo>
                  <a:lnTo>
                    <a:pt x="469371" y="792692"/>
                  </a:lnTo>
                  <a:lnTo>
                    <a:pt x="467783" y="790046"/>
                  </a:lnTo>
                  <a:close/>
                  <a:moveTo>
                    <a:pt x="182033" y="663575"/>
                  </a:moveTo>
                  <a:lnTo>
                    <a:pt x="181504" y="663046"/>
                  </a:lnTo>
                  <a:lnTo>
                    <a:pt x="180446" y="662517"/>
                  </a:lnTo>
                  <a:lnTo>
                    <a:pt x="179917" y="663046"/>
                  </a:lnTo>
                  <a:lnTo>
                    <a:pt x="179388" y="663575"/>
                  </a:lnTo>
                  <a:lnTo>
                    <a:pt x="179388" y="664633"/>
                  </a:lnTo>
                  <a:lnTo>
                    <a:pt x="178329" y="665163"/>
                  </a:lnTo>
                  <a:lnTo>
                    <a:pt x="178329" y="665692"/>
                  </a:lnTo>
                  <a:lnTo>
                    <a:pt x="178329" y="666750"/>
                  </a:lnTo>
                  <a:lnTo>
                    <a:pt x="179917" y="666750"/>
                  </a:lnTo>
                  <a:lnTo>
                    <a:pt x="181504" y="664104"/>
                  </a:lnTo>
                  <a:lnTo>
                    <a:pt x="182033" y="663575"/>
                  </a:lnTo>
                  <a:close/>
                  <a:moveTo>
                    <a:pt x="478367" y="83079"/>
                  </a:moveTo>
                  <a:lnTo>
                    <a:pt x="480483" y="83079"/>
                  </a:lnTo>
                  <a:lnTo>
                    <a:pt x="482600" y="82550"/>
                  </a:lnTo>
                  <a:lnTo>
                    <a:pt x="483129" y="81492"/>
                  </a:lnTo>
                  <a:lnTo>
                    <a:pt x="487892" y="82550"/>
                  </a:lnTo>
                  <a:lnTo>
                    <a:pt x="495829" y="86783"/>
                  </a:lnTo>
                  <a:lnTo>
                    <a:pt x="495829" y="87842"/>
                  </a:lnTo>
                  <a:lnTo>
                    <a:pt x="491596" y="89958"/>
                  </a:lnTo>
                  <a:lnTo>
                    <a:pt x="491596" y="92075"/>
                  </a:lnTo>
                  <a:lnTo>
                    <a:pt x="493712" y="92604"/>
                  </a:lnTo>
                  <a:lnTo>
                    <a:pt x="496888" y="92075"/>
                  </a:lnTo>
                  <a:lnTo>
                    <a:pt x="497946" y="92604"/>
                  </a:lnTo>
                  <a:lnTo>
                    <a:pt x="500063" y="95250"/>
                  </a:lnTo>
                  <a:lnTo>
                    <a:pt x="502179" y="94721"/>
                  </a:lnTo>
                  <a:lnTo>
                    <a:pt x="504825" y="92604"/>
                  </a:lnTo>
                  <a:lnTo>
                    <a:pt x="507471" y="92604"/>
                  </a:lnTo>
                  <a:lnTo>
                    <a:pt x="515408" y="93133"/>
                  </a:lnTo>
                  <a:lnTo>
                    <a:pt x="515408" y="91546"/>
                  </a:lnTo>
                  <a:lnTo>
                    <a:pt x="509587" y="87313"/>
                  </a:lnTo>
                  <a:lnTo>
                    <a:pt x="508000" y="85725"/>
                  </a:lnTo>
                  <a:lnTo>
                    <a:pt x="504825" y="80962"/>
                  </a:lnTo>
                  <a:lnTo>
                    <a:pt x="503767" y="75142"/>
                  </a:lnTo>
                  <a:lnTo>
                    <a:pt x="503767" y="70379"/>
                  </a:lnTo>
                  <a:lnTo>
                    <a:pt x="504825" y="67733"/>
                  </a:lnTo>
                  <a:lnTo>
                    <a:pt x="505883" y="66675"/>
                  </a:lnTo>
                  <a:lnTo>
                    <a:pt x="508000" y="66146"/>
                  </a:lnTo>
                  <a:lnTo>
                    <a:pt x="509058" y="65087"/>
                  </a:lnTo>
                  <a:lnTo>
                    <a:pt x="510117" y="61913"/>
                  </a:lnTo>
                  <a:lnTo>
                    <a:pt x="510646" y="60854"/>
                  </a:lnTo>
                  <a:lnTo>
                    <a:pt x="507471" y="59796"/>
                  </a:lnTo>
                  <a:lnTo>
                    <a:pt x="505883" y="59267"/>
                  </a:lnTo>
                  <a:lnTo>
                    <a:pt x="498475" y="59796"/>
                  </a:lnTo>
                  <a:lnTo>
                    <a:pt x="494242" y="61383"/>
                  </a:lnTo>
                  <a:lnTo>
                    <a:pt x="490008" y="61383"/>
                  </a:lnTo>
                  <a:lnTo>
                    <a:pt x="486833" y="64558"/>
                  </a:lnTo>
                  <a:lnTo>
                    <a:pt x="483658" y="66675"/>
                  </a:lnTo>
                  <a:lnTo>
                    <a:pt x="486304" y="68263"/>
                  </a:lnTo>
                  <a:lnTo>
                    <a:pt x="487892" y="68263"/>
                  </a:lnTo>
                  <a:lnTo>
                    <a:pt x="487362" y="70379"/>
                  </a:lnTo>
                  <a:lnTo>
                    <a:pt x="483658" y="74612"/>
                  </a:lnTo>
                  <a:lnTo>
                    <a:pt x="482071" y="75671"/>
                  </a:lnTo>
                  <a:lnTo>
                    <a:pt x="479954" y="75671"/>
                  </a:lnTo>
                  <a:lnTo>
                    <a:pt x="478896" y="75142"/>
                  </a:lnTo>
                  <a:lnTo>
                    <a:pt x="477837" y="75142"/>
                  </a:lnTo>
                  <a:lnTo>
                    <a:pt x="476779" y="76729"/>
                  </a:lnTo>
                  <a:lnTo>
                    <a:pt x="475721" y="78317"/>
                  </a:lnTo>
                  <a:lnTo>
                    <a:pt x="476250" y="80962"/>
                  </a:lnTo>
                  <a:lnTo>
                    <a:pt x="478367" y="83079"/>
                  </a:lnTo>
                  <a:close/>
                  <a:moveTo>
                    <a:pt x="287337" y="393171"/>
                  </a:moveTo>
                  <a:lnTo>
                    <a:pt x="287337" y="393171"/>
                  </a:lnTo>
                  <a:lnTo>
                    <a:pt x="287337" y="393171"/>
                  </a:lnTo>
                  <a:lnTo>
                    <a:pt x="287337" y="393171"/>
                  </a:lnTo>
                  <a:close/>
                  <a:moveTo>
                    <a:pt x="497946" y="57150"/>
                  </a:moveTo>
                  <a:lnTo>
                    <a:pt x="500063" y="56092"/>
                  </a:lnTo>
                  <a:lnTo>
                    <a:pt x="505354" y="55563"/>
                  </a:lnTo>
                  <a:lnTo>
                    <a:pt x="509058" y="56621"/>
                  </a:lnTo>
                  <a:lnTo>
                    <a:pt x="513821" y="58737"/>
                  </a:lnTo>
                  <a:lnTo>
                    <a:pt x="516467" y="57150"/>
                  </a:lnTo>
                  <a:lnTo>
                    <a:pt x="519642" y="52917"/>
                  </a:lnTo>
                  <a:lnTo>
                    <a:pt x="519642" y="50800"/>
                  </a:lnTo>
                  <a:lnTo>
                    <a:pt x="516996" y="49212"/>
                  </a:lnTo>
                  <a:lnTo>
                    <a:pt x="518583" y="47625"/>
                  </a:lnTo>
                  <a:lnTo>
                    <a:pt x="520700" y="48154"/>
                  </a:lnTo>
                  <a:lnTo>
                    <a:pt x="522288" y="48683"/>
                  </a:lnTo>
                  <a:lnTo>
                    <a:pt x="525992" y="46038"/>
                  </a:lnTo>
                  <a:lnTo>
                    <a:pt x="527050" y="44450"/>
                  </a:lnTo>
                  <a:lnTo>
                    <a:pt x="525462" y="43392"/>
                  </a:lnTo>
                  <a:lnTo>
                    <a:pt x="525462" y="41804"/>
                  </a:lnTo>
                  <a:lnTo>
                    <a:pt x="527050" y="40746"/>
                  </a:lnTo>
                  <a:lnTo>
                    <a:pt x="533400" y="40746"/>
                  </a:lnTo>
                  <a:lnTo>
                    <a:pt x="534987" y="40746"/>
                  </a:lnTo>
                  <a:lnTo>
                    <a:pt x="537633" y="38629"/>
                  </a:lnTo>
                  <a:lnTo>
                    <a:pt x="539221" y="37042"/>
                  </a:lnTo>
                  <a:lnTo>
                    <a:pt x="537104" y="35983"/>
                  </a:lnTo>
                  <a:lnTo>
                    <a:pt x="538163" y="34396"/>
                  </a:lnTo>
                  <a:lnTo>
                    <a:pt x="540808" y="32808"/>
                  </a:lnTo>
                  <a:lnTo>
                    <a:pt x="587904" y="20108"/>
                  </a:lnTo>
                  <a:lnTo>
                    <a:pt x="592138" y="17992"/>
                  </a:lnTo>
                  <a:lnTo>
                    <a:pt x="593725" y="16933"/>
                  </a:lnTo>
                  <a:lnTo>
                    <a:pt x="596371" y="13758"/>
                  </a:lnTo>
                  <a:lnTo>
                    <a:pt x="595842" y="11642"/>
                  </a:lnTo>
                  <a:lnTo>
                    <a:pt x="594783" y="10054"/>
                  </a:lnTo>
                  <a:lnTo>
                    <a:pt x="593196" y="8996"/>
                  </a:lnTo>
                  <a:lnTo>
                    <a:pt x="578908" y="10583"/>
                  </a:lnTo>
                  <a:lnTo>
                    <a:pt x="577850" y="11642"/>
                  </a:lnTo>
                  <a:lnTo>
                    <a:pt x="575733" y="15346"/>
                  </a:lnTo>
                  <a:lnTo>
                    <a:pt x="569913" y="15875"/>
                  </a:lnTo>
                  <a:lnTo>
                    <a:pt x="563033" y="17462"/>
                  </a:lnTo>
                  <a:lnTo>
                    <a:pt x="560388" y="17462"/>
                  </a:lnTo>
                  <a:lnTo>
                    <a:pt x="554038" y="19579"/>
                  </a:lnTo>
                  <a:lnTo>
                    <a:pt x="552450" y="20108"/>
                  </a:lnTo>
                  <a:lnTo>
                    <a:pt x="547158" y="17992"/>
                  </a:lnTo>
                  <a:lnTo>
                    <a:pt x="544513" y="19050"/>
                  </a:lnTo>
                  <a:lnTo>
                    <a:pt x="543983" y="19050"/>
                  </a:lnTo>
                  <a:lnTo>
                    <a:pt x="541337" y="22754"/>
                  </a:lnTo>
                  <a:lnTo>
                    <a:pt x="539221" y="23813"/>
                  </a:lnTo>
                  <a:lnTo>
                    <a:pt x="534987" y="23283"/>
                  </a:lnTo>
                  <a:lnTo>
                    <a:pt x="528108" y="25400"/>
                  </a:lnTo>
                  <a:lnTo>
                    <a:pt x="524933" y="26987"/>
                  </a:lnTo>
                  <a:lnTo>
                    <a:pt x="522288" y="29104"/>
                  </a:lnTo>
                  <a:lnTo>
                    <a:pt x="519112" y="32279"/>
                  </a:lnTo>
                  <a:lnTo>
                    <a:pt x="516467" y="32279"/>
                  </a:lnTo>
                  <a:lnTo>
                    <a:pt x="515408" y="31750"/>
                  </a:lnTo>
                  <a:lnTo>
                    <a:pt x="513821" y="32279"/>
                  </a:lnTo>
                  <a:lnTo>
                    <a:pt x="509058" y="38100"/>
                  </a:lnTo>
                  <a:lnTo>
                    <a:pt x="511175" y="39688"/>
                  </a:lnTo>
                  <a:lnTo>
                    <a:pt x="511704" y="40746"/>
                  </a:lnTo>
                  <a:lnTo>
                    <a:pt x="509058" y="41804"/>
                  </a:lnTo>
                  <a:lnTo>
                    <a:pt x="506942" y="41804"/>
                  </a:lnTo>
                  <a:lnTo>
                    <a:pt x="505883" y="42862"/>
                  </a:lnTo>
                  <a:lnTo>
                    <a:pt x="504825" y="44450"/>
                  </a:lnTo>
                  <a:lnTo>
                    <a:pt x="506942" y="46567"/>
                  </a:lnTo>
                  <a:lnTo>
                    <a:pt x="506413" y="48683"/>
                  </a:lnTo>
                  <a:lnTo>
                    <a:pt x="501650" y="48683"/>
                  </a:lnTo>
                  <a:lnTo>
                    <a:pt x="499533" y="49212"/>
                  </a:lnTo>
                  <a:lnTo>
                    <a:pt x="493712" y="53446"/>
                  </a:lnTo>
                  <a:lnTo>
                    <a:pt x="496888" y="56621"/>
                  </a:lnTo>
                  <a:lnTo>
                    <a:pt x="497946" y="57150"/>
                  </a:lnTo>
                  <a:close/>
                  <a:moveTo>
                    <a:pt x="50271" y="292100"/>
                  </a:moveTo>
                  <a:lnTo>
                    <a:pt x="50800" y="294746"/>
                  </a:lnTo>
                  <a:lnTo>
                    <a:pt x="53446" y="293688"/>
                  </a:lnTo>
                  <a:lnTo>
                    <a:pt x="53975" y="295804"/>
                  </a:lnTo>
                  <a:lnTo>
                    <a:pt x="53975" y="297392"/>
                  </a:lnTo>
                  <a:lnTo>
                    <a:pt x="57679" y="297392"/>
                  </a:lnTo>
                  <a:lnTo>
                    <a:pt x="60325" y="295804"/>
                  </a:lnTo>
                  <a:lnTo>
                    <a:pt x="62442" y="295804"/>
                  </a:lnTo>
                  <a:lnTo>
                    <a:pt x="68263" y="292100"/>
                  </a:lnTo>
                  <a:lnTo>
                    <a:pt x="70379" y="291042"/>
                  </a:lnTo>
                  <a:lnTo>
                    <a:pt x="73554" y="291042"/>
                  </a:lnTo>
                  <a:lnTo>
                    <a:pt x="74083" y="289983"/>
                  </a:lnTo>
                  <a:lnTo>
                    <a:pt x="75671" y="289983"/>
                  </a:lnTo>
                  <a:lnTo>
                    <a:pt x="76729" y="290513"/>
                  </a:lnTo>
                  <a:lnTo>
                    <a:pt x="77258" y="289983"/>
                  </a:lnTo>
                  <a:lnTo>
                    <a:pt x="77788" y="288396"/>
                  </a:lnTo>
                  <a:lnTo>
                    <a:pt x="78317" y="286279"/>
                  </a:lnTo>
                  <a:lnTo>
                    <a:pt x="79375" y="285221"/>
                  </a:lnTo>
                  <a:lnTo>
                    <a:pt x="79904" y="283633"/>
                  </a:lnTo>
                  <a:lnTo>
                    <a:pt x="78846" y="278871"/>
                  </a:lnTo>
                  <a:lnTo>
                    <a:pt x="77788" y="275696"/>
                  </a:lnTo>
                  <a:lnTo>
                    <a:pt x="76729" y="274638"/>
                  </a:lnTo>
                  <a:lnTo>
                    <a:pt x="77788" y="274108"/>
                  </a:lnTo>
                  <a:lnTo>
                    <a:pt x="78846" y="274108"/>
                  </a:lnTo>
                  <a:lnTo>
                    <a:pt x="79375" y="273579"/>
                  </a:lnTo>
                  <a:lnTo>
                    <a:pt x="80433" y="273050"/>
                  </a:lnTo>
                  <a:lnTo>
                    <a:pt x="82021" y="271992"/>
                  </a:lnTo>
                  <a:lnTo>
                    <a:pt x="82550" y="270404"/>
                  </a:lnTo>
                  <a:lnTo>
                    <a:pt x="81492" y="268288"/>
                  </a:lnTo>
                  <a:lnTo>
                    <a:pt x="81492" y="267229"/>
                  </a:lnTo>
                  <a:lnTo>
                    <a:pt x="81492" y="266700"/>
                  </a:lnTo>
                  <a:lnTo>
                    <a:pt x="79904" y="262996"/>
                  </a:lnTo>
                  <a:lnTo>
                    <a:pt x="79375" y="262467"/>
                  </a:lnTo>
                  <a:lnTo>
                    <a:pt x="78317" y="262467"/>
                  </a:lnTo>
                  <a:lnTo>
                    <a:pt x="76729" y="261938"/>
                  </a:lnTo>
                  <a:lnTo>
                    <a:pt x="75671" y="261938"/>
                  </a:lnTo>
                  <a:lnTo>
                    <a:pt x="73025" y="262467"/>
                  </a:lnTo>
                  <a:lnTo>
                    <a:pt x="70379" y="263525"/>
                  </a:lnTo>
                  <a:lnTo>
                    <a:pt x="69850" y="263525"/>
                  </a:lnTo>
                  <a:lnTo>
                    <a:pt x="68792" y="262996"/>
                  </a:lnTo>
                  <a:lnTo>
                    <a:pt x="67733" y="261408"/>
                  </a:lnTo>
                  <a:lnTo>
                    <a:pt x="65617" y="261938"/>
                  </a:lnTo>
                  <a:lnTo>
                    <a:pt x="64029" y="262996"/>
                  </a:lnTo>
                  <a:lnTo>
                    <a:pt x="62971" y="265112"/>
                  </a:lnTo>
                  <a:lnTo>
                    <a:pt x="62971" y="266171"/>
                  </a:lnTo>
                  <a:lnTo>
                    <a:pt x="60854" y="266700"/>
                  </a:lnTo>
                  <a:lnTo>
                    <a:pt x="60325" y="267229"/>
                  </a:lnTo>
                  <a:lnTo>
                    <a:pt x="64558" y="267229"/>
                  </a:lnTo>
                  <a:lnTo>
                    <a:pt x="64029" y="268817"/>
                  </a:lnTo>
                  <a:lnTo>
                    <a:pt x="61383" y="269875"/>
                  </a:lnTo>
                  <a:lnTo>
                    <a:pt x="61913" y="271462"/>
                  </a:lnTo>
                  <a:lnTo>
                    <a:pt x="57150" y="270933"/>
                  </a:lnTo>
                  <a:lnTo>
                    <a:pt x="56092" y="270933"/>
                  </a:lnTo>
                  <a:lnTo>
                    <a:pt x="53446" y="270404"/>
                  </a:lnTo>
                  <a:lnTo>
                    <a:pt x="51329" y="271992"/>
                  </a:lnTo>
                  <a:lnTo>
                    <a:pt x="51329" y="274108"/>
                  </a:lnTo>
                  <a:lnTo>
                    <a:pt x="52917" y="273579"/>
                  </a:lnTo>
                  <a:lnTo>
                    <a:pt x="54504" y="274638"/>
                  </a:lnTo>
                  <a:lnTo>
                    <a:pt x="53446" y="275696"/>
                  </a:lnTo>
                  <a:lnTo>
                    <a:pt x="53975" y="276754"/>
                  </a:lnTo>
                  <a:lnTo>
                    <a:pt x="51329" y="277283"/>
                  </a:lnTo>
                  <a:lnTo>
                    <a:pt x="52388" y="277813"/>
                  </a:lnTo>
                  <a:lnTo>
                    <a:pt x="51329" y="279400"/>
                  </a:lnTo>
                  <a:lnTo>
                    <a:pt x="53446" y="279929"/>
                  </a:lnTo>
                  <a:lnTo>
                    <a:pt x="53975" y="279400"/>
                  </a:lnTo>
                  <a:lnTo>
                    <a:pt x="55033" y="279400"/>
                  </a:lnTo>
                  <a:lnTo>
                    <a:pt x="56092" y="280458"/>
                  </a:lnTo>
                  <a:lnTo>
                    <a:pt x="57150" y="280458"/>
                  </a:lnTo>
                  <a:lnTo>
                    <a:pt x="58208" y="280987"/>
                  </a:lnTo>
                  <a:lnTo>
                    <a:pt x="59267" y="279929"/>
                  </a:lnTo>
                  <a:lnTo>
                    <a:pt x="59796" y="281517"/>
                  </a:lnTo>
                  <a:lnTo>
                    <a:pt x="59267" y="281517"/>
                  </a:lnTo>
                  <a:lnTo>
                    <a:pt x="57150" y="282046"/>
                  </a:lnTo>
                  <a:lnTo>
                    <a:pt x="55563" y="283633"/>
                  </a:lnTo>
                  <a:lnTo>
                    <a:pt x="56092" y="284163"/>
                  </a:lnTo>
                  <a:lnTo>
                    <a:pt x="55033" y="286279"/>
                  </a:lnTo>
                  <a:lnTo>
                    <a:pt x="58208" y="285750"/>
                  </a:lnTo>
                  <a:lnTo>
                    <a:pt x="58208" y="286808"/>
                  </a:lnTo>
                  <a:lnTo>
                    <a:pt x="56092" y="287337"/>
                  </a:lnTo>
                  <a:lnTo>
                    <a:pt x="54504" y="287867"/>
                  </a:lnTo>
                  <a:lnTo>
                    <a:pt x="53975" y="288925"/>
                  </a:lnTo>
                  <a:lnTo>
                    <a:pt x="53975" y="289983"/>
                  </a:lnTo>
                  <a:lnTo>
                    <a:pt x="53446" y="290513"/>
                  </a:lnTo>
                  <a:lnTo>
                    <a:pt x="49212" y="289983"/>
                  </a:lnTo>
                  <a:lnTo>
                    <a:pt x="49212" y="291042"/>
                  </a:lnTo>
                  <a:lnTo>
                    <a:pt x="52917" y="291042"/>
                  </a:lnTo>
                  <a:lnTo>
                    <a:pt x="50271" y="292100"/>
                  </a:lnTo>
                  <a:close/>
                  <a:moveTo>
                    <a:pt x="82021" y="257704"/>
                  </a:moveTo>
                  <a:lnTo>
                    <a:pt x="82021" y="259292"/>
                  </a:lnTo>
                  <a:lnTo>
                    <a:pt x="82021" y="260879"/>
                  </a:lnTo>
                  <a:lnTo>
                    <a:pt x="82550" y="260879"/>
                  </a:lnTo>
                  <a:lnTo>
                    <a:pt x="83608" y="259821"/>
                  </a:lnTo>
                  <a:lnTo>
                    <a:pt x="83608" y="257704"/>
                  </a:lnTo>
                  <a:lnTo>
                    <a:pt x="82021" y="257704"/>
                  </a:lnTo>
                  <a:close/>
                  <a:moveTo>
                    <a:pt x="82550" y="249237"/>
                  </a:moveTo>
                  <a:lnTo>
                    <a:pt x="83079" y="247650"/>
                  </a:lnTo>
                  <a:lnTo>
                    <a:pt x="85196" y="248708"/>
                  </a:lnTo>
                  <a:lnTo>
                    <a:pt x="84667" y="250296"/>
                  </a:lnTo>
                  <a:lnTo>
                    <a:pt x="82550" y="254529"/>
                  </a:lnTo>
                  <a:lnTo>
                    <a:pt x="83079" y="256646"/>
                  </a:lnTo>
                  <a:lnTo>
                    <a:pt x="84667" y="255587"/>
                  </a:lnTo>
                  <a:lnTo>
                    <a:pt x="86254" y="255058"/>
                  </a:lnTo>
                  <a:lnTo>
                    <a:pt x="87842" y="253471"/>
                  </a:lnTo>
                  <a:lnTo>
                    <a:pt x="88900" y="252942"/>
                  </a:lnTo>
                  <a:lnTo>
                    <a:pt x="89429" y="255058"/>
                  </a:lnTo>
                  <a:lnTo>
                    <a:pt x="88900" y="256117"/>
                  </a:lnTo>
                  <a:lnTo>
                    <a:pt x="87842" y="256646"/>
                  </a:lnTo>
                  <a:lnTo>
                    <a:pt x="87842" y="257704"/>
                  </a:lnTo>
                  <a:lnTo>
                    <a:pt x="88371" y="259292"/>
                  </a:lnTo>
                  <a:lnTo>
                    <a:pt x="89429" y="259821"/>
                  </a:lnTo>
                  <a:lnTo>
                    <a:pt x="86254" y="264583"/>
                  </a:lnTo>
                  <a:lnTo>
                    <a:pt x="86254" y="265642"/>
                  </a:lnTo>
                  <a:lnTo>
                    <a:pt x="87842" y="266700"/>
                  </a:lnTo>
                  <a:lnTo>
                    <a:pt x="89958" y="266700"/>
                  </a:lnTo>
                  <a:lnTo>
                    <a:pt x="90487" y="266171"/>
                  </a:lnTo>
                  <a:lnTo>
                    <a:pt x="90487" y="265112"/>
                  </a:lnTo>
                  <a:lnTo>
                    <a:pt x="93133" y="266171"/>
                  </a:lnTo>
                  <a:lnTo>
                    <a:pt x="94721" y="266171"/>
                  </a:lnTo>
                  <a:lnTo>
                    <a:pt x="96837" y="264583"/>
                  </a:lnTo>
                  <a:lnTo>
                    <a:pt x="98425" y="265112"/>
                  </a:lnTo>
                  <a:lnTo>
                    <a:pt x="99483" y="265642"/>
                  </a:lnTo>
                  <a:lnTo>
                    <a:pt x="97896" y="267229"/>
                  </a:lnTo>
                  <a:lnTo>
                    <a:pt x="96837" y="269346"/>
                  </a:lnTo>
                  <a:lnTo>
                    <a:pt x="97367" y="270933"/>
                  </a:lnTo>
                  <a:lnTo>
                    <a:pt x="98954" y="271992"/>
                  </a:lnTo>
                  <a:lnTo>
                    <a:pt x="101600" y="271992"/>
                  </a:lnTo>
                  <a:lnTo>
                    <a:pt x="101600" y="273050"/>
                  </a:lnTo>
                  <a:lnTo>
                    <a:pt x="101071" y="275167"/>
                  </a:lnTo>
                  <a:lnTo>
                    <a:pt x="100542" y="277813"/>
                  </a:lnTo>
                  <a:lnTo>
                    <a:pt x="101600" y="280458"/>
                  </a:lnTo>
                  <a:lnTo>
                    <a:pt x="94192" y="280987"/>
                  </a:lnTo>
                  <a:lnTo>
                    <a:pt x="91546" y="282046"/>
                  </a:lnTo>
                  <a:lnTo>
                    <a:pt x="90487" y="283104"/>
                  </a:lnTo>
                  <a:lnTo>
                    <a:pt x="89429" y="284163"/>
                  </a:lnTo>
                  <a:lnTo>
                    <a:pt x="90487" y="284692"/>
                  </a:lnTo>
                  <a:lnTo>
                    <a:pt x="92604" y="284163"/>
                  </a:lnTo>
                  <a:lnTo>
                    <a:pt x="93133" y="285221"/>
                  </a:lnTo>
                  <a:lnTo>
                    <a:pt x="93133" y="288925"/>
                  </a:lnTo>
                  <a:lnTo>
                    <a:pt x="91546" y="289983"/>
                  </a:lnTo>
                  <a:lnTo>
                    <a:pt x="89429" y="291042"/>
                  </a:lnTo>
                  <a:lnTo>
                    <a:pt x="86783" y="292100"/>
                  </a:lnTo>
                  <a:lnTo>
                    <a:pt x="85196" y="293158"/>
                  </a:lnTo>
                  <a:lnTo>
                    <a:pt x="85725" y="294217"/>
                  </a:lnTo>
                  <a:lnTo>
                    <a:pt x="86783" y="294746"/>
                  </a:lnTo>
                  <a:lnTo>
                    <a:pt x="92604" y="295275"/>
                  </a:lnTo>
                  <a:lnTo>
                    <a:pt x="97367" y="297392"/>
                  </a:lnTo>
                  <a:lnTo>
                    <a:pt x="99483" y="297392"/>
                  </a:lnTo>
                  <a:lnTo>
                    <a:pt x="102658" y="295275"/>
                  </a:lnTo>
                  <a:lnTo>
                    <a:pt x="101600" y="297392"/>
                  </a:lnTo>
                  <a:lnTo>
                    <a:pt x="100542" y="298450"/>
                  </a:lnTo>
                  <a:lnTo>
                    <a:pt x="100542" y="300038"/>
                  </a:lnTo>
                  <a:lnTo>
                    <a:pt x="97367" y="300038"/>
                  </a:lnTo>
                  <a:lnTo>
                    <a:pt x="95250" y="298979"/>
                  </a:lnTo>
                  <a:lnTo>
                    <a:pt x="92075" y="300038"/>
                  </a:lnTo>
                  <a:lnTo>
                    <a:pt x="92075" y="300567"/>
                  </a:lnTo>
                  <a:lnTo>
                    <a:pt x="91017" y="301625"/>
                  </a:lnTo>
                  <a:lnTo>
                    <a:pt x="89958" y="301096"/>
                  </a:lnTo>
                  <a:lnTo>
                    <a:pt x="89958" y="303212"/>
                  </a:lnTo>
                  <a:lnTo>
                    <a:pt x="88371" y="305329"/>
                  </a:lnTo>
                  <a:lnTo>
                    <a:pt x="86783" y="305329"/>
                  </a:lnTo>
                  <a:lnTo>
                    <a:pt x="85196" y="307446"/>
                  </a:lnTo>
                  <a:lnTo>
                    <a:pt x="81492" y="309033"/>
                  </a:lnTo>
                  <a:lnTo>
                    <a:pt x="84138" y="309563"/>
                  </a:lnTo>
                  <a:lnTo>
                    <a:pt x="85196" y="310621"/>
                  </a:lnTo>
                  <a:lnTo>
                    <a:pt x="87313" y="308504"/>
                  </a:lnTo>
                  <a:lnTo>
                    <a:pt x="89958" y="306917"/>
                  </a:lnTo>
                  <a:lnTo>
                    <a:pt x="91546" y="307975"/>
                  </a:lnTo>
                  <a:lnTo>
                    <a:pt x="92075" y="306917"/>
                  </a:lnTo>
                  <a:lnTo>
                    <a:pt x="93663" y="307975"/>
                  </a:lnTo>
                  <a:lnTo>
                    <a:pt x="94721" y="308504"/>
                  </a:lnTo>
                  <a:lnTo>
                    <a:pt x="95779" y="308504"/>
                  </a:lnTo>
                  <a:lnTo>
                    <a:pt x="96837" y="306917"/>
                  </a:lnTo>
                  <a:lnTo>
                    <a:pt x="97367" y="304800"/>
                  </a:lnTo>
                  <a:lnTo>
                    <a:pt x="100013" y="304271"/>
                  </a:lnTo>
                  <a:lnTo>
                    <a:pt x="101071" y="303742"/>
                  </a:lnTo>
                  <a:lnTo>
                    <a:pt x="103717" y="305329"/>
                  </a:lnTo>
                  <a:lnTo>
                    <a:pt x="104775" y="304271"/>
                  </a:lnTo>
                  <a:lnTo>
                    <a:pt x="107421" y="305329"/>
                  </a:lnTo>
                  <a:lnTo>
                    <a:pt x="106892" y="304271"/>
                  </a:lnTo>
                  <a:lnTo>
                    <a:pt x="113771" y="303212"/>
                  </a:lnTo>
                  <a:lnTo>
                    <a:pt x="115888" y="303742"/>
                  </a:lnTo>
                  <a:lnTo>
                    <a:pt x="119063" y="303212"/>
                  </a:lnTo>
                  <a:lnTo>
                    <a:pt x="122767" y="303742"/>
                  </a:lnTo>
                  <a:lnTo>
                    <a:pt x="125942" y="302154"/>
                  </a:lnTo>
                  <a:lnTo>
                    <a:pt x="127529" y="302683"/>
                  </a:lnTo>
                  <a:lnTo>
                    <a:pt x="127529" y="301625"/>
                  </a:lnTo>
                  <a:lnTo>
                    <a:pt x="130704" y="300038"/>
                  </a:lnTo>
                  <a:lnTo>
                    <a:pt x="130704" y="297921"/>
                  </a:lnTo>
                  <a:lnTo>
                    <a:pt x="129646" y="297392"/>
                  </a:lnTo>
                  <a:lnTo>
                    <a:pt x="128587" y="297921"/>
                  </a:lnTo>
                  <a:lnTo>
                    <a:pt x="127000" y="297921"/>
                  </a:lnTo>
                  <a:lnTo>
                    <a:pt x="123296" y="297392"/>
                  </a:lnTo>
                  <a:lnTo>
                    <a:pt x="126471" y="296333"/>
                  </a:lnTo>
                  <a:lnTo>
                    <a:pt x="128587" y="293688"/>
                  </a:lnTo>
                  <a:lnTo>
                    <a:pt x="131763" y="292100"/>
                  </a:lnTo>
                  <a:lnTo>
                    <a:pt x="132821" y="289983"/>
                  </a:lnTo>
                  <a:lnTo>
                    <a:pt x="133350" y="289454"/>
                  </a:lnTo>
                  <a:lnTo>
                    <a:pt x="132292" y="286279"/>
                  </a:lnTo>
                  <a:lnTo>
                    <a:pt x="130704" y="284692"/>
                  </a:lnTo>
                  <a:lnTo>
                    <a:pt x="128587" y="283633"/>
                  </a:lnTo>
                  <a:lnTo>
                    <a:pt x="126471" y="283633"/>
                  </a:lnTo>
                  <a:lnTo>
                    <a:pt x="124883" y="284163"/>
                  </a:lnTo>
                  <a:lnTo>
                    <a:pt x="123825" y="285750"/>
                  </a:lnTo>
                  <a:lnTo>
                    <a:pt x="121708" y="284692"/>
                  </a:lnTo>
                  <a:lnTo>
                    <a:pt x="123296" y="282575"/>
                  </a:lnTo>
                  <a:lnTo>
                    <a:pt x="123296" y="281517"/>
                  </a:lnTo>
                  <a:lnTo>
                    <a:pt x="122767" y="279929"/>
                  </a:lnTo>
                  <a:lnTo>
                    <a:pt x="122237" y="279400"/>
                  </a:lnTo>
                  <a:lnTo>
                    <a:pt x="119063" y="277283"/>
                  </a:lnTo>
                  <a:lnTo>
                    <a:pt x="119592" y="275167"/>
                  </a:lnTo>
                  <a:lnTo>
                    <a:pt x="119592" y="273050"/>
                  </a:lnTo>
                  <a:lnTo>
                    <a:pt x="115358" y="268288"/>
                  </a:lnTo>
                  <a:lnTo>
                    <a:pt x="113242" y="267758"/>
                  </a:lnTo>
                  <a:lnTo>
                    <a:pt x="112183" y="267229"/>
                  </a:lnTo>
                  <a:lnTo>
                    <a:pt x="110596" y="264583"/>
                  </a:lnTo>
                  <a:lnTo>
                    <a:pt x="109538" y="261408"/>
                  </a:lnTo>
                  <a:lnTo>
                    <a:pt x="110067" y="260350"/>
                  </a:lnTo>
                  <a:lnTo>
                    <a:pt x="109538" y="259821"/>
                  </a:lnTo>
                  <a:lnTo>
                    <a:pt x="107950" y="258763"/>
                  </a:lnTo>
                  <a:lnTo>
                    <a:pt x="105833" y="256117"/>
                  </a:lnTo>
                  <a:lnTo>
                    <a:pt x="103717" y="255587"/>
                  </a:lnTo>
                  <a:lnTo>
                    <a:pt x="102658" y="254529"/>
                  </a:lnTo>
                  <a:lnTo>
                    <a:pt x="101071" y="254529"/>
                  </a:lnTo>
                  <a:lnTo>
                    <a:pt x="99483" y="255587"/>
                  </a:lnTo>
                  <a:lnTo>
                    <a:pt x="98425" y="255587"/>
                  </a:lnTo>
                  <a:lnTo>
                    <a:pt x="96837" y="255587"/>
                  </a:lnTo>
                  <a:lnTo>
                    <a:pt x="95779" y="255587"/>
                  </a:lnTo>
                  <a:lnTo>
                    <a:pt x="94721" y="254529"/>
                  </a:lnTo>
                  <a:lnTo>
                    <a:pt x="98954" y="254529"/>
                  </a:lnTo>
                  <a:lnTo>
                    <a:pt x="99483" y="253471"/>
                  </a:lnTo>
                  <a:lnTo>
                    <a:pt x="101600" y="253471"/>
                  </a:lnTo>
                  <a:lnTo>
                    <a:pt x="102129" y="252413"/>
                  </a:lnTo>
                  <a:lnTo>
                    <a:pt x="102658" y="252413"/>
                  </a:lnTo>
                  <a:lnTo>
                    <a:pt x="101071" y="251883"/>
                  </a:lnTo>
                  <a:lnTo>
                    <a:pt x="99483" y="250825"/>
                  </a:lnTo>
                  <a:lnTo>
                    <a:pt x="101071" y="250825"/>
                  </a:lnTo>
                  <a:lnTo>
                    <a:pt x="103188" y="249767"/>
                  </a:lnTo>
                  <a:lnTo>
                    <a:pt x="104246" y="247650"/>
                  </a:lnTo>
                  <a:lnTo>
                    <a:pt x="104775" y="247121"/>
                  </a:lnTo>
                  <a:lnTo>
                    <a:pt x="106362" y="244475"/>
                  </a:lnTo>
                  <a:lnTo>
                    <a:pt x="106362" y="243946"/>
                  </a:lnTo>
                  <a:lnTo>
                    <a:pt x="107950" y="240242"/>
                  </a:lnTo>
                  <a:lnTo>
                    <a:pt x="106362" y="238654"/>
                  </a:lnTo>
                  <a:lnTo>
                    <a:pt x="101600" y="239183"/>
                  </a:lnTo>
                  <a:lnTo>
                    <a:pt x="100013" y="238654"/>
                  </a:lnTo>
                  <a:lnTo>
                    <a:pt x="97896" y="238654"/>
                  </a:lnTo>
                  <a:lnTo>
                    <a:pt x="95250" y="239183"/>
                  </a:lnTo>
                  <a:lnTo>
                    <a:pt x="92604" y="239183"/>
                  </a:lnTo>
                  <a:lnTo>
                    <a:pt x="92075" y="238125"/>
                  </a:lnTo>
                  <a:lnTo>
                    <a:pt x="92604" y="236008"/>
                  </a:lnTo>
                  <a:lnTo>
                    <a:pt x="94192" y="234950"/>
                  </a:lnTo>
                  <a:lnTo>
                    <a:pt x="99483" y="231775"/>
                  </a:lnTo>
                  <a:lnTo>
                    <a:pt x="100542" y="230717"/>
                  </a:lnTo>
                  <a:lnTo>
                    <a:pt x="99483" y="229129"/>
                  </a:lnTo>
                  <a:lnTo>
                    <a:pt x="95250" y="229658"/>
                  </a:lnTo>
                  <a:lnTo>
                    <a:pt x="93133" y="230188"/>
                  </a:lnTo>
                  <a:lnTo>
                    <a:pt x="90487" y="230717"/>
                  </a:lnTo>
                  <a:lnTo>
                    <a:pt x="87313" y="228600"/>
                  </a:lnTo>
                  <a:lnTo>
                    <a:pt x="86254" y="230717"/>
                  </a:lnTo>
                  <a:lnTo>
                    <a:pt x="87842" y="232833"/>
                  </a:lnTo>
                  <a:lnTo>
                    <a:pt x="84667" y="233362"/>
                  </a:lnTo>
                  <a:lnTo>
                    <a:pt x="86783" y="237067"/>
                  </a:lnTo>
                  <a:lnTo>
                    <a:pt x="85196" y="237596"/>
                  </a:lnTo>
                  <a:lnTo>
                    <a:pt x="83079" y="236538"/>
                  </a:lnTo>
                  <a:lnTo>
                    <a:pt x="81492" y="238125"/>
                  </a:lnTo>
                  <a:lnTo>
                    <a:pt x="83608" y="240771"/>
                  </a:lnTo>
                  <a:lnTo>
                    <a:pt x="83079" y="241300"/>
                  </a:lnTo>
                  <a:lnTo>
                    <a:pt x="82021" y="241829"/>
                  </a:lnTo>
                  <a:lnTo>
                    <a:pt x="82550" y="244475"/>
                  </a:lnTo>
                  <a:lnTo>
                    <a:pt x="82550" y="245004"/>
                  </a:lnTo>
                  <a:lnTo>
                    <a:pt x="80962" y="247121"/>
                  </a:lnTo>
                  <a:lnTo>
                    <a:pt x="79904" y="249767"/>
                  </a:lnTo>
                  <a:lnTo>
                    <a:pt x="81492" y="250296"/>
                  </a:lnTo>
                  <a:lnTo>
                    <a:pt x="82550" y="249237"/>
                  </a:lnTo>
                  <a:close/>
                  <a:moveTo>
                    <a:pt x="352425" y="466725"/>
                  </a:moveTo>
                  <a:lnTo>
                    <a:pt x="350837" y="466196"/>
                  </a:lnTo>
                  <a:lnTo>
                    <a:pt x="349779" y="466196"/>
                  </a:lnTo>
                  <a:lnTo>
                    <a:pt x="348721" y="465667"/>
                  </a:lnTo>
                  <a:lnTo>
                    <a:pt x="347133" y="467254"/>
                  </a:lnTo>
                  <a:lnTo>
                    <a:pt x="346075" y="466725"/>
                  </a:lnTo>
                  <a:lnTo>
                    <a:pt x="343958" y="466196"/>
                  </a:lnTo>
                  <a:lnTo>
                    <a:pt x="342371" y="466725"/>
                  </a:lnTo>
                  <a:lnTo>
                    <a:pt x="340783" y="465138"/>
                  </a:lnTo>
                  <a:lnTo>
                    <a:pt x="339725" y="463550"/>
                  </a:lnTo>
                  <a:lnTo>
                    <a:pt x="337608" y="463021"/>
                  </a:lnTo>
                  <a:lnTo>
                    <a:pt x="336021" y="463021"/>
                  </a:lnTo>
                  <a:lnTo>
                    <a:pt x="334962" y="463021"/>
                  </a:lnTo>
                  <a:lnTo>
                    <a:pt x="333904" y="463021"/>
                  </a:lnTo>
                  <a:lnTo>
                    <a:pt x="331258" y="464079"/>
                  </a:lnTo>
                  <a:lnTo>
                    <a:pt x="328612" y="464608"/>
                  </a:lnTo>
                  <a:lnTo>
                    <a:pt x="325967" y="466196"/>
                  </a:lnTo>
                  <a:lnTo>
                    <a:pt x="323850" y="468313"/>
                  </a:lnTo>
                  <a:lnTo>
                    <a:pt x="322792" y="468313"/>
                  </a:lnTo>
                  <a:lnTo>
                    <a:pt x="320675" y="468313"/>
                  </a:lnTo>
                  <a:lnTo>
                    <a:pt x="318029" y="466725"/>
                  </a:lnTo>
                  <a:lnTo>
                    <a:pt x="314854" y="466725"/>
                  </a:lnTo>
                  <a:lnTo>
                    <a:pt x="313796" y="466725"/>
                  </a:lnTo>
                  <a:lnTo>
                    <a:pt x="312737" y="465138"/>
                  </a:lnTo>
                  <a:lnTo>
                    <a:pt x="301625" y="463021"/>
                  </a:lnTo>
                  <a:lnTo>
                    <a:pt x="298979" y="463021"/>
                  </a:lnTo>
                  <a:lnTo>
                    <a:pt x="296862" y="463021"/>
                  </a:lnTo>
                  <a:lnTo>
                    <a:pt x="295275" y="463021"/>
                  </a:lnTo>
                  <a:lnTo>
                    <a:pt x="294217" y="462492"/>
                  </a:lnTo>
                  <a:lnTo>
                    <a:pt x="293688" y="461962"/>
                  </a:lnTo>
                  <a:lnTo>
                    <a:pt x="293158" y="460375"/>
                  </a:lnTo>
                  <a:lnTo>
                    <a:pt x="292100" y="459846"/>
                  </a:lnTo>
                  <a:lnTo>
                    <a:pt x="286808" y="459317"/>
                  </a:lnTo>
                  <a:lnTo>
                    <a:pt x="284692" y="458258"/>
                  </a:lnTo>
                  <a:lnTo>
                    <a:pt x="280987" y="457729"/>
                  </a:lnTo>
                  <a:lnTo>
                    <a:pt x="279929" y="457200"/>
                  </a:lnTo>
                  <a:lnTo>
                    <a:pt x="279929" y="455083"/>
                  </a:lnTo>
                  <a:lnTo>
                    <a:pt x="279400" y="454554"/>
                  </a:lnTo>
                  <a:lnTo>
                    <a:pt x="276754" y="453496"/>
                  </a:lnTo>
                  <a:lnTo>
                    <a:pt x="274108" y="452967"/>
                  </a:lnTo>
                  <a:lnTo>
                    <a:pt x="270404" y="452967"/>
                  </a:lnTo>
                  <a:lnTo>
                    <a:pt x="266171" y="454025"/>
                  </a:lnTo>
                  <a:lnTo>
                    <a:pt x="262467" y="456142"/>
                  </a:lnTo>
                  <a:lnTo>
                    <a:pt x="261408" y="456671"/>
                  </a:lnTo>
                  <a:lnTo>
                    <a:pt x="259821" y="458258"/>
                  </a:lnTo>
                  <a:lnTo>
                    <a:pt x="200025" y="450321"/>
                  </a:lnTo>
                  <a:lnTo>
                    <a:pt x="198438" y="449263"/>
                  </a:lnTo>
                  <a:lnTo>
                    <a:pt x="197379" y="447146"/>
                  </a:lnTo>
                  <a:lnTo>
                    <a:pt x="196321" y="446617"/>
                  </a:lnTo>
                  <a:lnTo>
                    <a:pt x="195263" y="447675"/>
                  </a:lnTo>
                  <a:lnTo>
                    <a:pt x="194204" y="447675"/>
                  </a:lnTo>
                  <a:lnTo>
                    <a:pt x="192617" y="446617"/>
                  </a:lnTo>
                  <a:lnTo>
                    <a:pt x="191029" y="444500"/>
                  </a:lnTo>
                  <a:lnTo>
                    <a:pt x="189971" y="442913"/>
                  </a:lnTo>
                  <a:lnTo>
                    <a:pt x="190500" y="441854"/>
                  </a:lnTo>
                  <a:lnTo>
                    <a:pt x="193675" y="438679"/>
                  </a:lnTo>
                  <a:lnTo>
                    <a:pt x="195792" y="437621"/>
                  </a:lnTo>
                  <a:lnTo>
                    <a:pt x="197379" y="434446"/>
                  </a:lnTo>
                  <a:lnTo>
                    <a:pt x="197379" y="433917"/>
                  </a:lnTo>
                  <a:lnTo>
                    <a:pt x="196850" y="430742"/>
                  </a:lnTo>
                  <a:lnTo>
                    <a:pt x="195792" y="430212"/>
                  </a:lnTo>
                  <a:lnTo>
                    <a:pt x="194204" y="428625"/>
                  </a:lnTo>
                  <a:lnTo>
                    <a:pt x="193675" y="427038"/>
                  </a:lnTo>
                  <a:lnTo>
                    <a:pt x="193675" y="426508"/>
                  </a:lnTo>
                  <a:lnTo>
                    <a:pt x="194204" y="424392"/>
                  </a:lnTo>
                  <a:lnTo>
                    <a:pt x="196321" y="422804"/>
                  </a:lnTo>
                  <a:lnTo>
                    <a:pt x="196850" y="420688"/>
                  </a:lnTo>
                  <a:lnTo>
                    <a:pt x="196850" y="419629"/>
                  </a:lnTo>
                  <a:lnTo>
                    <a:pt x="195792" y="420158"/>
                  </a:lnTo>
                  <a:lnTo>
                    <a:pt x="193675" y="421746"/>
                  </a:lnTo>
                  <a:lnTo>
                    <a:pt x="192617" y="422275"/>
                  </a:lnTo>
                  <a:lnTo>
                    <a:pt x="191558" y="421746"/>
                  </a:lnTo>
                  <a:lnTo>
                    <a:pt x="191029" y="420158"/>
                  </a:lnTo>
                  <a:lnTo>
                    <a:pt x="191029" y="419100"/>
                  </a:lnTo>
                  <a:lnTo>
                    <a:pt x="189971" y="418571"/>
                  </a:lnTo>
                  <a:lnTo>
                    <a:pt x="187854" y="417513"/>
                  </a:lnTo>
                  <a:lnTo>
                    <a:pt x="185737" y="418042"/>
                  </a:lnTo>
                  <a:lnTo>
                    <a:pt x="184150" y="419100"/>
                  </a:lnTo>
                  <a:lnTo>
                    <a:pt x="182033" y="420158"/>
                  </a:lnTo>
                  <a:lnTo>
                    <a:pt x="180446" y="420688"/>
                  </a:lnTo>
                  <a:lnTo>
                    <a:pt x="175154" y="421746"/>
                  </a:lnTo>
                  <a:lnTo>
                    <a:pt x="174625" y="421746"/>
                  </a:lnTo>
                  <a:lnTo>
                    <a:pt x="174096" y="420158"/>
                  </a:lnTo>
                  <a:lnTo>
                    <a:pt x="173038" y="419629"/>
                  </a:lnTo>
                  <a:lnTo>
                    <a:pt x="171450" y="419629"/>
                  </a:lnTo>
                  <a:lnTo>
                    <a:pt x="169862" y="420688"/>
                  </a:lnTo>
                  <a:lnTo>
                    <a:pt x="168804" y="421746"/>
                  </a:lnTo>
                  <a:lnTo>
                    <a:pt x="167746" y="421217"/>
                  </a:lnTo>
                  <a:lnTo>
                    <a:pt x="164571" y="419100"/>
                  </a:lnTo>
                  <a:lnTo>
                    <a:pt x="162454" y="421746"/>
                  </a:lnTo>
                  <a:lnTo>
                    <a:pt x="158221" y="422804"/>
                  </a:lnTo>
                  <a:lnTo>
                    <a:pt x="156104" y="422804"/>
                  </a:lnTo>
                  <a:lnTo>
                    <a:pt x="151342" y="421746"/>
                  </a:lnTo>
                  <a:lnTo>
                    <a:pt x="149754" y="421746"/>
                  </a:lnTo>
                  <a:lnTo>
                    <a:pt x="146579" y="421746"/>
                  </a:lnTo>
                  <a:lnTo>
                    <a:pt x="145521" y="421746"/>
                  </a:lnTo>
                  <a:lnTo>
                    <a:pt x="143933" y="422804"/>
                  </a:lnTo>
                  <a:lnTo>
                    <a:pt x="141817" y="422804"/>
                  </a:lnTo>
                  <a:lnTo>
                    <a:pt x="140229" y="422275"/>
                  </a:lnTo>
                  <a:lnTo>
                    <a:pt x="138112" y="423333"/>
                  </a:lnTo>
                  <a:lnTo>
                    <a:pt x="136525" y="423862"/>
                  </a:lnTo>
                  <a:lnTo>
                    <a:pt x="128058" y="424392"/>
                  </a:lnTo>
                  <a:lnTo>
                    <a:pt x="125942" y="424921"/>
                  </a:lnTo>
                  <a:lnTo>
                    <a:pt x="122237" y="427567"/>
                  </a:lnTo>
                  <a:lnTo>
                    <a:pt x="120650" y="429683"/>
                  </a:lnTo>
                  <a:lnTo>
                    <a:pt x="120121" y="429683"/>
                  </a:lnTo>
                  <a:lnTo>
                    <a:pt x="119063" y="429683"/>
                  </a:lnTo>
                  <a:lnTo>
                    <a:pt x="118004" y="429154"/>
                  </a:lnTo>
                  <a:lnTo>
                    <a:pt x="114300" y="430742"/>
                  </a:lnTo>
                  <a:lnTo>
                    <a:pt x="112712" y="430742"/>
                  </a:lnTo>
                  <a:lnTo>
                    <a:pt x="111654" y="431800"/>
                  </a:lnTo>
                  <a:lnTo>
                    <a:pt x="110596" y="433917"/>
                  </a:lnTo>
                  <a:lnTo>
                    <a:pt x="109538" y="434446"/>
                  </a:lnTo>
                  <a:lnTo>
                    <a:pt x="105304" y="435504"/>
                  </a:lnTo>
                  <a:lnTo>
                    <a:pt x="104775" y="435504"/>
                  </a:lnTo>
                  <a:lnTo>
                    <a:pt x="102129" y="434975"/>
                  </a:lnTo>
                  <a:lnTo>
                    <a:pt x="101071" y="434446"/>
                  </a:lnTo>
                  <a:lnTo>
                    <a:pt x="100013" y="432858"/>
                  </a:lnTo>
                  <a:lnTo>
                    <a:pt x="98425" y="433917"/>
                  </a:lnTo>
                  <a:lnTo>
                    <a:pt x="96837" y="434446"/>
                  </a:lnTo>
                  <a:lnTo>
                    <a:pt x="88900" y="434446"/>
                  </a:lnTo>
                  <a:lnTo>
                    <a:pt x="85196" y="432329"/>
                  </a:lnTo>
                  <a:lnTo>
                    <a:pt x="83079" y="429154"/>
                  </a:lnTo>
                  <a:lnTo>
                    <a:pt x="82021" y="429154"/>
                  </a:lnTo>
                  <a:lnTo>
                    <a:pt x="79904" y="430212"/>
                  </a:lnTo>
                  <a:lnTo>
                    <a:pt x="75671" y="440267"/>
                  </a:lnTo>
                  <a:lnTo>
                    <a:pt x="74083" y="442383"/>
                  </a:lnTo>
                  <a:lnTo>
                    <a:pt x="72496" y="444500"/>
                  </a:lnTo>
                  <a:lnTo>
                    <a:pt x="69850" y="446087"/>
                  </a:lnTo>
                  <a:lnTo>
                    <a:pt x="63500" y="448733"/>
                  </a:lnTo>
                  <a:lnTo>
                    <a:pt x="60854" y="450321"/>
                  </a:lnTo>
                  <a:lnTo>
                    <a:pt x="57150" y="454554"/>
                  </a:lnTo>
                  <a:lnTo>
                    <a:pt x="56621" y="455612"/>
                  </a:lnTo>
                  <a:lnTo>
                    <a:pt x="57150" y="457200"/>
                  </a:lnTo>
                  <a:lnTo>
                    <a:pt x="56092" y="459317"/>
                  </a:lnTo>
                  <a:lnTo>
                    <a:pt x="52917" y="464608"/>
                  </a:lnTo>
                  <a:lnTo>
                    <a:pt x="52388" y="466196"/>
                  </a:lnTo>
                  <a:lnTo>
                    <a:pt x="52917" y="468313"/>
                  </a:lnTo>
                  <a:lnTo>
                    <a:pt x="54504" y="470958"/>
                  </a:lnTo>
                  <a:lnTo>
                    <a:pt x="54504" y="473075"/>
                  </a:lnTo>
                  <a:lnTo>
                    <a:pt x="53975" y="474663"/>
                  </a:lnTo>
                  <a:lnTo>
                    <a:pt x="33867" y="490008"/>
                  </a:lnTo>
                  <a:lnTo>
                    <a:pt x="31750" y="490538"/>
                  </a:lnTo>
                  <a:lnTo>
                    <a:pt x="30692" y="491596"/>
                  </a:lnTo>
                  <a:lnTo>
                    <a:pt x="30163" y="492654"/>
                  </a:lnTo>
                  <a:lnTo>
                    <a:pt x="25929" y="500063"/>
                  </a:lnTo>
                  <a:lnTo>
                    <a:pt x="23813" y="501650"/>
                  </a:lnTo>
                  <a:lnTo>
                    <a:pt x="22754" y="502179"/>
                  </a:lnTo>
                  <a:lnTo>
                    <a:pt x="21696" y="503237"/>
                  </a:lnTo>
                  <a:lnTo>
                    <a:pt x="19579" y="506942"/>
                  </a:lnTo>
                  <a:lnTo>
                    <a:pt x="18521" y="510646"/>
                  </a:lnTo>
                  <a:lnTo>
                    <a:pt x="18521" y="512233"/>
                  </a:lnTo>
                  <a:lnTo>
                    <a:pt x="16404" y="515938"/>
                  </a:lnTo>
                  <a:lnTo>
                    <a:pt x="12700" y="519112"/>
                  </a:lnTo>
                  <a:lnTo>
                    <a:pt x="12171" y="519642"/>
                  </a:lnTo>
                  <a:lnTo>
                    <a:pt x="7938" y="529696"/>
                  </a:lnTo>
                  <a:lnTo>
                    <a:pt x="4763" y="533400"/>
                  </a:lnTo>
                  <a:lnTo>
                    <a:pt x="3175" y="536575"/>
                  </a:lnTo>
                  <a:lnTo>
                    <a:pt x="3175" y="538163"/>
                  </a:lnTo>
                  <a:lnTo>
                    <a:pt x="3175" y="541867"/>
                  </a:lnTo>
                  <a:lnTo>
                    <a:pt x="3175" y="542396"/>
                  </a:lnTo>
                  <a:lnTo>
                    <a:pt x="3704" y="541867"/>
                  </a:lnTo>
                  <a:lnTo>
                    <a:pt x="7408" y="573087"/>
                  </a:lnTo>
                  <a:lnTo>
                    <a:pt x="6879" y="575733"/>
                  </a:lnTo>
                  <a:lnTo>
                    <a:pt x="6350" y="578379"/>
                  </a:lnTo>
                  <a:lnTo>
                    <a:pt x="4233" y="581554"/>
                  </a:lnTo>
                  <a:lnTo>
                    <a:pt x="2117" y="583671"/>
                  </a:lnTo>
                  <a:lnTo>
                    <a:pt x="0" y="584729"/>
                  </a:lnTo>
                  <a:lnTo>
                    <a:pt x="1587" y="585258"/>
                  </a:lnTo>
                  <a:lnTo>
                    <a:pt x="3175" y="586317"/>
                  </a:lnTo>
                  <a:lnTo>
                    <a:pt x="5292" y="590021"/>
                  </a:lnTo>
                  <a:lnTo>
                    <a:pt x="5821" y="591608"/>
                  </a:lnTo>
                  <a:lnTo>
                    <a:pt x="6879" y="592667"/>
                  </a:lnTo>
                  <a:lnTo>
                    <a:pt x="6879" y="593196"/>
                  </a:lnTo>
                  <a:lnTo>
                    <a:pt x="6879" y="593725"/>
                  </a:lnTo>
                  <a:lnTo>
                    <a:pt x="6350" y="594254"/>
                  </a:lnTo>
                  <a:lnTo>
                    <a:pt x="5292" y="594254"/>
                  </a:lnTo>
                  <a:lnTo>
                    <a:pt x="4763" y="594783"/>
                  </a:lnTo>
                  <a:lnTo>
                    <a:pt x="4763" y="596371"/>
                  </a:lnTo>
                  <a:lnTo>
                    <a:pt x="4763" y="597429"/>
                  </a:lnTo>
                  <a:lnTo>
                    <a:pt x="5292" y="599017"/>
                  </a:lnTo>
                  <a:lnTo>
                    <a:pt x="4763" y="600604"/>
                  </a:lnTo>
                  <a:lnTo>
                    <a:pt x="5292" y="601663"/>
                  </a:lnTo>
                  <a:lnTo>
                    <a:pt x="6350" y="602721"/>
                  </a:lnTo>
                  <a:lnTo>
                    <a:pt x="14288" y="609071"/>
                  </a:lnTo>
                  <a:lnTo>
                    <a:pt x="14288" y="609071"/>
                  </a:lnTo>
                  <a:lnTo>
                    <a:pt x="14817" y="610129"/>
                  </a:lnTo>
                  <a:lnTo>
                    <a:pt x="16404" y="610658"/>
                  </a:lnTo>
                  <a:lnTo>
                    <a:pt x="16933" y="611188"/>
                  </a:lnTo>
                  <a:lnTo>
                    <a:pt x="16933" y="612246"/>
                  </a:lnTo>
                  <a:lnTo>
                    <a:pt x="17462" y="612775"/>
                  </a:lnTo>
                  <a:lnTo>
                    <a:pt x="17992" y="612775"/>
                  </a:lnTo>
                  <a:lnTo>
                    <a:pt x="20108" y="614892"/>
                  </a:lnTo>
                  <a:lnTo>
                    <a:pt x="20108" y="615421"/>
                  </a:lnTo>
                  <a:lnTo>
                    <a:pt x="20638" y="616479"/>
                  </a:lnTo>
                  <a:lnTo>
                    <a:pt x="21696" y="617008"/>
                  </a:lnTo>
                  <a:lnTo>
                    <a:pt x="29633" y="626533"/>
                  </a:lnTo>
                  <a:lnTo>
                    <a:pt x="29633" y="627063"/>
                  </a:lnTo>
                  <a:lnTo>
                    <a:pt x="30163" y="627592"/>
                  </a:lnTo>
                  <a:lnTo>
                    <a:pt x="30692" y="628121"/>
                  </a:lnTo>
                  <a:lnTo>
                    <a:pt x="31750" y="629179"/>
                  </a:lnTo>
                  <a:lnTo>
                    <a:pt x="31221" y="629708"/>
                  </a:lnTo>
                  <a:lnTo>
                    <a:pt x="29633" y="630767"/>
                  </a:lnTo>
                  <a:lnTo>
                    <a:pt x="30692" y="632354"/>
                  </a:lnTo>
                  <a:lnTo>
                    <a:pt x="31750" y="633413"/>
                  </a:lnTo>
                  <a:lnTo>
                    <a:pt x="34396" y="635000"/>
                  </a:lnTo>
                  <a:lnTo>
                    <a:pt x="35983" y="635529"/>
                  </a:lnTo>
                  <a:lnTo>
                    <a:pt x="35983" y="636058"/>
                  </a:lnTo>
                  <a:lnTo>
                    <a:pt x="35983" y="637117"/>
                  </a:lnTo>
                  <a:lnTo>
                    <a:pt x="35983" y="637646"/>
                  </a:lnTo>
                  <a:lnTo>
                    <a:pt x="37571" y="638175"/>
                  </a:lnTo>
                  <a:lnTo>
                    <a:pt x="39688" y="639233"/>
                  </a:lnTo>
                  <a:lnTo>
                    <a:pt x="41275" y="641350"/>
                  </a:lnTo>
                  <a:lnTo>
                    <a:pt x="43392" y="642938"/>
                  </a:lnTo>
                  <a:lnTo>
                    <a:pt x="45508" y="643996"/>
                  </a:lnTo>
                  <a:lnTo>
                    <a:pt x="52388" y="648229"/>
                  </a:lnTo>
                  <a:lnTo>
                    <a:pt x="56621" y="652992"/>
                  </a:lnTo>
                  <a:lnTo>
                    <a:pt x="68263" y="658283"/>
                  </a:lnTo>
                  <a:lnTo>
                    <a:pt x="68792" y="658283"/>
                  </a:lnTo>
                  <a:lnTo>
                    <a:pt x="69321" y="658283"/>
                  </a:lnTo>
                  <a:lnTo>
                    <a:pt x="69850" y="658283"/>
                  </a:lnTo>
                  <a:lnTo>
                    <a:pt x="101600" y="653521"/>
                  </a:lnTo>
                  <a:lnTo>
                    <a:pt x="102129" y="653521"/>
                  </a:lnTo>
                  <a:lnTo>
                    <a:pt x="106892" y="656167"/>
                  </a:lnTo>
                  <a:lnTo>
                    <a:pt x="109538" y="654050"/>
                  </a:lnTo>
                  <a:lnTo>
                    <a:pt x="116417" y="651933"/>
                  </a:lnTo>
                  <a:lnTo>
                    <a:pt x="120121" y="649817"/>
                  </a:lnTo>
                  <a:lnTo>
                    <a:pt x="121179" y="649288"/>
                  </a:lnTo>
                  <a:lnTo>
                    <a:pt x="124354" y="648758"/>
                  </a:lnTo>
                  <a:lnTo>
                    <a:pt x="126471" y="648758"/>
                  </a:lnTo>
                  <a:lnTo>
                    <a:pt x="127529" y="648758"/>
                  </a:lnTo>
                  <a:lnTo>
                    <a:pt x="129117" y="646642"/>
                  </a:lnTo>
                  <a:lnTo>
                    <a:pt x="132821" y="645054"/>
                  </a:lnTo>
                  <a:lnTo>
                    <a:pt x="139700" y="644525"/>
                  </a:lnTo>
                  <a:lnTo>
                    <a:pt x="156104" y="649288"/>
                  </a:lnTo>
                  <a:lnTo>
                    <a:pt x="156104" y="649288"/>
                  </a:lnTo>
                  <a:lnTo>
                    <a:pt x="158221" y="649817"/>
                  </a:lnTo>
                  <a:lnTo>
                    <a:pt x="158221" y="650346"/>
                  </a:lnTo>
                  <a:lnTo>
                    <a:pt x="157692" y="651404"/>
                  </a:lnTo>
                  <a:lnTo>
                    <a:pt x="157692" y="652462"/>
                  </a:lnTo>
                  <a:lnTo>
                    <a:pt x="158221" y="654050"/>
                  </a:lnTo>
                  <a:lnTo>
                    <a:pt x="159279" y="656167"/>
                  </a:lnTo>
                  <a:lnTo>
                    <a:pt x="161396" y="657754"/>
                  </a:lnTo>
                  <a:lnTo>
                    <a:pt x="162983" y="658813"/>
                  </a:lnTo>
                  <a:lnTo>
                    <a:pt x="166688" y="658813"/>
                  </a:lnTo>
                  <a:lnTo>
                    <a:pt x="168275" y="658813"/>
                  </a:lnTo>
                  <a:lnTo>
                    <a:pt x="168804" y="658283"/>
                  </a:lnTo>
                  <a:lnTo>
                    <a:pt x="169333" y="657225"/>
                  </a:lnTo>
                  <a:lnTo>
                    <a:pt x="170392" y="657225"/>
                  </a:lnTo>
                  <a:lnTo>
                    <a:pt x="171979" y="657754"/>
                  </a:lnTo>
                  <a:lnTo>
                    <a:pt x="177271" y="657754"/>
                  </a:lnTo>
                  <a:lnTo>
                    <a:pt x="178329" y="657225"/>
                  </a:lnTo>
                  <a:lnTo>
                    <a:pt x="178329" y="656167"/>
                  </a:lnTo>
                  <a:lnTo>
                    <a:pt x="177800" y="655108"/>
                  </a:lnTo>
                  <a:lnTo>
                    <a:pt x="178329" y="654579"/>
                  </a:lnTo>
                  <a:lnTo>
                    <a:pt x="179917" y="655108"/>
                  </a:lnTo>
                  <a:lnTo>
                    <a:pt x="188913" y="673629"/>
                  </a:lnTo>
                  <a:lnTo>
                    <a:pt x="188383" y="675746"/>
                  </a:lnTo>
                  <a:lnTo>
                    <a:pt x="185737" y="679979"/>
                  </a:lnTo>
                  <a:lnTo>
                    <a:pt x="186796" y="679979"/>
                  </a:lnTo>
                  <a:lnTo>
                    <a:pt x="187325" y="680508"/>
                  </a:lnTo>
                  <a:lnTo>
                    <a:pt x="187325" y="681567"/>
                  </a:lnTo>
                  <a:lnTo>
                    <a:pt x="186796" y="683683"/>
                  </a:lnTo>
                  <a:lnTo>
                    <a:pt x="185208" y="684212"/>
                  </a:lnTo>
                  <a:lnTo>
                    <a:pt x="188913" y="686858"/>
                  </a:lnTo>
                  <a:lnTo>
                    <a:pt x="188913" y="687388"/>
                  </a:lnTo>
                  <a:lnTo>
                    <a:pt x="186267" y="686858"/>
                  </a:lnTo>
                  <a:lnTo>
                    <a:pt x="185208" y="691092"/>
                  </a:lnTo>
                  <a:lnTo>
                    <a:pt x="184150" y="692150"/>
                  </a:lnTo>
                  <a:lnTo>
                    <a:pt x="181504" y="694267"/>
                  </a:lnTo>
                  <a:lnTo>
                    <a:pt x="183092" y="695325"/>
                  </a:lnTo>
                  <a:lnTo>
                    <a:pt x="183621" y="697442"/>
                  </a:lnTo>
                  <a:lnTo>
                    <a:pt x="185208" y="697971"/>
                  </a:lnTo>
                  <a:lnTo>
                    <a:pt x="186267" y="699029"/>
                  </a:lnTo>
                  <a:lnTo>
                    <a:pt x="184679" y="700087"/>
                  </a:lnTo>
                  <a:lnTo>
                    <a:pt x="187325" y="704850"/>
                  </a:lnTo>
                  <a:lnTo>
                    <a:pt x="188913" y="704850"/>
                  </a:lnTo>
                  <a:lnTo>
                    <a:pt x="190500" y="705908"/>
                  </a:lnTo>
                  <a:lnTo>
                    <a:pt x="189442" y="706438"/>
                  </a:lnTo>
                  <a:lnTo>
                    <a:pt x="193675" y="710142"/>
                  </a:lnTo>
                  <a:lnTo>
                    <a:pt x="194204" y="711729"/>
                  </a:lnTo>
                  <a:lnTo>
                    <a:pt x="197908" y="714904"/>
                  </a:lnTo>
                  <a:lnTo>
                    <a:pt x="203729" y="722313"/>
                  </a:lnTo>
                  <a:lnTo>
                    <a:pt x="204788" y="727604"/>
                  </a:lnTo>
                  <a:lnTo>
                    <a:pt x="205846" y="730779"/>
                  </a:lnTo>
                  <a:lnTo>
                    <a:pt x="202671" y="797983"/>
                  </a:lnTo>
                  <a:lnTo>
                    <a:pt x="202142" y="798513"/>
                  </a:lnTo>
                  <a:lnTo>
                    <a:pt x="202142" y="809096"/>
                  </a:lnTo>
                  <a:lnTo>
                    <a:pt x="202142" y="810683"/>
                  </a:lnTo>
                  <a:lnTo>
                    <a:pt x="202671" y="813858"/>
                  </a:lnTo>
                  <a:lnTo>
                    <a:pt x="204258" y="817033"/>
                  </a:lnTo>
                  <a:lnTo>
                    <a:pt x="207433" y="821267"/>
                  </a:lnTo>
                  <a:lnTo>
                    <a:pt x="215900" y="838200"/>
                  </a:lnTo>
                  <a:lnTo>
                    <a:pt x="218017" y="841375"/>
                  </a:lnTo>
                  <a:lnTo>
                    <a:pt x="221192" y="847725"/>
                  </a:lnTo>
                  <a:lnTo>
                    <a:pt x="221192" y="849313"/>
                  </a:lnTo>
                  <a:lnTo>
                    <a:pt x="220133" y="850371"/>
                  </a:lnTo>
                  <a:lnTo>
                    <a:pt x="220663" y="852487"/>
                  </a:lnTo>
                  <a:lnTo>
                    <a:pt x="222250" y="860425"/>
                  </a:lnTo>
                  <a:lnTo>
                    <a:pt x="223837" y="864658"/>
                  </a:lnTo>
                  <a:lnTo>
                    <a:pt x="223837" y="866246"/>
                  </a:lnTo>
                  <a:lnTo>
                    <a:pt x="223308" y="868892"/>
                  </a:lnTo>
                  <a:lnTo>
                    <a:pt x="223837" y="871538"/>
                  </a:lnTo>
                  <a:lnTo>
                    <a:pt x="225425" y="874183"/>
                  </a:lnTo>
                  <a:lnTo>
                    <a:pt x="225425" y="875242"/>
                  </a:lnTo>
                  <a:lnTo>
                    <a:pt x="224896" y="876300"/>
                  </a:lnTo>
                  <a:lnTo>
                    <a:pt x="225425" y="877888"/>
                  </a:lnTo>
                  <a:lnTo>
                    <a:pt x="227542" y="883708"/>
                  </a:lnTo>
                  <a:lnTo>
                    <a:pt x="229129" y="885825"/>
                  </a:lnTo>
                  <a:lnTo>
                    <a:pt x="233892" y="890587"/>
                  </a:lnTo>
                  <a:lnTo>
                    <a:pt x="234950" y="892175"/>
                  </a:lnTo>
                  <a:lnTo>
                    <a:pt x="236538" y="895350"/>
                  </a:lnTo>
                  <a:lnTo>
                    <a:pt x="242358" y="908050"/>
                  </a:lnTo>
                  <a:lnTo>
                    <a:pt x="244475" y="911225"/>
                  </a:lnTo>
                  <a:lnTo>
                    <a:pt x="246592" y="915458"/>
                  </a:lnTo>
                  <a:lnTo>
                    <a:pt x="247650" y="919692"/>
                  </a:lnTo>
                  <a:lnTo>
                    <a:pt x="247121" y="922867"/>
                  </a:lnTo>
                  <a:lnTo>
                    <a:pt x="246592" y="923925"/>
                  </a:lnTo>
                  <a:lnTo>
                    <a:pt x="244475" y="923925"/>
                  </a:lnTo>
                  <a:lnTo>
                    <a:pt x="244475" y="924454"/>
                  </a:lnTo>
                  <a:lnTo>
                    <a:pt x="244475" y="925513"/>
                  </a:lnTo>
                  <a:lnTo>
                    <a:pt x="245533" y="926571"/>
                  </a:lnTo>
                  <a:lnTo>
                    <a:pt x="248179" y="930804"/>
                  </a:lnTo>
                  <a:lnTo>
                    <a:pt x="248179" y="932392"/>
                  </a:lnTo>
                  <a:lnTo>
                    <a:pt x="247121" y="934508"/>
                  </a:lnTo>
                  <a:lnTo>
                    <a:pt x="247650" y="935038"/>
                  </a:lnTo>
                  <a:lnTo>
                    <a:pt x="248708" y="935567"/>
                  </a:lnTo>
                  <a:lnTo>
                    <a:pt x="248708" y="934508"/>
                  </a:lnTo>
                  <a:lnTo>
                    <a:pt x="249237" y="933979"/>
                  </a:lnTo>
                  <a:lnTo>
                    <a:pt x="250296" y="933979"/>
                  </a:lnTo>
                  <a:lnTo>
                    <a:pt x="250825" y="935567"/>
                  </a:lnTo>
                  <a:lnTo>
                    <a:pt x="251883" y="935567"/>
                  </a:lnTo>
                  <a:lnTo>
                    <a:pt x="253471" y="935567"/>
                  </a:lnTo>
                  <a:lnTo>
                    <a:pt x="254000" y="936096"/>
                  </a:lnTo>
                  <a:lnTo>
                    <a:pt x="254000" y="938212"/>
                  </a:lnTo>
                  <a:lnTo>
                    <a:pt x="258233" y="939800"/>
                  </a:lnTo>
                  <a:lnTo>
                    <a:pt x="260879" y="937154"/>
                  </a:lnTo>
                  <a:lnTo>
                    <a:pt x="262467" y="936625"/>
                  </a:lnTo>
                  <a:lnTo>
                    <a:pt x="264583" y="936096"/>
                  </a:lnTo>
                  <a:lnTo>
                    <a:pt x="268288" y="936625"/>
                  </a:lnTo>
                  <a:lnTo>
                    <a:pt x="270404" y="936096"/>
                  </a:lnTo>
                  <a:lnTo>
                    <a:pt x="272521" y="934508"/>
                  </a:lnTo>
                  <a:lnTo>
                    <a:pt x="274638" y="933450"/>
                  </a:lnTo>
                  <a:lnTo>
                    <a:pt x="276754" y="933450"/>
                  </a:lnTo>
                  <a:lnTo>
                    <a:pt x="277283" y="933450"/>
                  </a:lnTo>
                  <a:lnTo>
                    <a:pt x="280987" y="933979"/>
                  </a:lnTo>
                  <a:lnTo>
                    <a:pt x="282046" y="933450"/>
                  </a:lnTo>
                  <a:lnTo>
                    <a:pt x="283104" y="932921"/>
                  </a:lnTo>
                  <a:lnTo>
                    <a:pt x="284692" y="932921"/>
                  </a:lnTo>
                  <a:lnTo>
                    <a:pt x="287337" y="933450"/>
                  </a:lnTo>
                  <a:lnTo>
                    <a:pt x="289454" y="935038"/>
                  </a:lnTo>
                  <a:lnTo>
                    <a:pt x="290513" y="935038"/>
                  </a:lnTo>
                  <a:lnTo>
                    <a:pt x="291571" y="934508"/>
                  </a:lnTo>
                  <a:lnTo>
                    <a:pt x="293158" y="932921"/>
                  </a:lnTo>
                  <a:lnTo>
                    <a:pt x="293688" y="932921"/>
                  </a:lnTo>
                  <a:lnTo>
                    <a:pt x="296862" y="933450"/>
                  </a:lnTo>
                  <a:lnTo>
                    <a:pt x="297392" y="933450"/>
                  </a:lnTo>
                  <a:lnTo>
                    <a:pt x="297392" y="932921"/>
                  </a:lnTo>
                  <a:lnTo>
                    <a:pt x="297921" y="931862"/>
                  </a:lnTo>
                  <a:lnTo>
                    <a:pt x="299508" y="931333"/>
                  </a:lnTo>
                  <a:lnTo>
                    <a:pt x="304800" y="931333"/>
                  </a:lnTo>
                  <a:lnTo>
                    <a:pt x="306917" y="930275"/>
                  </a:lnTo>
                  <a:lnTo>
                    <a:pt x="320675" y="919163"/>
                  </a:lnTo>
                  <a:lnTo>
                    <a:pt x="330729" y="908050"/>
                  </a:lnTo>
                  <a:lnTo>
                    <a:pt x="338667" y="895879"/>
                  </a:lnTo>
                  <a:lnTo>
                    <a:pt x="341842" y="893763"/>
                  </a:lnTo>
                  <a:lnTo>
                    <a:pt x="343429" y="892175"/>
                  </a:lnTo>
                  <a:lnTo>
                    <a:pt x="344487" y="891117"/>
                  </a:lnTo>
                  <a:lnTo>
                    <a:pt x="344487" y="889529"/>
                  </a:lnTo>
                  <a:lnTo>
                    <a:pt x="343958" y="887413"/>
                  </a:lnTo>
                  <a:lnTo>
                    <a:pt x="344487" y="886883"/>
                  </a:lnTo>
                  <a:lnTo>
                    <a:pt x="345546" y="886354"/>
                  </a:lnTo>
                  <a:lnTo>
                    <a:pt x="346075" y="885825"/>
                  </a:lnTo>
                  <a:lnTo>
                    <a:pt x="347133" y="883179"/>
                  </a:lnTo>
                  <a:lnTo>
                    <a:pt x="347663" y="878946"/>
                  </a:lnTo>
                  <a:lnTo>
                    <a:pt x="353483" y="865717"/>
                  </a:lnTo>
                  <a:lnTo>
                    <a:pt x="359304" y="863600"/>
                  </a:lnTo>
                  <a:lnTo>
                    <a:pt x="361950" y="862542"/>
                  </a:lnTo>
                  <a:lnTo>
                    <a:pt x="364067" y="860425"/>
                  </a:lnTo>
                  <a:lnTo>
                    <a:pt x="365654" y="858837"/>
                  </a:lnTo>
                  <a:lnTo>
                    <a:pt x="366183" y="857779"/>
                  </a:lnTo>
                  <a:lnTo>
                    <a:pt x="366183" y="856721"/>
                  </a:lnTo>
                  <a:lnTo>
                    <a:pt x="364596" y="855663"/>
                  </a:lnTo>
                  <a:lnTo>
                    <a:pt x="365654" y="853017"/>
                  </a:lnTo>
                  <a:lnTo>
                    <a:pt x="366183" y="845608"/>
                  </a:lnTo>
                  <a:lnTo>
                    <a:pt x="366183" y="843492"/>
                  </a:lnTo>
                  <a:lnTo>
                    <a:pt x="365125" y="844550"/>
                  </a:lnTo>
                  <a:lnTo>
                    <a:pt x="364596" y="844550"/>
                  </a:lnTo>
                  <a:lnTo>
                    <a:pt x="364067" y="844021"/>
                  </a:lnTo>
                  <a:lnTo>
                    <a:pt x="364067" y="842433"/>
                  </a:lnTo>
                  <a:lnTo>
                    <a:pt x="377296" y="812800"/>
                  </a:lnTo>
                  <a:lnTo>
                    <a:pt x="378354" y="811742"/>
                  </a:lnTo>
                  <a:lnTo>
                    <a:pt x="382587" y="809625"/>
                  </a:lnTo>
                  <a:lnTo>
                    <a:pt x="384704" y="809096"/>
                  </a:lnTo>
                  <a:lnTo>
                    <a:pt x="393700" y="804333"/>
                  </a:lnTo>
                  <a:lnTo>
                    <a:pt x="395817" y="802217"/>
                  </a:lnTo>
                  <a:lnTo>
                    <a:pt x="401108" y="795867"/>
                  </a:lnTo>
                  <a:lnTo>
                    <a:pt x="401638" y="794808"/>
                  </a:lnTo>
                  <a:lnTo>
                    <a:pt x="400579" y="793750"/>
                  </a:lnTo>
                  <a:lnTo>
                    <a:pt x="402696" y="791633"/>
                  </a:lnTo>
                  <a:lnTo>
                    <a:pt x="403225" y="790046"/>
                  </a:lnTo>
                  <a:lnTo>
                    <a:pt x="403225" y="789517"/>
                  </a:lnTo>
                  <a:lnTo>
                    <a:pt x="401638" y="788987"/>
                  </a:lnTo>
                  <a:lnTo>
                    <a:pt x="401108" y="787929"/>
                  </a:lnTo>
                  <a:lnTo>
                    <a:pt x="401108" y="782108"/>
                  </a:lnTo>
                  <a:lnTo>
                    <a:pt x="400579" y="780521"/>
                  </a:lnTo>
                  <a:lnTo>
                    <a:pt x="399521" y="778404"/>
                  </a:lnTo>
                  <a:lnTo>
                    <a:pt x="400579" y="777346"/>
                  </a:lnTo>
                  <a:lnTo>
                    <a:pt x="400579" y="775229"/>
                  </a:lnTo>
                  <a:lnTo>
                    <a:pt x="400579" y="772054"/>
                  </a:lnTo>
                  <a:lnTo>
                    <a:pt x="400579" y="770467"/>
                  </a:lnTo>
                  <a:lnTo>
                    <a:pt x="400050" y="768350"/>
                  </a:lnTo>
                  <a:lnTo>
                    <a:pt x="398992" y="766763"/>
                  </a:lnTo>
                  <a:lnTo>
                    <a:pt x="401108" y="764646"/>
                  </a:lnTo>
                  <a:lnTo>
                    <a:pt x="401638" y="762529"/>
                  </a:lnTo>
                  <a:lnTo>
                    <a:pt x="400579" y="760942"/>
                  </a:lnTo>
                  <a:lnTo>
                    <a:pt x="400579" y="760413"/>
                  </a:lnTo>
                  <a:lnTo>
                    <a:pt x="392112" y="721254"/>
                  </a:lnTo>
                  <a:lnTo>
                    <a:pt x="392642" y="720725"/>
                  </a:lnTo>
                  <a:lnTo>
                    <a:pt x="393171" y="720725"/>
                  </a:lnTo>
                  <a:lnTo>
                    <a:pt x="393700" y="719667"/>
                  </a:lnTo>
                  <a:lnTo>
                    <a:pt x="394758" y="718079"/>
                  </a:lnTo>
                  <a:lnTo>
                    <a:pt x="394758" y="718079"/>
                  </a:lnTo>
                  <a:lnTo>
                    <a:pt x="408517" y="701146"/>
                  </a:lnTo>
                  <a:lnTo>
                    <a:pt x="409046" y="698500"/>
                  </a:lnTo>
                  <a:lnTo>
                    <a:pt x="422804" y="682625"/>
                  </a:lnTo>
                  <a:lnTo>
                    <a:pt x="428625" y="677862"/>
                  </a:lnTo>
                  <a:lnTo>
                    <a:pt x="435504" y="674158"/>
                  </a:lnTo>
                  <a:lnTo>
                    <a:pt x="441325" y="669396"/>
                  </a:lnTo>
                  <a:lnTo>
                    <a:pt x="455612" y="651933"/>
                  </a:lnTo>
                  <a:lnTo>
                    <a:pt x="458788" y="646642"/>
                  </a:lnTo>
                  <a:lnTo>
                    <a:pt x="459846" y="643467"/>
                  </a:lnTo>
                  <a:lnTo>
                    <a:pt x="465138" y="634471"/>
                  </a:lnTo>
                  <a:lnTo>
                    <a:pt x="464608" y="633413"/>
                  </a:lnTo>
                  <a:lnTo>
                    <a:pt x="465138" y="632354"/>
                  </a:lnTo>
                  <a:lnTo>
                    <a:pt x="467783" y="630237"/>
                  </a:lnTo>
                  <a:lnTo>
                    <a:pt x="471487" y="622829"/>
                  </a:lnTo>
                  <a:lnTo>
                    <a:pt x="472017" y="621242"/>
                  </a:lnTo>
                  <a:lnTo>
                    <a:pt x="472546" y="616479"/>
                  </a:lnTo>
                  <a:lnTo>
                    <a:pt x="473075" y="614892"/>
                  </a:lnTo>
                  <a:lnTo>
                    <a:pt x="474133" y="613833"/>
                  </a:lnTo>
                  <a:lnTo>
                    <a:pt x="473604" y="611717"/>
                  </a:lnTo>
                  <a:lnTo>
                    <a:pt x="473604" y="610129"/>
                  </a:lnTo>
                  <a:lnTo>
                    <a:pt x="474663" y="606954"/>
                  </a:lnTo>
                  <a:lnTo>
                    <a:pt x="474663" y="606425"/>
                  </a:lnTo>
                  <a:lnTo>
                    <a:pt x="473075" y="605367"/>
                  </a:lnTo>
                  <a:lnTo>
                    <a:pt x="470958" y="604837"/>
                  </a:lnTo>
                  <a:lnTo>
                    <a:pt x="466725" y="608542"/>
                  </a:lnTo>
                  <a:lnTo>
                    <a:pt x="464079" y="609600"/>
                  </a:lnTo>
                  <a:lnTo>
                    <a:pt x="461433" y="610129"/>
                  </a:lnTo>
                  <a:lnTo>
                    <a:pt x="459317" y="610129"/>
                  </a:lnTo>
                  <a:lnTo>
                    <a:pt x="456142" y="609071"/>
                  </a:lnTo>
                  <a:lnTo>
                    <a:pt x="452438" y="610658"/>
                  </a:lnTo>
                  <a:lnTo>
                    <a:pt x="451379" y="611188"/>
                  </a:lnTo>
                  <a:lnTo>
                    <a:pt x="449263" y="610658"/>
                  </a:lnTo>
                  <a:lnTo>
                    <a:pt x="448204" y="610658"/>
                  </a:lnTo>
                  <a:lnTo>
                    <a:pt x="443442" y="613833"/>
                  </a:lnTo>
                  <a:lnTo>
                    <a:pt x="441325" y="613833"/>
                  </a:lnTo>
                  <a:lnTo>
                    <a:pt x="439208" y="613304"/>
                  </a:lnTo>
                  <a:lnTo>
                    <a:pt x="438150" y="612775"/>
                  </a:lnTo>
                  <a:lnTo>
                    <a:pt x="436033" y="613304"/>
                  </a:lnTo>
                  <a:lnTo>
                    <a:pt x="431800" y="615421"/>
                  </a:lnTo>
                  <a:lnTo>
                    <a:pt x="430742" y="615950"/>
                  </a:lnTo>
                  <a:lnTo>
                    <a:pt x="428096" y="615421"/>
                  </a:lnTo>
                  <a:lnTo>
                    <a:pt x="426508" y="615950"/>
                  </a:lnTo>
                  <a:lnTo>
                    <a:pt x="425450" y="615421"/>
                  </a:lnTo>
                  <a:lnTo>
                    <a:pt x="424921" y="613833"/>
                  </a:lnTo>
                  <a:lnTo>
                    <a:pt x="420158" y="608542"/>
                  </a:lnTo>
                  <a:lnTo>
                    <a:pt x="419629" y="608542"/>
                  </a:lnTo>
                  <a:lnTo>
                    <a:pt x="420158" y="608013"/>
                  </a:lnTo>
                  <a:lnTo>
                    <a:pt x="418571" y="607483"/>
                  </a:lnTo>
                  <a:lnTo>
                    <a:pt x="415396" y="607483"/>
                  </a:lnTo>
                  <a:lnTo>
                    <a:pt x="414867" y="607483"/>
                  </a:lnTo>
                  <a:lnTo>
                    <a:pt x="418571" y="605367"/>
                  </a:lnTo>
                  <a:lnTo>
                    <a:pt x="418571" y="605367"/>
                  </a:lnTo>
                  <a:lnTo>
                    <a:pt x="419629" y="604837"/>
                  </a:lnTo>
                  <a:lnTo>
                    <a:pt x="421217" y="603779"/>
                  </a:lnTo>
                  <a:lnTo>
                    <a:pt x="421217" y="603250"/>
                  </a:lnTo>
                  <a:lnTo>
                    <a:pt x="421217" y="602721"/>
                  </a:lnTo>
                  <a:lnTo>
                    <a:pt x="420158" y="601663"/>
                  </a:lnTo>
                  <a:lnTo>
                    <a:pt x="420158" y="601133"/>
                  </a:lnTo>
                  <a:lnTo>
                    <a:pt x="418042" y="599546"/>
                  </a:lnTo>
                  <a:lnTo>
                    <a:pt x="411692" y="591608"/>
                  </a:lnTo>
                  <a:lnTo>
                    <a:pt x="411692" y="591608"/>
                  </a:lnTo>
                  <a:lnTo>
                    <a:pt x="411692" y="591608"/>
                  </a:lnTo>
                  <a:lnTo>
                    <a:pt x="387879" y="561975"/>
                  </a:lnTo>
                  <a:lnTo>
                    <a:pt x="375179" y="533929"/>
                  </a:lnTo>
                  <a:lnTo>
                    <a:pt x="374121" y="532342"/>
                  </a:lnTo>
                  <a:lnTo>
                    <a:pt x="371475" y="529167"/>
                  </a:lnTo>
                  <a:lnTo>
                    <a:pt x="369888" y="528638"/>
                  </a:lnTo>
                  <a:lnTo>
                    <a:pt x="367771" y="527050"/>
                  </a:lnTo>
                  <a:lnTo>
                    <a:pt x="366712" y="524404"/>
                  </a:lnTo>
                  <a:lnTo>
                    <a:pt x="365654" y="520700"/>
                  </a:lnTo>
                  <a:lnTo>
                    <a:pt x="366183" y="520171"/>
                  </a:lnTo>
                  <a:lnTo>
                    <a:pt x="366712" y="520171"/>
                  </a:lnTo>
                  <a:lnTo>
                    <a:pt x="367242" y="519642"/>
                  </a:lnTo>
                  <a:lnTo>
                    <a:pt x="367242" y="519112"/>
                  </a:lnTo>
                  <a:lnTo>
                    <a:pt x="364067" y="515938"/>
                  </a:lnTo>
                  <a:lnTo>
                    <a:pt x="356658" y="501650"/>
                  </a:lnTo>
                  <a:lnTo>
                    <a:pt x="355071" y="500063"/>
                  </a:lnTo>
                  <a:lnTo>
                    <a:pt x="351367" y="490008"/>
                  </a:lnTo>
                  <a:lnTo>
                    <a:pt x="346075" y="483658"/>
                  </a:lnTo>
                  <a:lnTo>
                    <a:pt x="343958" y="477837"/>
                  </a:lnTo>
                  <a:lnTo>
                    <a:pt x="345017" y="475721"/>
                  </a:lnTo>
                  <a:lnTo>
                    <a:pt x="346075" y="475192"/>
                  </a:lnTo>
                  <a:lnTo>
                    <a:pt x="347133" y="476779"/>
                  </a:lnTo>
                  <a:lnTo>
                    <a:pt x="348192" y="480483"/>
                  </a:lnTo>
                  <a:lnTo>
                    <a:pt x="350308" y="481542"/>
                  </a:lnTo>
                  <a:lnTo>
                    <a:pt x="351367" y="485246"/>
                  </a:lnTo>
                  <a:lnTo>
                    <a:pt x="352425" y="486833"/>
                  </a:lnTo>
                  <a:lnTo>
                    <a:pt x="354542" y="488950"/>
                  </a:lnTo>
                  <a:lnTo>
                    <a:pt x="356129" y="491067"/>
                  </a:lnTo>
                  <a:lnTo>
                    <a:pt x="357188" y="491067"/>
                  </a:lnTo>
                  <a:lnTo>
                    <a:pt x="358246" y="490538"/>
                  </a:lnTo>
                  <a:lnTo>
                    <a:pt x="359304" y="483658"/>
                  </a:lnTo>
                  <a:lnTo>
                    <a:pt x="360892" y="479954"/>
                  </a:lnTo>
                  <a:lnTo>
                    <a:pt x="361950" y="478896"/>
                  </a:lnTo>
                  <a:lnTo>
                    <a:pt x="356658" y="465138"/>
                  </a:lnTo>
                  <a:lnTo>
                    <a:pt x="355071" y="466196"/>
                  </a:lnTo>
                  <a:lnTo>
                    <a:pt x="352425" y="466725"/>
                  </a:lnTo>
                  <a:close/>
                  <a:moveTo>
                    <a:pt x="193675" y="237067"/>
                  </a:moveTo>
                  <a:lnTo>
                    <a:pt x="193146" y="238125"/>
                  </a:lnTo>
                  <a:lnTo>
                    <a:pt x="192617" y="237596"/>
                  </a:lnTo>
                  <a:lnTo>
                    <a:pt x="189442" y="238654"/>
                  </a:lnTo>
                  <a:lnTo>
                    <a:pt x="186796" y="242358"/>
                  </a:lnTo>
                  <a:lnTo>
                    <a:pt x="185737" y="242888"/>
                  </a:lnTo>
                  <a:lnTo>
                    <a:pt x="180975" y="243417"/>
                  </a:lnTo>
                  <a:lnTo>
                    <a:pt x="180446" y="242888"/>
                  </a:lnTo>
                  <a:lnTo>
                    <a:pt x="178858" y="244475"/>
                  </a:lnTo>
                  <a:lnTo>
                    <a:pt x="177800" y="246592"/>
                  </a:lnTo>
                  <a:lnTo>
                    <a:pt x="179917" y="248179"/>
                  </a:lnTo>
                  <a:lnTo>
                    <a:pt x="179917" y="247650"/>
                  </a:lnTo>
                  <a:lnTo>
                    <a:pt x="181504" y="247121"/>
                  </a:lnTo>
                  <a:lnTo>
                    <a:pt x="182033" y="246592"/>
                  </a:lnTo>
                  <a:lnTo>
                    <a:pt x="182563" y="244475"/>
                  </a:lnTo>
                  <a:lnTo>
                    <a:pt x="183621" y="244475"/>
                  </a:lnTo>
                  <a:lnTo>
                    <a:pt x="184150" y="243946"/>
                  </a:lnTo>
                  <a:lnTo>
                    <a:pt x="184679" y="244475"/>
                  </a:lnTo>
                  <a:lnTo>
                    <a:pt x="185737" y="244475"/>
                  </a:lnTo>
                  <a:lnTo>
                    <a:pt x="186796" y="244475"/>
                  </a:lnTo>
                  <a:lnTo>
                    <a:pt x="192087" y="244475"/>
                  </a:lnTo>
                  <a:lnTo>
                    <a:pt x="192617" y="242888"/>
                  </a:lnTo>
                  <a:lnTo>
                    <a:pt x="193675" y="241829"/>
                  </a:lnTo>
                  <a:lnTo>
                    <a:pt x="193675" y="239712"/>
                  </a:lnTo>
                  <a:lnTo>
                    <a:pt x="193146" y="239712"/>
                  </a:lnTo>
                  <a:lnTo>
                    <a:pt x="194204" y="237067"/>
                  </a:lnTo>
                  <a:lnTo>
                    <a:pt x="193675" y="237067"/>
                  </a:lnTo>
                  <a:close/>
                  <a:moveTo>
                    <a:pt x="358775" y="430742"/>
                  </a:moveTo>
                  <a:lnTo>
                    <a:pt x="352425" y="433388"/>
                  </a:lnTo>
                  <a:lnTo>
                    <a:pt x="351367" y="433388"/>
                  </a:lnTo>
                  <a:lnTo>
                    <a:pt x="347663" y="432858"/>
                  </a:lnTo>
                  <a:lnTo>
                    <a:pt x="347663" y="433388"/>
                  </a:lnTo>
                  <a:lnTo>
                    <a:pt x="347663" y="434446"/>
                  </a:lnTo>
                  <a:lnTo>
                    <a:pt x="347133" y="434975"/>
                  </a:lnTo>
                  <a:lnTo>
                    <a:pt x="346075" y="434446"/>
                  </a:lnTo>
                  <a:lnTo>
                    <a:pt x="345546" y="434446"/>
                  </a:lnTo>
                  <a:lnTo>
                    <a:pt x="343958" y="435504"/>
                  </a:lnTo>
                  <a:lnTo>
                    <a:pt x="343429" y="435504"/>
                  </a:lnTo>
                  <a:lnTo>
                    <a:pt x="342900" y="435504"/>
                  </a:lnTo>
                  <a:lnTo>
                    <a:pt x="343429" y="437092"/>
                  </a:lnTo>
                  <a:lnTo>
                    <a:pt x="343429" y="438150"/>
                  </a:lnTo>
                  <a:lnTo>
                    <a:pt x="344487" y="438150"/>
                  </a:lnTo>
                  <a:lnTo>
                    <a:pt x="346075" y="438679"/>
                  </a:lnTo>
                  <a:lnTo>
                    <a:pt x="347663" y="438679"/>
                  </a:lnTo>
                  <a:lnTo>
                    <a:pt x="347663" y="439208"/>
                  </a:lnTo>
                  <a:lnTo>
                    <a:pt x="348192" y="439208"/>
                  </a:lnTo>
                  <a:lnTo>
                    <a:pt x="348192" y="438679"/>
                  </a:lnTo>
                  <a:lnTo>
                    <a:pt x="348721" y="438150"/>
                  </a:lnTo>
                  <a:lnTo>
                    <a:pt x="349779" y="438150"/>
                  </a:lnTo>
                  <a:lnTo>
                    <a:pt x="352425" y="437621"/>
                  </a:lnTo>
                  <a:lnTo>
                    <a:pt x="352425" y="436033"/>
                  </a:lnTo>
                  <a:lnTo>
                    <a:pt x="353483" y="436563"/>
                  </a:lnTo>
                  <a:lnTo>
                    <a:pt x="354013" y="436563"/>
                  </a:lnTo>
                  <a:lnTo>
                    <a:pt x="354013" y="436033"/>
                  </a:lnTo>
                  <a:lnTo>
                    <a:pt x="355071" y="436033"/>
                  </a:lnTo>
                  <a:lnTo>
                    <a:pt x="354013" y="434975"/>
                  </a:lnTo>
                  <a:lnTo>
                    <a:pt x="354013" y="433917"/>
                  </a:lnTo>
                  <a:lnTo>
                    <a:pt x="358775" y="430742"/>
                  </a:lnTo>
                  <a:close/>
                  <a:moveTo>
                    <a:pt x="207433" y="257175"/>
                  </a:moveTo>
                  <a:lnTo>
                    <a:pt x="207433" y="254529"/>
                  </a:lnTo>
                  <a:lnTo>
                    <a:pt x="205846" y="254529"/>
                  </a:lnTo>
                  <a:lnTo>
                    <a:pt x="204788" y="254529"/>
                  </a:lnTo>
                  <a:lnTo>
                    <a:pt x="204788" y="257175"/>
                  </a:lnTo>
                  <a:lnTo>
                    <a:pt x="204258" y="258233"/>
                  </a:lnTo>
                  <a:lnTo>
                    <a:pt x="202142" y="257704"/>
                  </a:lnTo>
                  <a:lnTo>
                    <a:pt x="201083" y="255587"/>
                  </a:lnTo>
                  <a:lnTo>
                    <a:pt x="199496" y="257175"/>
                  </a:lnTo>
                  <a:lnTo>
                    <a:pt x="197908" y="257704"/>
                  </a:lnTo>
                  <a:lnTo>
                    <a:pt x="199496" y="261938"/>
                  </a:lnTo>
                  <a:lnTo>
                    <a:pt x="201612" y="262467"/>
                  </a:lnTo>
                  <a:lnTo>
                    <a:pt x="202671" y="261938"/>
                  </a:lnTo>
                  <a:lnTo>
                    <a:pt x="204258" y="264583"/>
                  </a:lnTo>
                  <a:lnTo>
                    <a:pt x="204788" y="264054"/>
                  </a:lnTo>
                  <a:lnTo>
                    <a:pt x="206375" y="262467"/>
                  </a:lnTo>
                  <a:lnTo>
                    <a:pt x="207433" y="261408"/>
                  </a:lnTo>
                  <a:lnTo>
                    <a:pt x="205317" y="260350"/>
                  </a:lnTo>
                  <a:lnTo>
                    <a:pt x="206904" y="258763"/>
                  </a:lnTo>
                  <a:lnTo>
                    <a:pt x="207433" y="257175"/>
                  </a:lnTo>
                  <a:close/>
                  <a:moveTo>
                    <a:pt x="284692" y="430212"/>
                  </a:moveTo>
                  <a:lnTo>
                    <a:pt x="284692" y="431271"/>
                  </a:lnTo>
                  <a:lnTo>
                    <a:pt x="283633" y="431271"/>
                  </a:lnTo>
                  <a:lnTo>
                    <a:pt x="283633" y="432858"/>
                  </a:lnTo>
                  <a:lnTo>
                    <a:pt x="283633" y="433388"/>
                  </a:lnTo>
                  <a:lnTo>
                    <a:pt x="284163" y="433388"/>
                  </a:lnTo>
                  <a:lnTo>
                    <a:pt x="285750" y="433388"/>
                  </a:lnTo>
                  <a:lnTo>
                    <a:pt x="287337" y="433917"/>
                  </a:lnTo>
                  <a:lnTo>
                    <a:pt x="289454" y="433917"/>
                  </a:lnTo>
                  <a:lnTo>
                    <a:pt x="292100" y="434975"/>
                  </a:lnTo>
                  <a:lnTo>
                    <a:pt x="292100" y="436033"/>
                  </a:lnTo>
                  <a:lnTo>
                    <a:pt x="298979" y="435504"/>
                  </a:lnTo>
                  <a:lnTo>
                    <a:pt x="300038" y="435504"/>
                  </a:lnTo>
                  <a:lnTo>
                    <a:pt x="302154" y="435504"/>
                  </a:lnTo>
                  <a:lnTo>
                    <a:pt x="302683" y="434446"/>
                  </a:lnTo>
                  <a:lnTo>
                    <a:pt x="302683" y="433917"/>
                  </a:lnTo>
                  <a:lnTo>
                    <a:pt x="302683" y="432858"/>
                  </a:lnTo>
                  <a:lnTo>
                    <a:pt x="301625" y="433917"/>
                  </a:lnTo>
                  <a:lnTo>
                    <a:pt x="301096" y="433917"/>
                  </a:lnTo>
                  <a:lnTo>
                    <a:pt x="300567" y="433917"/>
                  </a:lnTo>
                  <a:lnTo>
                    <a:pt x="299508" y="434446"/>
                  </a:lnTo>
                  <a:lnTo>
                    <a:pt x="298979" y="434446"/>
                  </a:lnTo>
                  <a:lnTo>
                    <a:pt x="298450" y="433917"/>
                  </a:lnTo>
                  <a:lnTo>
                    <a:pt x="298979" y="432858"/>
                  </a:lnTo>
                  <a:lnTo>
                    <a:pt x="298450" y="432858"/>
                  </a:lnTo>
                  <a:lnTo>
                    <a:pt x="297392" y="433388"/>
                  </a:lnTo>
                  <a:lnTo>
                    <a:pt x="296333" y="432858"/>
                  </a:lnTo>
                  <a:lnTo>
                    <a:pt x="294217" y="432858"/>
                  </a:lnTo>
                  <a:lnTo>
                    <a:pt x="293688" y="432329"/>
                  </a:lnTo>
                  <a:lnTo>
                    <a:pt x="292100" y="432329"/>
                  </a:lnTo>
                  <a:lnTo>
                    <a:pt x="289983" y="432858"/>
                  </a:lnTo>
                  <a:lnTo>
                    <a:pt x="288396" y="432329"/>
                  </a:lnTo>
                  <a:lnTo>
                    <a:pt x="287867" y="431800"/>
                  </a:lnTo>
                  <a:lnTo>
                    <a:pt x="287867" y="431271"/>
                  </a:lnTo>
                  <a:lnTo>
                    <a:pt x="287337" y="430742"/>
                  </a:lnTo>
                  <a:lnTo>
                    <a:pt x="287337" y="431271"/>
                  </a:lnTo>
                  <a:lnTo>
                    <a:pt x="286808" y="431271"/>
                  </a:lnTo>
                  <a:lnTo>
                    <a:pt x="286279" y="431271"/>
                  </a:lnTo>
                  <a:lnTo>
                    <a:pt x="285221" y="431271"/>
                  </a:lnTo>
                  <a:lnTo>
                    <a:pt x="285221" y="430742"/>
                  </a:lnTo>
                  <a:lnTo>
                    <a:pt x="284692" y="430212"/>
                  </a:lnTo>
                  <a:close/>
                  <a:moveTo>
                    <a:pt x="226483" y="414337"/>
                  </a:moveTo>
                  <a:lnTo>
                    <a:pt x="228071" y="411163"/>
                  </a:lnTo>
                  <a:lnTo>
                    <a:pt x="228071" y="410633"/>
                  </a:lnTo>
                  <a:lnTo>
                    <a:pt x="227542" y="410104"/>
                  </a:lnTo>
                  <a:lnTo>
                    <a:pt x="219075" y="412221"/>
                  </a:lnTo>
                  <a:lnTo>
                    <a:pt x="216958" y="412221"/>
                  </a:lnTo>
                  <a:lnTo>
                    <a:pt x="215371" y="411692"/>
                  </a:lnTo>
                  <a:lnTo>
                    <a:pt x="213254" y="410104"/>
                  </a:lnTo>
                  <a:lnTo>
                    <a:pt x="211667" y="411163"/>
                  </a:lnTo>
                  <a:lnTo>
                    <a:pt x="209550" y="411163"/>
                  </a:lnTo>
                  <a:lnTo>
                    <a:pt x="209021" y="411163"/>
                  </a:lnTo>
                  <a:lnTo>
                    <a:pt x="207962" y="412750"/>
                  </a:lnTo>
                  <a:lnTo>
                    <a:pt x="207433" y="413808"/>
                  </a:lnTo>
                  <a:lnTo>
                    <a:pt x="207962" y="414867"/>
                  </a:lnTo>
                  <a:lnTo>
                    <a:pt x="208492" y="415396"/>
                  </a:lnTo>
                  <a:lnTo>
                    <a:pt x="211138" y="415925"/>
                  </a:lnTo>
                  <a:lnTo>
                    <a:pt x="216958" y="419100"/>
                  </a:lnTo>
                  <a:lnTo>
                    <a:pt x="219604" y="419629"/>
                  </a:lnTo>
                  <a:lnTo>
                    <a:pt x="222250" y="421746"/>
                  </a:lnTo>
                  <a:lnTo>
                    <a:pt x="224367" y="421746"/>
                  </a:lnTo>
                  <a:lnTo>
                    <a:pt x="224896" y="421746"/>
                  </a:lnTo>
                  <a:lnTo>
                    <a:pt x="226483" y="419629"/>
                  </a:lnTo>
                  <a:lnTo>
                    <a:pt x="227013" y="419629"/>
                  </a:lnTo>
                  <a:lnTo>
                    <a:pt x="225954" y="417513"/>
                  </a:lnTo>
                  <a:lnTo>
                    <a:pt x="225954" y="416454"/>
                  </a:lnTo>
                  <a:lnTo>
                    <a:pt x="226483" y="414337"/>
                  </a:lnTo>
                  <a:close/>
                  <a:moveTo>
                    <a:pt x="288396" y="394758"/>
                  </a:moveTo>
                  <a:lnTo>
                    <a:pt x="288925" y="394229"/>
                  </a:lnTo>
                  <a:lnTo>
                    <a:pt x="287337" y="393171"/>
                  </a:lnTo>
                  <a:lnTo>
                    <a:pt x="287337" y="393700"/>
                  </a:lnTo>
                  <a:lnTo>
                    <a:pt x="288396" y="394758"/>
                  </a:lnTo>
                  <a:close/>
                  <a:moveTo>
                    <a:pt x="179917" y="378354"/>
                  </a:moveTo>
                  <a:lnTo>
                    <a:pt x="180975" y="378354"/>
                  </a:lnTo>
                  <a:lnTo>
                    <a:pt x="181504" y="379413"/>
                  </a:lnTo>
                  <a:lnTo>
                    <a:pt x="180975" y="379942"/>
                  </a:lnTo>
                  <a:lnTo>
                    <a:pt x="180446" y="379942"/>
                  </a:lnTo>
                  <a:lnTo>
                    <a:pt x="180446" y="380471"/>
                  </a:lnTo>
                  <a:lnTo>
                    <a:pt x="181504" y="379942"/>
                  </a:lnTo>
                  <a:lnTo>
                    <a:pt x="182033" y="380471"/>
                  </a:lnTo>
                  <a:lnTo>
                    <a:pt x="180975" y="382058"/>
                  </a:lnTo>
                  <a:lnTo>
                    <a:pt x="182563" y="382058"/>
                  </a:lnTo>
                  <a:lnTo>
                    <a:pt x="181504" y="383117"/>
                  </a:lnTo>
                  <a:lnTo>
                    <a:pt x="182563" y="383646"/>
                  </a:lnTo>
                  <a:lnTo>
                    <a:pt x="183621" y="383646"/>
                  </a:lnTo>
                  <a:lnTo>
                    <a:pt x="183621" y="384704"/>
                  </a:lnTo>
                  <a:lnTo>
                    <a:pt x="184679" y="384704"/>
                  </a:lnTo>
                  <a:lnTo>
                    <a:pt x="185737" y="382587"/>
                  </a:lnTo>
                  <a:lnTo>
                    <a:pt x="185737" y="379942"/>
                  </a:lnTo>
                  <a:lnTo>
                    <a:pt x="186796" y="379413"/>
                  </a:lnTo>
                  <a:lnTo>
                    <a:pt x="186796" y="375708"/>
                  </a:lnTo>
                  <a:lnTo>
                    <a:pt x="186796" y="374650"/>
                  </a:lnTo>
                  <a:lnTo>
                    <a:pt x="186267" y="374650"/>
                  </a:lnTo>
                  <a:lnTo>
                    <a:pt x="186267" y="372533"/>
                  </a:lnTo>
                  <a:lnTo>
                    <a:pt x="186267" y="372004"/>
                  </a:lnTo>
                  <a:lnTo>
                    <a:pt x="186267" y="371475"/>
                  </a:lnTo>
                  <a:lnTo>
                    <a:pt x="185737" y="371475"/>
                  </a:lnTo>
                  <a:lnTo>
                    <a:pt x="185208" y="372004"/>
                  </a:lnTo>
                  <a:lnTo>
                    <a:pt x="185208" y="373063"/>
                  </a:lnTo>
                  <a:lnTo>
                    <a:pt x="185208" y="374121"/>
                  </a:lnTo>
                  <a:lnTo>
                    <a:pt x="184679" y="373592"/>
                  </a:lnTo>
                  <a:lnTo>
                    <a:pt x="183621" y="373592"/>
                  </a:lnTo>
                  <a:lnTo>
                    <a:pt x="183621" y="374121"/>
                  </a:lnTo>
                  <a:lnTo>
                    <a:pt x="182563" y="374121"/>
                  </a:lnTo>
                  <a:lnTo>
                    <a:pt x="180975" y="375179"/>
                  </a:lnTo>
                  <a:lnTo>
                    <a:pt x="179917" y="376767"/>
                  </a:lnTo>
                  <a:lnTo>
                    <a:pt x="180975" y="377296"/>
                  </a:lnTo>
                  <a:lnTo>
                    <a:pt x="180446" y="377825"/>
                  </a:lnTo>
                  <a:lnTo>
                    <a:pt x="179917" y="378354"/>
                  </a:lnTo>
                  <a:close/>
                  <a:moveTo>
                    <a:pt x="177800" y="389467"/>
                  </a:moveTo>
                  <a:lnTo>
                    <a:pt x="177800" y="390525"/>
                  </a:lnTo>
                  <a:lnTo>
                    <a:pt x="179388" y="392112"/>
                  </a:lnTo>
                  <a:lnTo>
                    <a:pt x="179917" y="396346"/>
                  </a:lnTo>
                  <a:lnTo>
                    <a:pt x="179388" y="401638"/>
                  </a:lnTo>
                  <a:lnTo>
                    <a:pt x="179388" y="402167"/>
                  </a:lnTo>
                  <a:lnTo>
                    <a:pt x="181504" y="403754"/>
                  </a:lnTo>
                  <a:lnTo>
                    <a:pt x="182563" y="403754"/>
                  </a:lnTo>
                  <a:lnTo>
                    <a:pt x="183092" y="403225"/>
                  </a:lnTo>
                  <a:lnTo>
                    <a:pt x="183621" y="402696"/>
                  </a:lnTo>
                  <a:lnTo>
                    <a:pt x="184150" y="402167"/>
                  </a:lnTo>
                  <a:lnTo>
                    <a:pt x="185737" y="402167"/>
                  </a:lnTo>
                  <a:lnTo>
                    <a:pt x="186796" y="402696"/>
                  </a:lnTo>
                  <a:lnTo>
                    <a:pt x="187854" y="400579"/>
                  </a:lnTo>
                  <a:lnTo>
                    <a:pt x="188383" y="398462"/>
                  </a:lnTo>
                  <a:lnTo>
                    <a:pt x="187854" y="395288"/>
                  </a:lnTo>
                  <a:lnTo>
                    <a:pt x="188383" y="393171"/>
                  </a:lnTo>
                  <a:lnTo>
                    <a:pt x="188913" y="392642"/>
                  </a:lnTo>
                  <a:lnTo>
                    <a:pt x="188913" y="391054"/>
                  </a:lnTo>
                  <a:lnTo>
                    <a:pt x="187854" y="388408"/>
                  </a:lnTo>
                  <a:lnTo>
                    <a:pt x="185737" y="386292"/>
                  </a:lnTo>
                  <a:lnTo>
                    <a:pt x="182033" y="388938"/>
                  </a:lnTo>
                  <a:lnTo>
                    <a:pt x="178329" y="388938"/>
                  </a:lnTo>
                  <a:lnTo>
                    <a:pt x="177800" y="389467"/>
                  </a:lnTo>
                  <a:close/>
                  <a:moveTo>
                    <a:pt x="1420284" y="131233"/>
                  </a:moveTo>
                  <a:cubicBezTo>
                    <a:pt x="1410229" y="121708"/>
                    <a:pt x="1404409" y="121179"/>
                    <a:pt x="1402821" y="129117"/>
                  </a:cubicBezTo>
                  <a:lnTo>
                    <a:pt x="1399117" y="133350"/>
                  </a:lnTo>
                  <a:cubicBezTo>
                    <a:pt x="1397000" y="126471"/>
                    <a:pt x="1392767" y="121708"/>
                    <a:pt x="1386417" y="118004"/>
                  </a:cubicBezTo>
                  <a:lnTo>
                    <a:pt x="1363133" y="115358"/>
                  </a:lnTo>
                  <a:cubicBezTo>
                    <a:pt x="1362604" y="115358"/>
                    <a:pt x="1362075" y="115358"/>
                    <a:pt x="1361546" y="115358"/>
                  </a:cubicBezTo>
                  <a:lnTo>
                    <a:pt x="1358371" y="112712"/>
                  </a:lnTo>
                  <a:lnTo>
                    <a:pt x="1356254" y="111654"/>
                  </a:lnTo>
                  <a:lnTo>
                    <a:pt x="1353608" y="111125"/>
                  </a:lnTo>
                  <a:lnTo>
                    <a:pt x="1347258" y="108479"/>
                  </a:lnTo>
                  <a:lnTo>
                    <a:pt x="1339321" y="106892"/>
                  </a:lnTo>
                  <a:lnTo>
                    <a:pt x="1336675" y="105304"/>
                  </a:lnTo>
                  <a:lnTo>
                    <a:pt x="1332971" y="104775"/>
                  </a:lnTo>
                  <a:lnTo>
                    <a:pt x="1319212" y="104775"/>
                  </a:lnTo>
                  <a:lnTo>
                    <a:pt x="1314979" y="105833"/>
                  </a:lnTo>
                  <a:lnTo>
                    <a:pt x="1314450" y="104246"/>
                  </a:lnTo>
                  <a:lnTo>
                    <a:pt x="1310217" y="103188"/>
                  </a:lnTo>
                  <a:lnTo>
                    <a:pt x="1296987" y="101600"/>
                  </a:lnTo>
                  <a:lnTo>
                    <a:pt x="1295929" y="104775"/>
                  </a:lnTo>
                  <a:lnTo>
                    <a:pt x="1294342" y="106892"/>
                  </a:lnTo>
                  <a:lnTo>
                    <a:pt x="1296987" y="107421"/>
                  </a:lnTo>
                  <a:lnTo>
                    <a:pt x="1299633" y="112183"/>
                  </a:lnTo>
                  <a:lnTo>
                    <a:pt x="1300163" y="113771"/>
                  </a:lnTo>
                  <a:lnTo>
                    <a:pt x="1300163" y="115358"/>
                  </a:lnTo>
                  <a:lnTo>
                    <a:pt x="1294871" y="116946"/>
                  </a:lnTo>
                  <a:lnTo>
                    <a:pt x="1290108" y="117475"/>
                  </a:lnTo>
                  <a:lnTo>
                    <a:pt x="1287992" y="116946"/>
                  </a:lnTo>
                  <a:lnTo>
                    <a:pt x="1286933" y="114829"/>
                  </a:lnTo>
                  <a:lnTo>
                    <a:pt x="1284288" y="112712"/>
                  </a:lnTo>
                  <a:lnTo>
                    <a:pt x="1281112" y="111654"/>
                  </a:lnTo>
                  <a:lnTo>
                    <a:pt x="1275821" y="106362"/>
                  </a:lnTo>
                  <a:lnTo>
                    <a:pt x="1271058" y="109008"/>
                  </a:lnTo>
                  <a:lnTo>
                    <a:pt x="1268413" y="109538"/>
                  </a:lnTo>
                  <a:lnTo>
                    <a:pt x="1257300" y="109008"/>
                  </a:lnTo>
                  <a:lnTo>
                    <a:pt x="1255183" y="108479"/>
                  </a:lnTo>
                  <a:lnTo>
                    <a:pt x="1253067" y="106362"/>
                  </a:lnTo>
                  <a:lnTo>
                    <a:pt x="1250950" y="105833"/>
                  </a:lnTo>
                  <a:lnTo>
                    <a:pt x="1246188" y="107421"/>
                  </a:lnTo>
                  <a:lnTo>
                    <a:pt x="1240896" y="107421"/>
                  </a:lnTo>
                  <a:lnTo>
                    <a:pt x="1239837" y="107421"/>
                  </a:lnTo>
                  <a:lnTo>
                    <a:pt x="1238779" y="107950"/>
                  </a:lnTo>
                  <a:lnTo>
                    <a:pt x="1235075" y="110067"/>
                  </a:lnTo>
                  <a:lnTo>
                    <a:pt x="1233487" y="112183"/>
                  </a:lnTo>
                  <a:lnTo>
                    <a:pt x="1230842" y="113242"/>
                  </a:lnTo>
                  <a:lnTo>
                    <a:pt x="1229784" y="111125"/>
                  </a:lnTo>
                  <a:lnTo>
                    <a:pt x="1229784" y="107421"/>
                  </a:lnTo>
                  <a:lnTo>
                    <a:pt x="1227667" y="106892"/>
                  </a:lnTo>
                  <a:lnTo>
                    <a:pt x="1222904" y="106362"/>
                  </a:lnTo>
                  <a:lnTo>
                    <a:pt x="1221317" y="104775"/>
                  </a:lnTo>
                  <a:lnTo>
                    <a:pt x="1222375" y="102129"/>
                  </a:lnTo>
                  <a:lnTo>
                    <a:pt x="1222375" y="99483"/>
                  </a:lnTo>
                  <a:lnTo>
                    <a:pt x="1221317" y="97367"/>
                  </a:lnTo>
                  <a:lnTo>
                    <a:pt x="1219729" y="95250"/>
                  </a:lnTo>
                  <a:lnTo>
                    <a:pt x="1217612" y="94192"/>
                  </a:lnTo>
                  <a:lnTo>
                    <a:pt x="1213909" y="92075"/>
                  </a:lnTo>
                  <a:lnTo>
                    <a:pt x="1211792" y="91017"/>
                  </a:lnTo>
                  <a:lnTo>
                    <a:pt x="1198034" y="89958"/>
                  </a:lnTo>
                  <a:lnTo>
                    <a:pt x="1191154" y="90487"/>
                  </a:lnTo>
                  <a:lnTo>
                    <a:pt x="1179513" y="93133"/>
                  </a:lnTo>
                  <a:lnTo>
                    <a:pt x="1171046" y="93663"/>
                  </a:lnTo>
                  <a:lnTo>
                    <a:pt x="1169458" y="93133"/>
                  </a:lnTo>
                  <a:lnTo>
                    <a:pt x="1167342" y="91017"/>
                  </a:lnTo>
                  <a:lnTo>
                    <a:pt x="1166284" y="88371"/>
                  </a:lnTo>
                  <a:lnTo>
                    <a:pt x="1163638" y="86254"/>
                  </a:lnTo>
                  <a:lnTo>
                    <a:pt x="1160992" y="85196"/>
                  </a:lnTo>
                  <a:lnTo>
                    <a:pt x="1154112" y="84138"/>
                  </a:lnTo>
                  <a:lnTo>
                    <a:pt x="1147233" y="81492"/>
                  </a:lnTo>
                  <a:lnTo>
                    <a:pt x="1154112" y="78317"/>
                  </a:lnTo>
                  <a:lnTo>
                    <a:pt x="1153583" y="77788"/>
                  </a:lnTo>
                  <a:lnTo>
                    <a:pt x="1153054" y="76200"/>
                  </a:lnTo>
                  <a:lnTo>
                    <a:pt x="1147233" y="74612"/>
                  </a:lnTo>
                  <a:lnTo>
                    <a:pt x="1135063" y="74083"/>
                  </a:lnTo>
                  <a:lnTo>
                    <a:pt x="1129771" y="78846"/>
                  </a:lnTo>
                  <a:lnTo>
                    <a:pt x="1126596" y="80962"/>
                  </a:lnTo>
                  <a:lnTo>
                    <a:pt x="1123950" y="81492"/>
                  </a:lnTo>
                  <a:lnTo>
                    <a:pt x="1122362" y="82021"/>
                  </a:lnTo>
                  <a:lnTo>
                    <a:pt x="1120246" y="82021"/>
                  </a:lnTo>
                  <a:lnTo>
                    <a:pt x="1120775" y="80433"/>
                  </a:lnTo>
                  <a:lnTo>
                    <a:pt x="1123421" y="78846"/>
                  </a:lnTo>
                  <a:lnTo>
                    <a:pt x="1126067" y="77788"/>
                  </a:lnTo>
                  <a:lnTo>
                    <a:pt x="1127125" y="75671"/>
                  </a:lnTo>
                  <a:lnTo>
                    <a:pt x="1126067" y="74612"/>
                  </a:lnTo>
                  <a:lnTo>
                    <a:pt x="1122892" y="75142"/>
                  </a:lnTo>
                  <a:lnTo>
                    <a:pt x="1120246" y="75142"/>
                  </a:lnTo>
                  <a:lnTo>
                    <a:pt x="1126067" y="71438"/>
                  </a:lnTo>
                  <a:lnTo>
                    <a:pt x="1118659" y="70908"/>
                  </a:lnTo>
                  <a:lnTo>
                    <a:pt x="1116542" y="70379"/>
                  </a:lnTo>
                  <a:lnTo>
                    <a:pt x="1096962" y="66675"/>
                  </a:lnTo>
                  <a:lnTo>
                    <a:pt x="1095904" y="66675"/>
                  </a:lnTo>
                  <a:lnTo>
                    <a:pt x="1091142" y="70379"/>
                  </a:lnTo>
                  <a:lnTo>
                    <a:pt x="1088496" y="71438"/>
                  </a:lnTo>
                  <a:lnTo>
                    <a:pt x="1085321" y="71438"/>
                  </a:lnTo>
                  <a:lnTo>
                    <a:pt x="1082146" y="71967"/>
                  </a:lnTo>
                  <a:lnTo>
                    <a:pt x="1081617" y="72496"/>
                  </a:lnTo>
                  <a:lnTo>
                    <a:pt x="1080029" y="74083"/>
                  </a:lnTo>
                  <a:lnTo>
                    <a:pt x="1080558" y="74612"/>
                  </a:lnTo>
                  <a:lnTo>
                    <a:pt x="1082675" y="74612"/>
                  </a:lnTo>
                  <a:lnTo>
                    <a:pt x="1085850" y="73554"/>
                  </a:lnTo>
                  <a:lnTo>
                    <a:pt x="1085321" y="78846"/>
                  </a:lnTo>
                  <a:lnTo>
                    <a:pt x="1085850" y="81492"/>
                  </a:lnTo>
                  <a:lnTo>
                    <a:pt x="1085321" y="84667"/>
                  </a:lnTo>
                  <a:lnTo>
                    <a:pt x="1081617" y="84138"/>
                  </a:lnTo>
                  <a:lnTo>
                    <a:pt x="1079500" y="83079"/>
                  </a:lnTo>
                  <a:lnTo>
                    <a:pt x="1077913" y="81492"/>
                  </a:lnTo>
                  <a:lnTo>
                    <a:pt x="1076325" y="82021"/>
                  </a:lnTo>
                  <a:lnTo>
                    <a:pt x="1074208" y="83608"/>
                  </a:lnTo>
                  <a:lnTo>
                    <a:pt x="1074208" y="84667"/>
                  </a:lnTo>
                  <a:lnTo>
                    <a:pt x="1074737" y="85196"/>
                  </a:lnTo>
                  <a:lnTo>
                    <a:pt x="1073679" y="86254"/>
                  </a:lnTo>
                  <a:lnTo>
                    <a:pt x="1071563" y="88371"/>
                  </a:lnTo>
                  <a:lnTo>
                    <a:pt x="1071034" y="88371"/>
                  </a:lnTo>
                  <a:lnTo>
                    <a:pt x="1064683" y="84667"/>
                  </a:lnTo>
                  <a:lnTo>
                    <a:pt x="1060979" y="83079"/>
                  </a:lnTo>
                  <a:lnTo>
                    <a:pt x="1058862" y="82550"/>
                  </a:lnTo>
                  <a:lnTo>
                    <a:pt x="1056217" y="83079"/>
                  </a:lnTo>
                  <a:lnTo>
                    <a:pt x="1049867" y="85725"/>
                  </a:lnTo>
                  <a:lnTo>
                    <a:pt x="1047221" y="86254"/>
                  </a:lnTo>
                  <a:lnTo>
                    <a:pt x="1044046" y="85725"/>
                  </a:lnTo>
                  <a:lnTo>
                    <a:pt x="1039813" y="83608"/>
                  </a:lnTo>
                  <a:lnTo>
                    <a:pt x="1037167" y="82021"/>
                  </a:lnTo>
                  <a:lnTo>
                    <a:pt x="1036638" y="79375"/>
                  </a:lnTo>
                  <a:lnTo>
                    <a:pt x="1035579" y="79375"/>
                  </a:lnTo>
                  <a:lnTo>
                    <a:pt x="1033992" y="80962"/>
                  </a:lnTo>
                  <a:lnTo>
                    <a:pt x="1027642" y="91017"/>
                  </a:lnTo>
                  <a:lnTo>
                    <a:pt x="1025525" y="93663"/>
                  </a:lnTo>
                  <a:lnTo>
                    <a:pt x="1023408" y="93663"/>
                  </a:lnTo>
                  <a:lnTo>
                    <a:pt x="1019175" y="92075"/>
                  </a:lnTo>
                  <a:lnTo>
                    <a:pt x="1013883" y="87313"/>
                  </a:lnTo>
                  <a:lnTo>
                    <a:pt x="1007533" y="79904"/>
                  </a:lnTo>
                  <a:lnTo>
                    <a:pt x="1005417" y="78846"/>
                  </a:lnTo>
                  <a:lnTo>
                    <a:pt x="1000125" y="75142"/>
                  </a:lnTo>
                  <a:lnTo>
                    <a:pt x="998008" y="74083"/>
                  </a:lnTo>
                  <a:lnTo>
                    <a:pt x="992188" y="73554"/>
                  </a:lnTo>
                  <a:lnTo>
                    <a:pt x="991129" y="73025"/>
                  </a:lnTo>
                  <a:lnTo>
                    <a:pt x="992188" y="71967"/>
                  </a:lnTo>
                  <a:lnTo>
                    <a:pt x="999596" y="67733"/>
                  </a:lnTo>
                  <a:lnTo>
                    <a:pt x="1008063" y="64558"/>
                  </a:lnTo>
                  <a:lnTo>
                    <a:pt x="1008063" y="61913"/>
                  </a:lnTo>
                  <a:lnTo>
                    <a:pt x="1002242" y="58208"/>
                  </a:lnTo>
                  <a:lnTo>
                    <a:pt x="998008" y="58208"/>
                  </a:lnTo>
                  <a:lnTo>
                    <a:pt x="993775" y="58737"/>
                  </a:lnTo>
                  <a:lnTo>
                    <a:pt x="988483" y="58208"/>
                  </a:lnTo>
                  <a:lnTo>
                    <a:pt x="982133" y="55033"/>
                  </a:lnTo>
                  <a:lnTo>
                    <a:pt x="980017" y="54504"/>
                  </a:lnTo>
                  <a:lnTo>
                    <a:pt x="978429" y="54504"/>
                  </a:lnTo>
                  <a:lnTo>
                    <a:pt x="972608" y="57679"/>
                  </a:lnTo>
                  <a:lnTo>
                    <a:pt x="973138" y="59267"/>
                  </a:lnTo>
                  <a:lnTo>
                    <a:pt x="973667" y="61383"/>
                  </a:lnTo>
                  <a:lnTo>
                    <a:pt x="968904" y="67204"/>
                  </a:lnTo>
                  <a:lnTo>
                    <a:pt x="964671" y="65087"/>
                  </a:lnTo>
                  <a:lnTo>
                    <a:pt x="953029" y="66146"/>
                  </a:lnTo>
                  <a:lnTo>
                    <a:pt x="938742" y="63500"/>
                  </a:lnTo>
                  <a:lnTo>
                    <a:pt x="937683" y="61383"/>
                  </a:lnTo>
                  <a:lnTo>
                    <a:pt x="938742" y="57150"/>
                  </a:lnTo>
                  <a:lnTo>
                    <a:pt x="919163" y="55563"/>
                  </a:lnTo>
                  <a:lnTo>
                    <a:pt x="914400" y="56092"/>
                  </a:lnTo>
                  <a:lnTo>
                    <a:pt x="909108" y="56621"/>
                  </a:lnTo>
                  <a:lnTo>
                    <a:pt x="904875" y="61383"/>
                  </a:lnTo>
                  <a:lnTo>
                    <a:pt x="903288" y="58737"/>
                  </a:lnTo>
                  <a:lnTo>
                    <a:pt x="903288" y="55563"/>
                  </a:lnTo>
                  <a:lnTo>
                    <a:pt x="902229" y="53975"/>
                  </a:lnTo>
                  <a:lnTo>
                    <a:pt x="900642" y="53446"/>
                  </a:lnTo>
                  <a:lnTo>
                    <a:pt x="897467" y="55033"/>
                  </a:lnTo>
                  <a:lnTo>
                    <a:pt x="894821" y="55033"/>
                  </a:lnTo>
                  <a:lnTo>
                    <a:pt x="892175" y="55033"/>
                  </a:lnTo>
                  <a:lnTo>
                    <a:pt x="890587" y="53975"/>
                  </a:lnTo>
                  <a:lnTo>
                    <a:pt x="888471" y="53446"/>
                  </a:lnTo>
                  <a:lnTo>
                    <a:pt x="886883" y="51329"/>
                  </a:lnTo>
                  <a:lnTo>
                    <a:pt x="884237" y="49742"/>
                  </a:lnTo>
                  <a:lnTo>
                    <a:pt x="882121" y="51329"/>
                  </a:lnTo>
                  <a:lnTo>
                    <a:pt x="881592" y="52388"/>
                  </a:lnTo>
                  <a:lnTo>
                    <a:pt x="881592" y="52917"/>
                  </a:lnTo>
                  <a:lnTo>
                    <a:pt x="883179" y="53975"/>
                  </a:lnTo>
                  <a:lnTo>
                    <a:pt x="883179" y="56092"/>
                  </a:lnTo>
                  <a:lnTo>
                    <a:pt x="880004" y="57679"/>
                  </a:lnTo>
                  <a:lnTo>
                    <a:pt x="865188" y="61913"/>
                  </a:lnTo>
                  <a:lnTo>
                    <a:pt x="860954" y="61913"/>
                  </a:lnTo>
                  <a:lnTo>
                    <a:pt x="856192" y="62971"/>
                  </a:lnTo>
                  <a:lnTo>
                    <a:pt x="853017" y="65617"/>
                  </a:lnTo>
                  <a:lnTo>
                    <a:pt x="849842" y="67204"/>
                  </a:lnTo>
                  <a:lnTo>
                    <a:pt x="847725" y="67204"/>
                  </a:lnTo>
                  <a:lnTo>
                    <a:pt x="854075" y="60325"/>
                  </a:lnTo>
                  <a:lnTo>
                    <a:pt x="868892" y="54504"/>
                  </a:lnTo>
                  <a:lnTo>
                    <a:pt x="891117" y="40217"/>
                  </a:lnTo>
                  <a:lnTo>
                    <a:pt x="894821" y="39688"/>
                  </a:lnTo>
                  <a:lnTo>
                    <a:pt x="897996" y="38100"/>
                  </a:lnTo>
                  <a:lnTo>
                    <a:pt x="905404" y="32808"/>
                  </a:lnTo>
                  <a:lnTo>
                    <a:pt x="902229" y="30692"/>
                  </a:lnTo>
                  <a:lnTo>
                    <a:pt x="901700" y="29633"/>
                  </a:lnTo>
                  <a:lnTo>
                    <a:pt x="905933" y="24342"/>
                  </a:lnTo>
                  <a:lnTo>
                    <a:pt x="904346" y="21696"/>
                  </a:lnTo>
                  <a:lnTo>
                    <a:pt x="901700" y="21696"/>
                  </a:lnTo>
                  <a:lnTo>
                    <a:pt x="899583" y="21696"/>
                  </a:lnTo>
                  <a:lnTo>
                    <a:pt x="897996" y="19050"/>
                  </a:lnTo>
                  <a:lnTo>
                    <a:pt x="894292" y="16404"/>
                  </a:lnTo>
                  <a:lnTo>
                    <a:pt x="890058" y="14817"/>
                  </a:lnTo>
                  <a:lnTo>
                    <a:pt x="883708" y="13758"/>
                  </a:lnTo>
                  <a:lnTo>
                    <a:pt x="880004" y="13758"/>
                  </a:lnTo>
                  <a:lnTo>
                    <a:pt x="877888" y="12700"/>
                  </a:lnTo>
                  <a:lnTo>
                    <a:pt x="872596" y="13758"/>
                  </a:lnTo>
                  <a:lnTo>
                    <a:pt x="867833" y="13758"/>
                  </a:lnTo>
                  <a:lnTo>
                    <a:pt x="864658" y="16933"/>
                  </a:lnTo>
                  <a:lnTo>
                    <a:pt x="864129" y="16404"/>
                  </a:lnTo>
                  <a:lnTo>
                    <a:pt x="855133" y="16404"/>
                  </a:lnTo>
                  <a:lnTo>
                    <a:pt x="856192" y="14817"/>
                  </a:lnTo>
                  <a:lnTo>
                    <a:pt x="859896" y="11642"/>
                  </a:lnTo>
                  <a:lnTo>
                    <a:pt x="860954" y="10054"/>
                  </a:lnTo>
                  <a:lnTo>
                    <a:pt x="860425" y="8996"/>
                  </a:lnTo>
                  <a:lnTo>
                    <a:pt x="854075" y="9525"/>
                  </a:lnTo>
                  <a:lnTo>
                    <a:pt x="849313" y="8467"/>
                  </a:lnTo>
                  <a:lnTo>
                    <a:pt x="843492" y="9525"/>
                  </a:lnTo>
                  <a:lnTo>
                    <a:pt x="841904" y="8467"/>
                  </a:lnTo>
                  <a:lnTo>
                    <a:pt x="844021" y="6350"/>
                  </a:lnTo>
                  <a:lnTo>
                    <a:pt x="848783" y="3704"/>
                  </a:lnTo>
                  <a:lnTo>
                    <a:pt x="848783" y="1587"/>
                  </a:lnTo>
                  <a:lnTo>
                    <a:pt x="846138" y="0"/>
                  </a:lnTo>
                  <a:lnTo>
                    <a:pt x="841375" y="0"/>
                  </a:lnTo>
                  <a:lnTo>
                    <a:pt x="838729" y="0"/>
                  </a:lnTo>
                  <a:lnTo>
                    <a:pt x="834496" y="529"/>
                  </a:lnTo>
                  <a:lnTo>
                    <a:pt x="822854" y="5292"/>
                  </a:lnTo>
                  <a:lnTo>
                    <a:pt x="819150" y="8467"/>
                  </a:lnTo>
                  <a:lnTo>
                    <a:pt x="818621" y="10583"/>
                  </a:lnTo>
                  <a:lnTo>
                    <a:pt x="820737" y="13758"/>
                  </a:lnTo>
                  <a:lnTo>
                    <a:pt x="817033" y="16404"/>
                  </a:lnTo>
                  <a:lnTo>
                    <a:pt x="813858" y="15875"/>
                  </a:lnTo>
                  <a:lnTo>
                    <a:pt x="811212" y="16404"/>
                  </a:lnTo>
                  <a:lnTo>
                    <a:pt x="809625" y="18521"/>
                  </a:lnTo>
                  <a:lnTo>
                    <a:pt x="810154" y="19579"/>
                  </a:lnTo>
                  <a:lnTo>
                    <a:pt x="809625" y="21696"/>
                  </a:lnTo>
                  <a:lnTo>
                    <a:pt x="807508" y="23283"/>
                  </a:lnTo>
                  <a:lnTo>
                    <a:pt x="805392" y="22754"/>
                  </a:lnTo>
                  <a:lnTo>
                    <a:pt x="802217" y="21696"/>
                  </a:lnTo>
                  <a:lnTo>
                    <a:pt x="799571" y="22225"/>
                  </a:lnTo>
                  <a:lnTo>
                    <a:pt x="791104" y="24342"/>
                  </a:lnTo>
                  <a:lnTo>
                    <a:pt x="787929" y="24871"/>
                  </a:lnTo>
                  <a:lnTo>
                    <a:pt x="783696" y="24342"/>
                  </a:lnTo>
                  <a:lnTo>
                    <a:pt x="784754" y="21696"/>
                  </a:lnTo>
                  <a:lnTo>
                    <a:pt x="783167" y="20108"/>
                  </a:lnTo>
                  <a:lnTo>
                    <a:pt x="774700" y="20108"/>
                  </a:lnTo>
                  <a:lnTo>
                    <a:pt x="766763" y="24342"/>
                  </a:lnTo>
                  <a:lnTo>
                    <a:pt x="760413" y="25929"/>
                  </a:lnTo>
                  <a:lnTo>
                    <a:pt x="742421" y="29104"/>
                  </a:lnTo>
                  <a:lnTo>
                    <a:pt x="740833" y="29633"/>
                  </a:lnTo>
                  <a:lnTo>
                    <a:pt x="737129" y="30163"/>
                  </a:lnTo>
                  <a:lnTo>
                    <a:pt x="728133" y="35983"/>
                  </a:lnTo>
                  <a:lnTo>
                    <a:pt x="724958" y="37042"/>
                  </a:lnTo>
                  <a:lnTo>
                    <a:pt x="721254" y="39688"/>
                  </a:lnTo>
                  <a:lnTo>
                    <a:pt x="720196" y="42862"/>
                  </a:lnTo>
                  <a:lnTo>
                    <a:pt x="720196" y="44450"/>
                  </a:lnTo>
                  <a:lnTo>
                    <a:pt x="721254" y="46038"/>
                  </a:lnTo>
                  <a:lnTo>
                    <a:pt x="724429" y="48154"/>
                  </a:lnTo>
                  <a:lnTo>
                    <a:pt x="725487" y="49212"/>
                  </a:lnTo>
                  <a:lnTo>
                    <a:pt x="726546" y="51858"/>
                  </a:lnTo>
                  <a:lnTo>
                    <a:pt x="725487" y="53446"/>
                  </a:lnTo>
                  <a:lnTo>
                    <a:pt x="722313" y="55563"/>
                  </a:lnTo>
                  <a:lnTo>
                    <a:pt x="715433" y="57679"/>
                  </a:lnTo>
                  <a:lnTo>
                    <a:pt x="717021" y="55033"/>
                  </a:lnTo>
                  <a:lnTo>
                    <a:pt x="719667" y="53446"/>
                  </a:lnTo>
                  <a:lnTo>
                    <a:pt x="718079" y="51858"/>
                  </a:lnTo>
                  <a:lnTo>
                    <a:pt x="713846" y="52917"/>
                  </a:lnTo>
                  <a:lnTo>
                    <a:pt x="708025" y="56092"/>
                  </a:lnTo>
                  <a:lnTo>
                    <a:pt x="706438" y="55563"/>
                  </a:lnTo>
                  <a:lnTo>
                    <a:pt x="704850" y="53975"/>
                  </a:lnTo>
                  <a:lnTo>
                    <a:pt x="700617" y="55033"/>
                  </a:lnTo>
                  <a:lnTo>
                    <a:pt x="678921" y="56621"/>
                  </a:lnTo>
                  <a:lnTo>
                    <a:pt x="677333" y="57150"/>
                  </a:lnTo>
                  <a:lnTo>
                    <a:pt x="676804" y="58208"/>
                  </a:lnTo>
                  <a:lnTo>
                    <a:pt x="676275" y="59796"/>
                  </a:lnTo>
                  <a:lnTo>
                    <a:pt x="678921" y="63500"/>
                  </a:lnTo>
                  <a:lnTo>
                    <a:pt x="678921" y="69321"/>
                  </a:lnTo>
                  <a:lnTo>
                    <a:pt x="679979" y="70908"/>
                  </a:lnTo>
                  <a:lnTo>
                    <a:pt x="684212" y="71967"/>
                  </a:lnTo>
                  <a:lnTo>
                    <a:pt x="687388" y="73554"/>
                  </a:lnTo>
                  <a:lnTo>
                    <a:pt x="688975" y="74083"/>
                  </a:lnTo>
                  <a:lnTo>
                    <a:pt x="690033" y="76200"/>
                  </a:lnTo>
                  <a:lnTo>
                    <a:pt x="695325" y="78846"/>
                  </a:lnTo>
                  <a:lnTo>
                    <a:pt x="697971" y="81492"/>
                  </a:lnTo>
                  <a:lnTo>
                    <a:pt x="694796" y="87313"/>
                  </a:lnTo>
                  <a:lnTo>
                    <a:pt x="697442" y="92075"/>
                  </a:lnTo>
                  <a:lnTo>
                    <a:pt x="697971" y="93663"/>
                  </a:lnTo>
                  <a:lnTo>
                    <a:pt x="698500" y="94721"/>
                  </a:lnTo>
                  <a:lnTo>
                    <a:pt x="698500" y="96308"/>
                  </a:lnTo>
                  <a:lnTo>
                    <a:pt x="696383" y="97896"/>
                  </a:lnTo>
                  <a:lnTo>
                    <a:pt x="694267" y="98954"/>
                  </a:lnTo>
                  <a:lnTo>
                    <a:pt x="694267" y="94721"/>
                  </a:lnTo>
                  <a:lnTo>
                    <a:pt x="692679" y="92075"/>
                  </a:lnTo>
                  <a:lnTo>
                    <a:pt x="691621" y="91546"/>
                  </a:lnTo>
                  <a:lnTo>
                    <a:pt x="690563" y="93133"/>
                  </a:lnTo>
                  <a:lnTo>
                    <a:pt x="688446" y="97367"/>
                  </a:lnTo>
                  <a:lnTo>
                    <a:pt x="687388" y="96837"/>
                  </a:lnTo>
                  <a:lnTo>
                    <a:pt x="688446" y="86783"/>
                  </a:lnTo>
                  <a:lnTo>
                    <a:pt x="690563" y="85725"/>
                  </a:lnTo>
                  <a:lnTo>
                    <a:pt x="693208" y="83079"/>
                  </a:lnTo>
                  <a:lnTo>
                    <a:pt x="692679" y="81492"/>
                  </a:lnTo>
                  <a:lnTo>
                    <a:pt x="690563" y="82550"/>
                  </a:lnTo>
                  <a:lnTo>
                    <a:pt x="684742" y="82021"/>
                  </a:lnTo>
                  <a:lnTo>
                    <a:pt x="683154" y="81492"/>
                  </a:lnTo>
                  <a:lnTo>
                    <a:pt x="678921" y="79904"/>
                  </a:lnTo>
                  <a:lnTo>
                    <a:pt x="675746" y="76729"/>
                  </a:lnTo>
                  <a:lnTo>
                    <a:pt x="667808" y="73025"/>
                  </a:lnTo>
                  <a:lnTo>
                    <a:pt x="664104" y="73554"/>
                  </a:lnTo>
                  <a:lnTo>
                    <a:pt x="661458" y="74083"/>
                  </a:lnTo>
                  <a:lnTo>
                    <a:pt x="659871" y="74612"/>
                  </a:lnTo>
                  <a:lnTo>
                    <a:pt x="660400" y="78846"/>
                  </a:lnTo>
                  <a:lnTo>
                    <a:pt x="657754" y="79375"/>
                  </a:lnTo>
                  <a:lnTo>
                    <a:pt x="654579" y="79375"/>
                  </a:lnTo>
                  <a:lnTo>
                    <a:pt x="652992" y="78317"/>
                  </a:lnTo>
                  <a:lnTo>
                    <a:pt x="648758" y="78317"/>
                  </a:lnTo>
                  <a:lnTo>
                    <a:pt x="647700" y="80433"/>
                  </a:lnTo>
                  <a:lnTo>
                    <a:pt x="649817" y="83079"/>
                  </a:lnTo>
                  <a:lnTo>
                    <a:pt x="651404" y="83608"/>
                  </a:lnTo>
                  <a:lnTo>
                    <a:pt x="660400" y="84667"/>
                  </a:lnTo>
                  <a:lnTo>
                    <a:pt x="661987" y="86254"/>
                  </a:lnTo>
                  <a:lnTo>
                    <a:pt x="663575" y="91546"/>
                  </a:lnTo>
                  <a:lnTo>
                    <a:pt x="660929" y="91546"/>
                  </a:lnTo>
                  <a:lnTo>
                    <a:pt x="659871" y="91546"/>
                  </a:lnTo>
                  <a:lnTo>
                    <a:pt x="657754" y="89429"/>
                  </a:lnTo>
                  <a:lnTo>
                    <a:pt x="643467" y="86783"/>
                  </a:lnTo>
                  <a:lnTo>
                    <a:pt x="640821" y="84138"/>
                  </a:lnTo>
                  <a:lnTo>
                    <a:pt x="640292" y="81492"/>
                  </a:lnTo>
                  <a:lnTo>
                    <a:pt x="640821" y="78317"/>
                  </a:lnTo>
                  <a:lnTo>
                    <a:pt x="642938" y="74612"/>
                  </a:lnTo>
                  <a:lnTo>
                    <a:pt x="643467" y="71438"/>
                  </a:lnTo>
                  <a:lnTo>
                    <a:pt x="642938" y="68792"/>
                  </a:lnTo>
                  <a:lnTo>
                    <a:pt x="641350" y="68263"/>
                  </a:lnTo>
                  <a:lnTo>
                    <a:pt x="639763" y="67733"/>
                  </a:lnTo>
                  <a:lnTo>
                    <a:pt x="638704" y="67204"/>
                  </a:lnTo>
                  <a:lnTo>
                    <a:pt x="639233" y="71438"/>
                  </a:lnTo>
                  <a:lnTo>
                    <a:pt x="638704" y="75142"/>
                  </a:lnTo>
                  <a:lnTo>
                    <a:pt x="638175" y="76200"/>
                  </a:lnTo>
                  <a:lnTo>
                    <a:pt x="636058" y="78317"/>
                  </a:lnTo>
                  <a:lnTo>
                    <a:pt x="632883" y="79904"/>
                  </a:lnTo>
                  <a:lnTo>
                    <a:pt x="629179" y="80433"/>
                  </a:lnTo>
                  <a:lnTo>
                    <a:pt x="626533" y="83608"/>
                  </a:lnTo>
                  <a:lnTo>
                    <a:pt x="627063" y="84667"/>
                  </a:lnTo>
                  <a:lnTo>
                    <a:pt x="629708" y="87842"/>
                  </a:lnTo>
                  <a:lnTo>
                    <a:pt x="632883" y="93663"/>
                  </a:lnTo>
                  <a:lnTo>
                    <a:pt x="633413" y="94721"/>
                  </a:lnTo>
                  <a:lnTo>
                    <a:pt x="632883" y="97367"/>
                  </a:lnTo>
                  <a:lnTo>
                    <a:pt x="630237" y="101071"/>
                  </a:lnTo>
                  <a:lnTo>
                    <a:pt x="629179" y="104775"/>
                  </a:lnTo>
                  <a:lnTo>
                    <a:pt x="631296" y="111125"/>
                  </a:lnTo>
                  <a:lnTo>
                    <a:pt x="631296" y="112183"/>
                  </a:lnTo>
                  <a:lnTo>
                    <a:pt x="633942" y="112183"/>
                  </a:lnTo>
                  <a:lnTo>
                    <a:pt x="638175" y="113242"/>
                  </a:lnTo>
                  <a:lnTo>
                    <a:pt x="642938" y="111654"/>
                  </a:lnTo>
                  <a:lnTo>
                    <a:pt x="649288" y="113242"/>
                  </a:lnTo>
                  <a:lnTo>
                    <a:pt x="652462" y="114300"/>
                  </a:lnTo>
                  <a:lnTo>
                    <a:pt x="655108" y="114829"/>
                  </a:lnTo>
                  <a:lnTo>
                    <a:pt x="656696" y="116417"/>
                  </a:lnTo>
                  <a:lnTo>
                    <a:pt x="658813" y="122237"/>
                  </a:lnTo>
                  <a:lnTo>
                    <a:pt x="659342" y="123296"/>
                  </a:lnTo>
                  <a:lnTo>
                    <a:pt x="659342" y="124354"/>
                  </a:lnTo>
                  <a:lnTo>
                    <a:pt x="656167" y="126471"/>
                  </a:lnTo>
                  <a:lnTo>
                    <a:pt x="655638" y="128587"/>
                  </a:lnTo>
                  <a:lnTo>
                    <a:pt x="652462" y="128058"/>
                  </a:lnTo>
                  <a:lnTo>
                    <a:pt x="653521" y="125413"/>
                  </a:lnTo>
                  <a:lnTo>
                    <a:pt x="652992" y="121179"/>
                  </a:lnTo>
                  <a:lnTo>
                    <a:pt x="650346" y="118533"/>
                  </a:lnTo>
                  <a:lnTo>
                    <a:pt x="647700" y="117475"/>
                  </a:lnTo>
                  <a:lnTo>
                    <a:pt x="642408" y="117475"/>
                  </a:lnTo>
                  <a:lnTo>
                    <a:pt x="638175" y="118533"/>
                  </a:lnTo>
                  <a:lnTo>
                    <a:pt x="636058" y="119063"/>
                  </a:lnTo>
                  <a:lnTo>
                    <a:pt x="635529" y="119592"/>
                  </a:lnTo>
                  <a:lnTo>
                    <a:pt x="634471" y="122767"/>
                  </a:lnTo>
                  <a:lnTo>
                    <a:pt x="635529" y="123825"/>
                  </a:lnTo>
                  <a:lnTo>
                    <a:pt x="627592" y="121708"/>
                  </a:lnTo>
                  <a:lnTo>
                    <a:pt x="627592" y="121179"/>
                  </a:lnTo>
                  <a:lnTo>
                    <a:pt x="627063" y="120121"/>
                  </a:lnTo>
                  <a:lnTo>
                    <a:pt x="623888" y="118533"/>
                  </a:lnTo>
                  <a:lnTo>
                    <a:pt x="622300" y="116417"/>
                  </a:lnTo>
                  <a:lnTo>
                    <a:pt x="621771" y="113242"/>
                  </a:lnTo>
                  <a:lnTo>
                    <a:pt x="621771" y="106362"/>
                  </a:lnTo>
                  <a:lnTo>
                    <a:pt x="621242" y="99483"/>
                  </a:lnTo>
                  <a:lnTo>
                    <a:pt x="622829" y="97367"/>
                  </a:lnTo>
                  <a:lnTo>
                    <a:pt x="623358" y="96308"/>
                  </a:lnTo>
                  <a:lnTo>
                    <a:pt x="622829" y="91546"/>
                  </a:lnTo>
                  <a:lnTo>
                    <a:pt x="621771" y="89958"/>
                  </a:lnTo>
                  <a:lnTo>
                    <a:pt x="619125" y="86254"/>
                  </a:lnTo>
                  <a:lnTo>
                    <a:pt x="616479" y="84138"/>
                  </a:lnTo>
                  <a:lnTo>
                    <a:pt x="617538" y="82021"/>
                  </a:lnTo>
                  <a:lnTo>
                    <a:pt x="621242" y="77258"/>
                  </a:lnTo>
                  <a:lnTo>
                    <a:pt x="622300" y="75142"/>
                  </a:lnTo>
                  <a:lnTo>
                    <a:pt x="623888" y="70379"/>
                  </a:lnTo>
                  <a:lnTo>
                    <a:pt x="623888" y="68263"/>
                  </a:lnTo>
                  <a:lnTo>
                    <a:pt x="622829" y="66675"/>
                  </a:lnTo>
                  <a:lnTo>
                    <a:pt x="621242" y="66146"/>
                  </a:lnTo>
                  <a:lnTo>
                    <a:pt x="618067" y="66146"/>
                  </a:lnTo>
                  <a:lnTo>
                    <a:pt x="615421" y="66146"/>
                  </a:lnTo>
                  <a:lnTo>
                    <a:pt x="605896" y="67204"/>
                  </a:lnTo>
                  <a:lnTo>
                    <a:pt x="600604" y="66146"/>
                  </a:lnTo>
                  <a:lnTo>
                    <a:pt x="599546" y="66146"/>
                  </a:lnTo>
                  <a:lnTo>
                    <a:pt x="597958" y="68263"/>
                  </a:lnTo>
                  <a:lnTo>
                    <a:pt x="595842" y="75671"/>
                  </a:lnTo>
                  <a:lnTo>
                    <a:pt x="594254" y="79375"/>
                  </a:lnTo>
                  <a:lnTo>
                    <a:pt x="592138" y="81492"/>
                  </a:lnTo>
                  <a:lnTo>
                    <a:pt x="588962" y="84138"/>
                  </a:lnTo>
                  <a:lnTo>
                    <a:pt x="584200" y="86783"/>
                  </a:lnTo>
                  <a:lnTo>
                    <a:pt x="583671" y="86783"/>
                  </a:lnTo>
                  <a:lnTo>
                    <a:pt x="582083" y="88371"/>
                  </a:lnTo>
                  <a:lnTo>
                    <a:pt x="581025" y="91017"/>
                  </a:lnTo>
                  <a:lnTo>
                    <a:pt x="581554" y="93133"/>
                  </a:lnTo>
                  <a:lnTo>
                    <a:pt x="585258" y="93133"/>
                  </a:lnTo>
                  <a:lnTo>
                    <a:pt x="586317" y="94721"/>
                  </a:lnTo>
                  <a:lnTo>
                    <a:pt x="586317" y="99483"/>
                  </a:lnTo>
                  <a:lnTo>
                    <a:pt x="586317" y="100542"/>
                  </a:lnTo>
                  <a:lnTo>
                    <a:pt x="585258" y="101071"/>
                  </a:lnTo>
                  <a:lnTo>
                    <a:pt x="583142" y="102658"/>
                  </a:lnTo>
                  <a:lnTo>
                    <a:pt x="582612" y="104246"/>
                  </a:lnTo>
                  <a:lnTo>
                    <a:pt x="582083" y="105304"/>
                  </a:lnTo>
                  <a:lnTo>
                    <a:pt x="582612" y="106892"/>
                  </a:lnTo>
                  <a:lnTo>
                    <a:pt x="588962" y="107421"/>
                  </a:lnTo>
                  <a:lnTo>
                    <a:pt x="591079" y="109008"/>
                  </a:lnTo>
                  <a:lnTo>
                    <a:pt x="591079" y="112712"/>
                  </a:lnTo>
                  <a:lnTo>
                    <a:pt x="592138" y="114829"/>
                  </a:lnTo>
                  <a:lnTo>
                    <a:pt x="593725" y="116417"/>
                  </a:lnTo>
                  <a:lnTo>
                    <a:pt x="595313" y="116417"/>
                  </a:lnTo>
                  <a:lnTo>
                    <a:pt x="597958" y="116417"/>
                  </a:lnTo>
                  <a:lnTo>
                    <a:pt x="597429" y="118004"/>
                  </a:lnTo>
                  <a:lnTo>
                    <a:pt x="593725" y="123296"/>
                  </a:lnTo>
                  <a:lnTo>
                    <a:pt x="593196" y="123825"/>
                  </a:lnTo>
                  <a:lnTo>
                    <a:pt x="592138" y="123825"/>
                  </a:lnTo>
                  <a:lnTo>
                    <a:pt x="580496" y="115358"/>
                  </a:lnTo>
                  <a:lnTo>
                    <a:pt x="572029" y="112183"/>
                  </a:lnTo>
                  <a:lnTo>
                    <a:pt x="568325" y="111654"/>
                  </a:lnTo>
                  <a:lnTo>
                    <a:pt x="562504" y="108479"/>
                  </a:lnTo>
                  <a:lnTo>
                    <a:pt x="550862" y="105833"/>
                  </a:lnTo>
                  <a:lnTo>
                    <a:pt x="541867" y="105304"/>
                  </a:lnTo>
                  <a:lnTo>
                    <a:pt x="541337" y="105833"/>
                  </a:lnTo>
                  <a:lnTo>
                    <a:pt x="539221" y="107421"/>
                  </a:lnTo>
                  <a:lnTo>
                    <a:pt x="537633" y="108479"/>
                  </a:lnTo>
                  <a:lnTo>
                    <a:pt x="541867" y="114300"/>
                  </a:lnTo>
                  <a:lnTo>
                    <a:pt x="541867" y="116417"/>
                  </a:lnTo>
                  <a:lnTo>
                    <a:pt x="540279" y="118004"/>
                  </a:lnTo>
                  <a:lnTo>
                    <a:pt x="538692" y="119063"/>
                  </a:lnTo>
                  <a:lnTo>
                    <a:pt x="535517" y="119063"/>
                  </a:lnTo>
                  <a:lnTo>
                    <a:pt x="534458" y="119063"/>
                  </a:lnTo>
                  <a:lnTo>
                    <a:pt x="534458" y="121708"/>
                  </a:lnTo>
                  <a:lnTo>
                    <a:pt x="533400" y="122767"/>
                  </a:lnTo>
                  <a:lnTo>
                    <a:pt x="531283" y="122767"/>
                  </a:lnTo>
                  <a:lnTo>
                    <a:pt x="529696" y="122237"/>
                  </a:lnTo>
                  <a:lnTo>
                    <a:pt x="529167" y="121708"/>
                  </a:lnTo>
                  <a:lnTo>
                    <a:pt x="528638" y="120121"/>
                  </a:lnTo>
                  <a:lnTo>
                    <a:pt x="530754" y="118004"/>
                  </a:lnTo>
                  <a:lnTo>
                    <a:pt x="529696" y="116946"/>
                  </a:lnTo>
                  <a:lnTo>
                    <a:pt x="526521" y="115888"/>
                  </a:lnTo>
                  <a:lnTo>
                    <a:pt x="524404" y="116417"/>
                  </a:lnTo>
                  <a:lnTo>
                    <a:pt x="520700" y="118004"/>
                  </a:lnTo>
                  <a:lnTo>
                    <a:pt x="518054" y="120121"/>
                  </a:lnTo>
                  <a:lnTo>
                    <a:pt x="516996" y="120650"/>
                  </a:lnTo>
                  <a:lnTo>
                    <a:pt x="514879" y="120650"/>
                  </a:lnTo>
                  <a:lnTo>
                    <a:pt x="511175" y="119592"/>
                  </a:lnTo>
                  <a:lnTo>
                    <a:pt x="505883" y="119592"/>
                  </a:lnTo>
                  <a:lnTo>
                    <a:pt x="503237" y="120650"/>
                  </a:lnTo>
                  <a:lnTo>
                    <a:pt x="501650" y="121708"/>
                  </a:lnTo>
                  <a:lnTo>
                    <a:pt x="500592" y="123825"/>
                  </a:lnTo>
                  <a:lnTo>
                    <a:pt x="499533" y="124883"/>
                  </a:lnTo>
                  <a:lnTo>
                    <a:pt x="499004" y="125413"/>
                  </a:lnTo>
                  <a:lnTo>
                    <a:pt x="498475" y="125413"/>
                  </a:lnTo>
                  <a:lnTo>
                    <a:pt x="497946" y="124354"/>
                  </a:lnTo>
                  <a:lnTo>
                    <a:pt x="496358" y="124354"/>
                  </a:lnTo>
                  <a:lnTo>
                    <a:pt x="491067" y="125413"/>
                  </a:lnTo>
                  <a:lnTo>
                    <a:pt x="488950" y="124354"/>
                  </a:lnTo>
                  <a:lnTo>
                    <a:pt x="488950" y="123296"/>
                  </a:lnTo>
                  <a:lnTo>
                    <a:pt x="489479" y="122767"/>
                  </a:lnTo>
                  <a:lnTo>
                    <a:pt x="492125" y="122237"/>
                  </a:lnTo>
                  <a:lnTo>
                    <a:pt x="492654" y="119063"/>
                  </a:lnTo>
                  <a:lnTo>
                    <a:pt x="493183" y="116946"/>
                  </a:lnTo>
                  <a:lnTo>
                    <a:pt x="490538" y="116417"/>
                  </a:lnTo>
                  <a:lnTo>
                    <a:pt x="488421" y="116946"/>
                  </a:lnTo>
                  <a:lnTo>
                    <a:pt x="486833" y="118004"/>
                  </a:lnTo>
                  <a:lnTo>
                    <a:pt x="486304" y="120650"/>
                  </a:lnTo>
                  <a:lnTo>
                    <a:pt x="484717" y="121708"/>
                  </a:lnTo>
                  <a:lnTo>
                    <a:pt x="483129" y="122767"/>
                  </a:lnTo>
                  <a:lnTo>
                    <a:pt x="482600" y="122237"/>
                  </a:lnTo>
                  <a:lnTo>
                    <a:pt x="481542" y="119592"/>
                  </a:lnTo>
                  <a:lnTo>
                    <a:pt x="478896" y="121179"/>
                  </a:lnTo>
                  <a:lnTo>
                    <a:pt x="460904" y="128058"/>
                  </a:lnTo>
                  <a:lnTo>
                    <a:pt x="456671" y="130175"/>
                  </a:lnTo>
                  <a:lnTo>
                    <a:pt x="452967" y="131233"/>
                  </a:lnTo>
                  <a:lnTo>
                    <a:pt x="451908" y="133350"/>
                  </a:lnTo>
                  <a:lnTo>
                    <a:pt x="450321" y="139171"/>
                  </a:lnTo>
                  <a:lnTo>
                    <a:pt x="449263" y="139700"/>
                  </a:lnTo>
                  <a:lnTo>
                    <a:pt x="441325" y="141288"/>
                  </a:lnTo>
                  <a:lnTo>
                    <a:pt x="438679" y="140758"/>
                  </a:lnTo>
                  <a:lnTo>
                    <a:pt x="436563" y="139700"/>
                  </a:lnTo>
                  <a:lnTo>
                    <a:pt x="434446" y="136525"/>
                  </a:lnTo>
                  <a:lnTo>
                    <a:pt x="431271" y="134938"/>
                  </a:lnTo>
                  <a:lnTo>
                    <a:pt x="430742" y="134408"/>
                  </a:lnTo>
                  <a:lnTo>
                    <a:pt x="432329" y="131763"/>
                  </a:lnTo>
                  <a:lnTo>
                    <a:pt x="434975" y="130175"/>
                  </a:lnTo>
                  <a:lnTo>
                    <a:pt x="442913" y="129646"/>
                  </a:lnTo>
                  <a:lnTo>
                    <a:pt x="441325" y="127529"/>
                  </a:lnTo>
                  <a:lnTo>
                    <a:pt x="437621" y="121708"/>
                  </a:lnTo>
                  <a:lnTo>
                    <a:pt x="435504" y="121179"/>
                  </a:lnTo>
                  <a:lnTo>
                    <a:pt x="429683" y="121708"/>
                  </a:lnTo>
                  <a:lnTo>
                    <a:pt x="424921" y="120121"/>
                  </a:lnTo>
                  <a:lnTo>
                    <a:pt x="423862" y="120650"/>
                  </a:lnTo>
                  <a:lnTo>
                    <a:pt x="423862" y="122237"/>
                  </a:lnTo>
                  <a:lnTo>
                    <a:pt x="425979" y="124883"/>
                  </a:lnTo>
                  <a:lnTo>
                    <a:pt x="426508" y="128058"/>
                  </a:lnTo>
                  <a:lnTo>
                    <a:pt x="426508" y="129646"/>
                  </a:lnTo>
                  <a:lnTo>
                    <a:pt x="422804" y="134938"/>
                  </a:lnTo>
                  <a:lnTo>
                    <a:pt x="423862" y="135996"/>
                  </a:lnTo>
                  <a:lnTo>
                    <a:pt x="426508" y="137054"/>
                  </a:lnTo>
                  <a:lnTo>
                    <a:pt x="427567" y="139171"/>
                  </a:lnTo>
                  <a:lnTo>
                    <a:pt x="427567" y="142346"/>
                  </a:lnTo>
                  <a:lnTo>
                    <a:pt x="425450" y="146579"/>
                  </a:lnTo>
                  <a:lnTo>
                    <a:pt x="424921" y="148696"/>
                  </a:lnTo>
                  <a:lnTo>
                    <a:pt x="424921" y="149225"/>
                  </a:lnTo>
                  <a:lnTo>
                    <a:pt x="423862" y="149225"/>
                  </a:lnTo>
                  <a:lnTo>
                    <a:pt x="419629" y="146579"/>
                  </a:lnTo>
                  <a:lnTo>
                    <a:pt x="412221" y="144462"/>
                  </a:lnTo>
                  <a:lnTo>
                    <a:pt x="411692" y="144992"/>
                  </a:lnTo>
                  <a:lnTo>
                    <a:pt x="408517" y="148696"/>
                  </a:lnTo>
                  <a:lnTo>
                    <a:pt x="406929" y="149754"/>
                  </a:lnTo>
                  <a:lnTo>
                    <a:pt x="396875" y="153987"/>
                  </a:lnTo>
                  <a:lnTo>
                    <a:pt x="395817" y="155575"/>
                  </a:lnTo>
                  <a:lnTo>
                    <a:pt x="397404" y="158750"/>
                  </a:lnTo>
                  <a:lnTo>
                    <a:pt x="399521" y="162454"/>
                  </a:lnTo>
                  <a:lnTo>
                    <a:pt x="400579" y="163513"/>
                  </a:lnTo>
                  <a:lnTo>
                    <a:pt x="400050" y="165629"/>
                  </a:lnTo>
                  <a:lnTo>
                    <a:pt x="398992" y="166688"/>
                  </a:lnTo>
                  <a:lnTo>
                    <a:pt x="397404" y="165629"/>
                  </a:lnTo>
                  <a:lnTo>
                    <a:pt x="394758" y="166688"/>
                  </a:lnTo>
                  <a:lnTo>
                    <a:pt x="391583" y="166158"/>
                  </a:lnTo>
                  <a:lnTo>
                    <a:pt x="380471" y="162454"/>
                  </a:lnTo>
                  <a:lnTo>
                    <a:pt x="377296" y="159808"/>
                  </a:lnTo>
                  <a:lnTo>
                    <a:pt x="375708" y="159808"/>
                  </a:lnTo>
                  <a:lnTo>
                    <a:pt x="373592" y="163513"/>
                  </a:lnTo>
                  <a:lnTo>
                    <a:pt x="376767" y="167217"/>
                  </a:lnTo>
                  <a:lnTo>
                    <a:pt x="378354" y="168275"/>
                  </a:lnTo>
                  <a:lnTo>
                    <a:pt x="379942" y="168275"/>
                  </a:lnTo>
                  <a:lnTo>
                    <a:pt x="381000" y="168275"/>
                  </a:lnTo>
                  <a:lnTo>
                    <a:pt x="382587" y="168275"/>
                  </a:lnTo>
                  <a:lnTo>
                    <a:pt x="383646" y="170392"/>
                  </a:lnTo>
                  <a:lnTo>
                    <a:pt x="383646" y="171979"/>
                  </a:lnTo>
                  <a:lnTo>
                    <a:pt x="383117" y="173567"/>
                  </a:lnTo>
                  <a:lnTo>
                    <a:pt x="380471" y="174096"/>
                  </a:lnTo>
                  <a:lnTo>
                    <a:pt x="379413" y="174625"/>
                  </a:lnTo>
                  <a:lnTo>
                    <a:pt x="376767" y="173567"/>
                  </a:lnTo>
                  <a:lnTo>
                    <a:pt x="372533" y="173038"/>
                  </a:lnTo>
                  <a:lnTo>
                    <a:pt x="371475" y="172508"/>
                  </a:lnTo>
                  <a:lnTo>
                    <a:pt x="369888" y="169862"/>
                  </a:lnTo>
                  <a:lnTo>
                    <a:pt x="367242" y="168804"/>
                  </a:lnTo>
                  <a:lnTo>
                    <a:pt x="363538" y="168804"/>
                  </a:lnTo>
                  <a:lnTo>
                    <a:pt x="361950" y="167746"/>
                  </a:lnTo>
                  <a:lnTo>
                    <a:pt x="361421" y="166688"/>
                  </a:lnTo>
                  <a:lnTo>
                    <a:pt x="361421" y="164042"/>
                  </a:lnTo>
                  <a:lnTo>
                    <a:pt x="358775" y="159279"/>
                  </a:lnTo>
                  <a:lnTo>
                    <a:pt x="358246" y="156633"/>
                  </a:lnTo>
                  <a:lnTo>
                    <a:pt x="357717" y="156104"/>
                  </a:lnTo>
                  <a:lnTo>
                    <a:pt x="359833" y="155046"/>
                  </a:lnTo>
                  <a:lnTo>
                    <a:pt x="360892" y="153987"/>
                  </a:lnTo>
                  <a:lnTo>
                    <a:pt x="360892" y="151871"/>
                  </a:lnTo>
                  <a:lnTo>
                    <a:pt x="359304" y="149225"/>
                  </a:lnTo>
                  <a:lnTo>
                    <a:pt x="357717" y="148167"/>
                  </a:lnTo>
                  <a:lnTo>
                    <a:pt x="355071" y="147108"/>
                  </a:lnTo>
                  <a:lnTo>
                    <a:pt x="352425" y="146050"/>
                  </a:lnTo>
                  <a:lnTo>
                    <a:pt x="348721" y="142875"/>
                  </a:lnTo>
                  <a:lnTo>
                    <a:pt x="347133" y="141817"/>
                  </a:lnTo>
                  <a:lnTo>
                    <a:pt x="345017" y="139171"/>
                  </a:lnTo>
                  <a:lnTo>
                    <a:pt x="343429" y="138112"/>
                  </a:lnTo>
                  <a:lnTo>
                    <a:pt x="346075" y="137583"/>
                  </a:lnTo>
                  <a:lnTo>
                    <a:pt x="348721" y="138112"/>
                  </a:lnTo>
                  <a:lnTo>
                    <a:pt x="350308" y="139171"/>
                  </a:lnTo>
                  <a:lnTo>
                    <a:pt x="351896" y="141288"/>
                  </a:lnTo>
                  <a:lnTo>
                    <a:pt x="356658" y="142346"/>
                  </a:lnTo>
                  <a:lnTo>
                    <a:pt x="368300" y="146579"/>
                  </a:lnTo>
                  <a:lnTo>
                    <a:pt x="383646" y="149225"/>
                  </a:lnTo>
                  <a:lnTo>
                    <a:pt x="388408" y="149225"/>
                  </a:lnTo>
                  <a:lnTo>
                    <a:pt x="391583" y="148696"/>
                  </a:lnTo>
                  <a:lnTo>
                    <a:pt x="397404" y="147108"/>
                  </a:lnTo>
                  <a:lnTo>
                    <a:pt x="399521" y="145521"/>
                  </a:lnTo>
                  <a:lnTo>
                    <a:pt x="403225" y="142875"/>
                  </a:lnTo>
                  <a:lnTo>
                    <a:pt x="405342" y="140229"/>
                  </a:lnTo>
                  <a:lnTo>
                    <a:pt x="405871" y="138642"/>
                  </a:lnTo>
                  <a:lnTo>
                    <a:pt x="405871" y="137054"/>
                  </a:lnTo>
                  <a:lnTo>
                    <a:pt x="404283" y="135467"/>
                  </a:lnTo>
                  <a:lnTo>
                    <a:pt x="403754" y="133879"/>
                  </a:lnTo>
                  <a:lnTo>
                    <a:pt x="404283" y="131763"/>
                  </a:lnTo>
                  <a:lnTo>
                    <a:pt x="403225" y="130175"/>
                  </a:lnTo>
                  <a:lnTo>
                    <a:pt x="396346" y="127000"/>
                  </a:lnTo>
                  <a:lnTo>
                    <a:pt x="387879" y="124354"/>
                  </a:lnTo>
                  <a:lnTo>
                    <a:pt x="386292" y="123296"/>
                  </a:lnTo>
                  <a:lnTo>
                    <a:pt x="381529" y="118533"/>
                  </a:lnTo>
                  <a:lnTo>
                    <a:pt x="377825" y="116946"/>
                  </a:lnTo>
                  <a:lnTo>
                    <a:pt x="365654" y="112183"/>
                  </a:lnTo>
                  <a:lnTo>
                    <a:pt x="353483" y="111654"/>
                  </a:lnTo>
                  <a:lnTo>
                    <a:pt x="351367" y="113242"/>
                  </a:lnTo>
                  <a:lnTo>
                    <a:pt x="350837" y="110067"/>
                  </a:lnTo>
                  <a:lnTo>
                    <a:pt x="346075" y="109008"/>
                  </a:lnTo>
                  <a:lnTo>
                    <a:pt x="344487" y="107950"/>
                  </a:lnTo>
                  <a:lnTo>
                    <a:pt x="343429" y="106362"/>
                  </a:lnTo>
                  <a:lnTo>
                    <a:pt x="342371" y="104246"/>
                  </a:lnTo>
                  <a:lnTo>
                    <a:pt x="342371" y="103188"/>
                  </a:lnTo>
                  <a:lnTo>
                    <a:pt x="340783" y="104775"/>
                  </a:lnTo>
                  <a:lnTo>
                    <a:pt x="337608" y="106362"/>
                  </a:lnTo>
                  <a:lnTo>
                    <a:pt x="335492" y="106362"/>
                  </a:lnTo>
                  <a:lnTo>
                    <a:pt x="333375" y="104775"/>
                  </a:lnTo>
                  <a:lnTo>
                    <a:pt x="330729" y="104775"/>
                  </a:lnTo>
                  <a:lnTo>
                    <a:pt x="326496" y="105304"/>
                  </a:lnTo>
                  <a:lnTo>
                    <a:pt x="324908" y="103717"/>
                  </a:lnTo>
                  <a:lnTo>
                    <a:pt x="322263" y="102129"/>
                  </a:lnTo>
                  <a:lnTo>
                    <a:pt x="319617" y="100013"/>
                  </a:lnTo>
                  <a:lnTo>
                    <a:pt x="326496" y="100542"/>
                  </a:lnTo>
                  <a:lnTo>
                    <a:pt x="330200" y="100013"/>
                  </a:lnTo>
                  <a:lnTo>
                    <a:pt x="333904" y="97896"/>
                  </a:lnTo>
                  <a:lnTo>
                    <a:pt x="333904" y="96308"/>
                  </a:lnTo>
                  <a:lnTo>
                    <a:pt x="331788" y="95250"/>
                  </a:lnTo>
                  <a:lnTo>
                    <a:pt x="328612" y="95250"/>
                  </a:lnTo>
                  <a:lnTo>
                    <a:pt x="326496" y="94192"/>
                  </a:lnTo>
                  <a:lnTo>
                    <a:pt x="321204" y="91017"/>
                  </a:lnTo>
                  <a:lnTo>
                    <a:pt x="320146" y="91017"/>
                  </a:lnTo>
                  <a:lnTo>
                    <a:pt x="317500" y="94721"/>
                  </a:lnTo>
                  <a:lnTo>
                    <a:pt x="316442" y="97367"/>
                  </a:lnTo>
                  <a:lnTo>
                    <a:pt x="313796" y="96308"/>
                  </a:lnTo>
                  <a:lnTo>
                    <a:pt x="314854" y="94192"/>
                  </a:lnTo>
                  <a:lnTo>
                    <a:pt x="314325" y="92604"/>
                  </a:lnTo>
                  <a:lnTo>
                    <a:pt x="316971" y="89958"/>
                  </a:lnTo>
                  <a:lnTo>
                    <a:pt x="315913" y="88900"/>
                  </a:lnTo>
                  <a:lnTo>
                    <a:pt x="314325" y="88900"/>
                  </a:lnTo>
                  <a:lnTo>
                    <a:pt x="311150" y="89958"/>
                  </a:lnTo>
                  <a:lnTo>
                    <a:pt x="308504" y="94721"/>
                  </a:lnTo>
                  <a:lnTo>
                    <a:pt x="307446" y="95779"/>
                  </a:lnTo>
                  <a:lnTo>
                    <a:pt x="305329" y="96837"/>
                  </a:lnTo>
                  <a:lnTo>
                    <a:pt x="304800" y="90487"/>
                  </a:lnTo>
                  <a:lnTo>
                    <a:pt x="302683" y="92075"/>
                  </a:lnTo>
                  <a:lnTo>
                    <a:pt x="297921" y="97367"/>
                  </a:lnTo>
                  <a:lnTo>
                    <a:pt x="295804" y="100542"/>
                  </a:lnTo>
                  <a:lnTo>
                    <a:pt x="294217" y="100013"/>
                  </a:lnTo>
                  <a:lnTo>
                    <a:pt x="294746" y="96308"/>
                  </a:lnTo>
                  <a:lnTo>
                    <a:pt x="295275" y="94721"/>
                  </a:lnTo>
                  <a:lnTo>
                    <a:pt x="299508" y="90487"/>
                  </a:lnTo>
                  <a:lnTo>
                    <a:pt x="296862" y="90487"/>
                  </a:lnTo>
                  <a:lnTo>
                    <a:pt x="292629" y="91546"/>
                  </a:lnTo>
                  <a:lnTo>
                    <a:pt x="291042" y="92604"/>
                  </a:lnTo>
                  <a:lnTo>
                    <a:pt x="289454" y="94192"/>
                  </a:lnTo>
                  <a:lnTo>
                    <a:pt x="288396" y="95779"/>
                  </a:lnTo>
                  <a:lnTo>
                    <a:pt x="286808" y="95779"/>
                  </a:lnTo>
                  <a:lnTo>
                    <a:pt x="285750" y="95779"/>
                  </a:lnTo>
                  <a:lnTo>
                    <a:pt x="283633" y="98425"/>
                  </a:lnTo>
                  <a:lnTo>
                    <a:pt x="282046" y="101600"/>
                  </a:lnTo>
                  <a:lnTo>
                    <a:pt x="281517" y="102658"/>
                  </a:lnTo>
                  <a:lnTo>
                    <a:pt x="278342" y="99483"/>
                  </a:lnTo>
                  <a:lnTo>
                    <a:pt x="275167" y="98954"/>
                  </a:lnTo>
                  <a:lnTo>
                    <a:pt x="274108" y="100542"/>
                  </a:lnTo>
                  <a:lnTo>
                    <a:pt x="272521" y="104246"/>
                  </a:lnTo>
                  <a:lnTo>
                    <a:pt x="270404" y="102129"/>
                  </a:lnTo>
                  <a:lnTo>
                    <a:pt x="269346" y="101600"/>
                  </a:lnTo>
                  <a:lnTo>
                    <a:pt x="267229" y="104246"/>
                  </a:lnTo>
                  <a:lnTo>
                    <a:pt x="264583" y="104246"/>
                  </a:lnTo>
                  <a:lnTo>
                    <a:pt x="262996" y="107421"/>
                  </a:lnTo>
                  <a:lnTo>
                    <a:pt x="260879" y="110067"/>
                  </a:lnTo>
                  <a:lnTo>
                    <a:pt x="261408" y="106892"/>
                  </a:lnTo>
                  <a:lnTo>
                    <a:pt x="261938" y="105304"/>
                  </a:lnTo>
                  <a:lnTo>
                    <a:pt x="261408" y="104246"/>
                  </a:lnTo>
                  <a:lnTo>
                    <a:pt x="260350" y="104775"/>
                  </a:lnTo>
                  <a:lnTo>
                    <a:pt x="258233" y="109538"/>
                  </a:lnTo>
                  <a:lnTo>
                    <a:pt x="256646" y="111654"/>
                  </a:lnTo>
                  <a:lnTo>
                    <a:pt x="254529" y="111654"/>
                  </a:lnTo>
                  <a:lnTo>
                    <a:pt x="252413" y="110067"/>
                  </a:lnTo>
                  <a:lnTo>
                    <a:pt x="249237" y="111125"/>
                  </a:lnTo>
                  <a:lnTo>
                    <a:pt x="247650" y="109538"/>
                  </a:lnTo>
                  <a:lnTo>
                    <a:pt x="246063" y="113242"/>
                  </a:lnTo>
                  <a:lnTo>
                    <a:pt x="246063" y="113771"/>
                  </a:lnTo>
                  <a:lnTo>
                    <a:pt x="245004" y="113771"/>
                  </a:lnTo>
                  <a:lnTo>
                    <a:pt x="242358" y="114300"/>
                  </a:lnTo>
                  <a:lnTo>
                    <a:pt x="241829" y="115358"/>
                  </a:lnTo>
                  <a:lnTo>
                    <a:pt x="241829" y="116946"/>
                  </a:lnTo>
                  <a:lnTo>
                    <a:pt x="239183" y="118004"/>
                  </a:lnTo>
                  <a:lnTo>
                    <a:pt x="237596" y="119063"/>
                  </a:lnTo>
                  <a:lnTo>
                    <a:pt x="239712" y="121179"/>
                  </a:lnTo>
                  <a:lnTo>
                    <a:pt x="239183" y="121708"/>
                  </a:lnTo>
                  <a:lnTo>
                    <a:pt x="236538" y="122237"/>
                  </a:lnTo>
                  <a:lnTo>
                    <a:pt x="235479" y="121708"/>
                  </a:lnTo>
                  <a:lnTo>
                    <a:pt x="236538" y="125413"/>
                  </a:lnTo>
                  <a:lnTo>
                    <a:pt x="234421" y="127529"/>
                  </a:lnTo>
                  <a:lnTo>
                    <a:pt x="233362" y="127000"/>
                  </a:lnTo>
                  <a:lnTo>
                    <a:pt x="232304" y="125413"/>
                  </a:lnTo>
                  <a:lnTo>
                    <a:pt x="231246" y="125413"/>
                  </a:lnTo>
                  <a:lnTo>
                    <a:pt x="230717" y="127000"/>
                  </a:lnTo>
                  <a:lnTo>
                    <a:pt x="228600" y="128058"/>
                  </a:lnTo>
                  <a:lnTo>
                    <a:pt x="230188" y="129646"/>
                  </a:lnTo>
                  <a:lnTo>
                    <a:pt x="230188" y="130704"/>
                  </a:lnTo>
                  <a:lnTo>
                    <a:pt x="229129" y="130704"/>
                  </a:lnTo>
                  <a:lnTo>
                    <a:pt x="227542" y="132292"/>
                  </a:lnTo>
                  <a:lnTo>
                    <a:pt x="226483" y="131763"/>
                  </a:lnTo>
                  <a:lnTo>
                    <a:pt x="224896" y="131763"/>
                  </a:lnTo>
                  <a:lnTo>
                    <a:pt x="222779" y="133350"/>
                  </a:lnTo>
                  <a:lnTo>
                    <a:pt x="221721" y="133879"/>
                  </a:lnTo>
                  <a:lnTo>
                    <a:pt x="222250" y="134938"/>
                  </a:lnTo>
                  <a:lnTo>
                    <a:pt x="223308" y="134938"/>
                  </a:lnTo>
                  <a:lnTo>
                    <a:pt x="222250" y="135996"/>
                  </a:lnTo>
                  <a:lnTo>
                    <a:pt x="220663" y="136525"/>
                  </a:lnTo>
                  <a:lnTo>
                    <a:pt x="218546" y="138112"/>
                  </a:lnTo>
                  <a:lnTo>
                    <a:pt x="216958" y="138112"/>
                  </a:lnTo>
                  <a:lnTo>
                    <a:pt x="216429" y="138642"/>
                  </a:lnTo>
                  <a:lnTo>
                    <a:pt x="218017" y="141288"/>
                  </a:lnTo>
                  <a:lnTo>
                    <a:pt x="215371" y="141817"/>
                  </a:lnTo>
                  <a:lnTo>
                    <a:pt x="213783" y="141288"/>
                  </a:lnTo>
                  <a:lnTo>
                    <a:pt x="212725" y="142875"/>
                  </a:lnTo>
                  <a:lnTo>
                    <a:pt x="212196" y="143933"/>
                  </a:lnTo>
                  <a:lnTo>
                    <a:pt x="212725" y="144462"/>
                  </a:lnTo>
                  <a:lnTo>
                    <a:pt x="213783" y="144992"/>
                  </a:lnTo>
                  <a:lnTo>
                    <a:pt x="215371" y="147108"/>
                  </a:lnTo>
                  <a:lnTo>
                    <a:pt x="212196" y="147638"/>
                  </a:lnTo>
                  <a:lnTo>
                    <a:pt x="211667" y="150813"/>
                  </a:lnTo>
                  <a:lnTo>
                    <a:pt x="209021" y="150283"/>
                  </a:lnTo>
                  <a:lnTo>
                    <a:pt x="207433" y="153458"/>
                  </a:lnTo>
                  <a:lnTo>
                    <a:pt x="206375" y="155575"/>
                  </a:lnTo>
                  <a:lnTo>
                    <a:pt x="207433" y="156104"/>
                  </a:lnTo>
                  <a:lnTo>
                    <a:pt x="207962" y="159279"/>
                  </a:lnTo>
                  <a:lnTo>
                    <a:pt x="205846" y="159279"/>
                  </a:lnTo>
                  <a:lnTo>
                    <a:pt x="205317" y="159279"/>
                  </a:lnTo>
                  <a:lnTo>
                    <a:pt x="203729" y="161396"/>
                  </a:lnTo>
                  <a:lnTo>
                    <a:pt x="202142" y="162983"/>
                  </a:lnTo>
                  <a:lnTo>
                    <a:pt x="200554" y="164042"/>
                  </a:lnTo>
                  <a:lnTo>
                    <a:pt x="200025" y="164571"/>
                  </a:lnTo>
                  <a:lnTo>
                    <a:pt x="201083" y="166158"/>
                  </a:lnTo>
                  <a:lnTo>
                    <a:pt x="200025" y="167217"/>
                  </a:lnTo>
                  <a:lnTo>
                    <a:pt x="198967" y="167217"/>
                  </a:lnTo>
                  <a:lnTo>
                    <a:pt x="197379" y="166158"/>
                  </a:lnTo>
                  <a:lnTo>
                    <a:pt x="196850" y="166158"/>
                  </a:lnTo>
                  <a:lnTo>
                    <a:pt x="195792" y="167217"/>
                  </a:lnTo>
                  <a:lnTo>
                    <a:pt x="191029" y="170921"/>
                  </a:lnTo>
                  <a:lnTo>
                    <a:pt x="189442" y="173038"/>
                  </a:lnTo>
                  <a:lnTo>
                    <a:pt x="189442" y="175154"/>
                  </a:lnTo>
                  <a:lnTo>
                    <a:pt x="186796" y="177271"/>
                  </a:lnTo>
                  <a:lnTo>
                    <a:pt x="185208" y="179388"/>
                  </a:lnTo>
                  <a:lnTo>
                    <a:pt x="184679" y="178858"/>
                  </a:lnTo>
                  <a:lnTo>
                    <a:pt x="183092" y="178329"/>
                  </a:lnTo>
                  <a:lnTo>
                    <a:pt x="180975" y="178858"/>
                  </a:lnTo>
                  <a:lnTo>
                    <a:pt x="179917" y="180446"/>
                  </a:lnTo>
                  <a:lnTo>
                    <a:pt x="178329" y="182033"/>
                  </a:lnTo>
                  <a:lnTo>
                    <a:pt x="178329" y="184150"/>
                  </a:lnTo>
                  <a:lnTo>
                    <a:pt x="176742" y="183092"/>
                  </a:lnTo>
                  <a:lnTo>
                    <a:pt x="174096" y="183621"/>
                  </a:lnTo>
                  <a:lnTo>
                    <a:pt x="170392" y="183621"/>
                  </a:lnTo>
                  <a:lnTo>
                    <a:pt x="169862" y="184150"/>
                  </a:lnTo>
                  <a:lnTo>
                    <a:pt x="170392" y="185737"/>
                  </a:lnTo>
                  <a:lnTo>
                    <a:pt x="173567" y="186796"/>
                  </a:lnTo>
                  <a:lnTo>
                    <a:pt x="171979" y="187854"/>
                  </a:lnTo>
                  <a:lnTo>
                    <a:pt x="169862" y="187325"/>
                  </a:lnTo>
                  <a:lnTo>
                    <a:pt x="167217" y="186796"/>
                  </a:lnTo>
                  <a:lnTo>
                    <a:pt x="166688" y="189971"/>
                  </a:lnTo>
                  <a:lnTo>
                    <a:pt x="165100" y="189971"/>
                  </a:lnTo>
                  <a:lnTo>
                    <a:pt x="162983" y="189971"/>
                  </a:lnTo>
                  <a:lnTo>
                    <a:pt x="161925" y="191558"/>
                  </a:lnTo>
                  <a:lnTo>
                    <a:pt x="159808" y="191558"/>
                  </a:lnTo>
                  <a:lnTo>
                    <a:pt x="159279" y="192087"/>
                  </a:lnTo>
                  <a:lnTo>
                    <a:pt x="158750" y="193146"/>
                  </a:lnTo>
                  <a:lnTo>
                    <a:pt x="159808" y="194204"/>
                  </a:lnTo>
                  <a:lnTo>
                    <a:pt x="160867" y="194733"/>
                  </a:lnTo>
                  <a:lnTo>
                    <a:pt x="161925" y="195263"/>
                  </a:lnTo>
                  <a:lnTo>
                    <a:pt x="161396" y="195792"/>
                  </a:lnTo>
                  <a:lnTo>
                    <a:pt x="159808" y="195263"/>
                  </a:lnTo>
                  <a:lnTo>
                    <a:pt x="157163" y="195792"/>
                  </a:lnTo>
                  <a:lnTo>
                    <a:pt x="156633" y="196321"/>
                  </a:lnTo>
                  <a:lnTo>
                    <a:pt x="157163" y="199496"/>
                  </a:lnTo>
                  <a:lnTo>
                    <a:pt x="156104" y="200554"/>
                  </a:lnTo>
                  <a:lnTo>
                    <a:pt x="156633" y="202142"/>
                  </a:lnTo>
                  <a:lnTo>
                    <a:pt x="158750" y="203729"/>
                  </a:lnTo>
                  <a:lnTo>
                    <a:pt x="156633" y="204788"/>
                  </a:lnTo>
                  <a:lnTo>
                    <a:pt x="155575" y="206904"/>
                  </a:lnTo>
                  <a:lnTo>
                    <a:pt x="156633" y="207962"/>
                  </a:lnTo>
                  <a:lnTo>
                    <a:pt x="157692" y="208492"/>
                  </a:lnTo>
                  <a:lnTo>
                    <a:pt x="159279" y="207962"/>
                  </a:lnTo>
                  <a:lnTo>
                    <a:pt x="159808" y="209021"/>
                  </a:lnTo>
                  <a:lnTo>
                    <a:pt x="157692" y="211138"/>
                  </a:lnTo>
                  <a:lnTo>
                    <a:pt x="156633" y="211667"/>
                  </a:lnTo>
                  <a:lnTo>
                    <a:pt x="157692" y="212725"/>
                  </a:lnTo>
                  <a:lnTo>
                    <a:pt x="159808" y="212196"/>
                  </a:lnTo>
                  <a:lnTo>
                    <a:pt x="161925" y="212725"/>
                  </a:lnTo>
                  <a:lnTo>
                    <a:pt x="161396" y="214842"/>
                  </a:lnTo>
                  <a:lnTo>
                    <a:pt x="160337" y="215371"/>
                  </a:lnTo>
                  <a:lnTo>
                    <a:pt x="159808" y="215900"/>
                  </a:lnTo>
                  <a:lnTo>
                    <a:pt x="160867" y="216958"/>
                  </a:lnTo>
                  <a:lnTo>
                    <a:pt x="162454" y="216958"/>
                  </a:lnTo>
                  <a:lnTo>
                    <a:pt x="160337" y="217487"/>
                  </a:lnTo>
                  <a:lnTo>
                    <a:pt x="160867" y="218017"/>
                  </a:lnTo>
                  <a:lnTo>
                    <a:pt x="160337" y="218546"/>
                  </a:lnTo>
                  <a:lnTo>
                    <a:pt x="159279" y="218017"/>
                  </a:lnTo>
                  <a:lnTo>
                    <a:pt x="158750" y="219075"/>
                  </a:lnTo>
                  <a:lnTo>
                    <a:pt x="158750" y="216958"/>
                  </a:lnTo>
                  <a:lnTo>
                    <a:pt x="156633" y="219075"/>
                  </a:lnTo>
                  <a:lnTo>
                    <a:pt x="157163" y="221192"/>
                  </a:lnTo>
                  <a:lnTo>
                    <a:pt x="157692" y="221721"/>
                  </a:lnTo>
                  <a:lnTo>
                    <a:pt x="158221" y="220663"/>
                  </a:lnTo>
                  <a:lnTo>
                    <a:pt x="158221" y="221721"/>
                  </a:lnTo>
                  <a:lnTo>
                    <a:pt x="159808" y="221721"/>
                  </a:lnTo>
                  <a:lnTo>
                    <a:pt x="160867" y="221192"/>
                  </a:lnTo>
                  <a:lnTo>
                    <a:pt x="160867" y="220133"/>
                  </a:lnTo>
                  <a:lnTo>
                    <a:pt x="160867" y="219075"/>
                  </a:lnTo>
                  <a:lnTo>
                    <a:pt x="161396" y="220133"/>
                  </a:lnTo>
                  <a:lnTo>
                    <a:pt x="161396" y="221192"/>
                  </a:lnTo>
                  <a:lnTo>
                    <a:pt x="163513" y="219075"/>
                  </a:lnTo>
                  <a:lnTo>
                    <a:pt x="163513" y="220133"/>
                  </a:lnTo>
                  <a:lnTo>
                    <a:pt x="161925" y="221192"/>
                  </a:lnTo>
                  <a:lnTo>
                    <a:pt x="162983" y="221721"/>
                  </a:lnTo>
                  <a:lnTo>
                    <a:pt x="164571" y="221721"/>
                  </a:lnTo>
                  <a:lnTo>
                    <a:pt x="162983" y="222250"/>
                  </a:lnTo>
                  <a:lnTo>
                    <a:pt x="161396" y="223837"/>
                  </a:lnTo>
                  <a:lnTo>
                    <a:pt x="162454" y="224896"/>
                  </a:lnTo>
                  <a:lnTo>
                    <a:pt x="162983" y="224896"/>
                  </a:lnTo>
                  <a:lnTo>
                    <a:pt x="162454" y="225425"/>
                  </a:lnTo>
                  <a:lnTo>
                    <a:pt x="163513" y="226483"/>
                  </a:lnTo>
                  <a:lnTo>
                    <a:pt x="161396" y="225425"/>
                  </a:lnTo>
                  <a:lnTo>
                    <a:pt x="160337" y="225954"/>
                  </a:lnTo>
                  <a:lnTo>
                    <a:pt x="160337" y="224896"/>
                  </a:lnTo>
                  <a:lnTo>
                    <a:pt x="159279" y="224896"/>
                  </a:lnTo>
                  <a:lnTo>
                    <a:pt x="159808" y="225425"/>
                  </a:lnTo>
                  <a:lnTo>
                    <a:pt x="158750" y="227542"/>
                  </a:lnTo>
                  <a:lnTo>
                    <a:pt x="160337" y="230188"/>
                  </a:lnTo>
                  <a:lnTo>
                    <a:pt x="161925" y="230188"/>
                  </a:lnTo>
                  <a:lnTo>
                    <a:pt x="164571" y="231775"/>
                  </a:lnTo>
                  <a:lnTo>
                    <a:pt x="167217" y="232833"/>
                  </a:lnTo>
                  <a:lnTo>
                    <a:pt x="166158" y="233362"/>
                  </a:lnTo>
                  <a:lnTo>
                    <a:pt x="167217" y="233892"/>
                  </a:lnTo>
                  <a:lnTo>
                    <a:pt x="167746" y="233362"/>
                  </a:lnTo>
                  <a:lnTo>
                    <a:pt x="168804" y="233892"/>
                  </a:lnTo>
                  <a:lnTo>
                    <a:pt x="169333" y="234950"/>
                  </a:lnTo>
                  <a:lnTo>
                    <a:pt x="176212" y="233892"/>
                  </a:lnTo>
                  <a:lnTo>
                    <a:pt x="176742" y="233892"/>
                  </a:lnTo>
                  <a:lnTo>
                    <a:pt x="177800" y="233362"/>
                  </a:lnTo>
                  <a:lnTo>
                    <a:pt x="177800" y="232833"/>
                  </a:lnTo>
                  <a:lnTo>
                    <a:pt x="186267" y="226483"/>
                  </a:lnTo>
                  <a:lnTo>
                    <a:pt x="185737" y="225954"/>
                  </a:lnTo>
                  <a:lnTo>
                    <a:pt x="188383" y="224367"/>
                  </a:lnTo>
                  <a:lnTo>
                    <a:pt x="189971" y="224896"/>
                  </a:lnTo>
                  <a:lnTo>
                    <a:pt x="191558" y="224367"/>
                  </a:lnTo>
                  <a:lnTo>
                    <a:pt x="192087" y="223837"/>
                  </a:lnTo>
                  <a:lnTo>
                    <a:pt x="193146" y="222250"/>
                  </a:lnTo>
                  <a:lnTo>
                    <a:pt x="193146" y="221721"/>
                  </a:lnTo>
                  <a:lnTo>
                    <a:pt x="193146" y="220663"/>
                  </a:lnTo>
                  <a:lnTo>
                    <a:pt x="193146" y="219075"/>
                  </a:lnTo>
                  <a:lnTo>
                    <a:pt x="194204" y="218546"/>
                  </a:lnTo>
                  <a:lnTo>
                    <a:pt x="194733" y="219604"/>
                  </a:lnTo>
                  <a:lnTo>
                    <a:pt x="194204" y="220663"/>
                  </a:lnTo>
                  <a:lnTo>
                    <a:pt x="194733" y="222250"/>
                  </a:lnTo>
                  <a:lnTo>
                    <a:pt x="195792" y="223308"/>
                  </a:lnTo>
                  <a:lnTo>
                    <a:pt x="196321" y="223308"/>
                  </a:lnTo>
                  <a:lnTo>
                    <a:pt x="197908" y="222779"/>
                  </a:lnTo>
                  <a:lnTo>
                    <a:pt x="198438" y="223837"/>
                  </a:lnTo>
                  <a:lnTo>
                    <a:pt x="197908" y="225425"/>
                  </a:lnTo>
                  <a:lnTo>
                    <a:pt x="198438" y="225954"/>
                  </a:lnTo>
                  <a:lnTo>
                    <a:pt x="198967" y="231246"/>
                  </a:lnTo>
                  <a:lnTo>
                    <a:pt x="200025" y="231246"/>
                  </a:lnTo>
                  <a:lnTo>
                    <a:pt x="200554" y="232304"/>
                  </a:lnTo>
                  <a:lnTo>
                    <a:pt x="201612" y="232304"/>
                  </a:lnTo>
                  <a:lnTo>
                    <a:pt x="202671" y="232833"/>
                  </a:lnTo>
                  <a:lnTo>
                    <a:pt x="201612" y="236538"/>
                  </a:lnTo>
                  <a:lnTo>
                    <a:pt x="202671" y="237596"/>
                  </a:lnTo>
                  <a:lnTo>
                    <a:pt x="203200" y="239712"/>
                  </a:lnTo>
                  <a:lnTo>
                    <a:pt x="203200" y="241300"/>
                  </a:lnTo>
                  <a:lnTo>
                    <a:pt x="204258" y="241300"/>
                  </a:lnTo>
                  <a:lnTo>
                    <a:pt x="206375" y="245533"/>
                  </a:lnTo>
                  <a:lnTo>
                    <a:pt x="207962" y="246592"/>
                  </a:lnTo>
                  <a:lnTo>
                    <a:pt x="209021" y="248179"/>
                  </a:lnTo>
                  <a:lnTo>
                    <a:pt x="209550" y="248179"/>
                  </a:lnTo>
                  <a:lnTo>
                    <a:pt x="210079" y="249237"/>
                  </a:lnTo>
                  <a:lnTo>
                    <a:pt x="209550" y="250296"/>
                  </a:lnTo>
                  <a:lnTo>
                    <a:pt x="208492" y="249767"/>
                  </a:lnTo>
                  <a:lnTo>
                    <a:pt x="208492" y="251354"/>
                  </a:lnTo>
                  <a:lnTo>
                    <a:pt x="206904" y="251883"/>
                  </a:lnTo>
                  <a:lnTo>
                    <a:pt x="209021" y="255058"/>
                  </a:lnTo>
                  <a:lnTo>
                    <a:pt x="211138" y="257704"/>
                  </a:lnTo>
                  <a:lnTo>
                    <a:pt x="210079" y="258763"/>
                  </a:lnTo>
                  <a:lnTo>
                    <a:pt x="210608" y="259821"/>
                  </a:lnTo>
                  <a:lnTo>
                    <a:pt x="209550" y="259821"/>
                  </a:lnTo>
                  <a:lnTo>
                    <a:pt x="209550" y="260350"/>
                  </a:lnTo>
                  <a:lnTo>
                    <a:pt x="213254" y="260879"/>
                  </a:lnTo>
                  <a:lnTo>
                    <a:pt x="216958" y="259821"/>
                  </a:lnTo>
                  <a:lnTo>
                    <a:pt x="217487" y="259821"/>
                  </a:lnTo>
                  <a:lnTo>
                    <a:pt x="219075" y="260350"/>
                  </a:lnTo>
                  <a:lnTo>
                    <a:pt x="220133" y="258763"/>
                  </a:lnTo>
                  <a:lnTo>
                    <a:pt x="219075" y="257704"/>
                  </a:lnTo>
                  <a:lnTo>
                    <a:pt x="220133" y="255058"/>
                  </a:lnTo>
                  <a:lnTo>
                    <a:pt x="221192" y="254000"/>
                  </a:lnTo>
                  <a:lnTo>
                    <a:pt x="222250" y="254529"/>
                  </a:lnTo>
                  <a:lnTo>
                    <a:pt x="222779" y="252942"/>
                  </a:lnTo>
                  <a:lnTo>
                    <a:pt x="226483" y="253471"/>
                  </a:lnTo>
                  <a:lnTo>
                    <a:pt x="228071" y="252413"/>
                  </a:lnTo>
                  <a:lnTo>
                    <a:pt x="230188" y="254000"/>
                  </a:lnTo>
                  <a:lnTo>
                    <a:pt x="234421" y="246063"/>
                  </a:lnTo>
                  <a:lnTo>
                    <a:pt x="234421" y="243946"/>
                  </a:lnTo>
                  <a:lnTo>
                    <a:pt x="234950" y="241829"/>
                  </a:lnTo>
                  <a:lnTo>
                    <a:pt x="236538" y="240242"/>
                  </a:lnTo>
                  <a:lnTo>
                    <a:pt x="235479" y="239183"/>
                  </a:lnTo>
                  <a:lnTo>
                    <a:pt x="236008" y="238125"/>
                  </a:lnTo>
                  <a:lnTo>
                    <a:pt x="234950" y="237596"/>
                  </a:lnTo>
                  <a:lnTo>
                    <a:pt x="234950" y="235479"/>
                  </a:lnTo>
                  <a:lnTo>
                    <a:pt x="236008" y="236008"/>
                  </a:lnTo>
                  <a:lnTo>
                    <a:pt x="237067" y="235479"/>
                  </a:lnTo>
                  <a:lnTo>
                    <a:pt x="237067" y="233892"/>
                  </a:lnTo>
                  <a:lnTo>
                    <a:pt x="237067" y="231246"/>
                  </a:lnTo>
                  <a:lnTo>
                    <a:pt x="235479" y="230188"/>
                  </a:lnTo>
                  <a:lnTo>
                    <a:pt x="234950" y="228071"/>
                  </a:lnTo>
                  <a:lnTo>
                    <a:pt x="239183" y="228071"/>
                  </a:lnTo>
                  <a:lnTo>
                    <a:pt x="239183" y="227013"/>
                  </a:lnTo>
                  <a:lnTo>
                    <a:pt x="240242" y="227542"/>
                  </a:lnTo>
                  <a:lnTo>
                    <a:pt x="241300" y="227013"/>
                  </a:lnTo>
                  <a:lnTo>
                    <a:pt x="242888" y="225425"/>
                  </a:lnTo>
                  <a:lnTo>
                    <a:pt x="242888" y="223308"/>
                  </a:lnTo>
                  <a:lnTo>
                    <a:pt x="243946" y="223308"/>
                  </a:lnTo>
                  <a:lnTo>
                    <a:pt x="243946" y="224367"/>
                  </a:lnTo>
                  <a:lnTo>
                    <a:pt x="243946" y="225425"/>
                  </a:lnTo>
                  <a:lnTo>
                    <a:pt x="245004" y="225425"/>
                  </a:lnTo>
                  <a:lnTo>
                    <a:pt x="245533" y="223837"/>
                  </a:lnTo>
                  <a:lnTo>
                    <a:pt x="248179" y="222779"/>
                  </a:lnTo>
                  <a:lnTo>
                    <a:pt x="247650" y="221721"/>
                  </a:lnTo>
                  <a:lnTo>
                    <a:pt x="249767" y="221192"/>
                  </a:lnTo>
                  <a:lnTo>
                    <a:pt x="249237" y="220133"/>
                  </a:lnTo>
                  <a:lnTo>
                    <a:pt x="248708" y="220133"/>
                  </a:lnTo>
                  <a:lnTo>
                    <a:pt x="248708" y="221192"/>
                  </a:lnTo>
                  <a:lnTo>
                    <a:pt x="248179" y="220663"/>
                  </a:lnTo>
                  <a:lnTo>
                    <a:pt x="246592" y="221192"/>
                  </a:lnTo>
                  <a:lnTo>
                    <a:pt x="245533" y="221192"/>
                  </a:lnTo>
                  <a:lnTo>
                    <a:pt x="244475" y="222250"/>
                  </a:lnTo>
                  <a:lnTo>
                    <a:pt x="242888" y="221721"/>
                  </a:lnTo>
                  <a:lnTo>
                    <a:pt x="242888" y="222250"/>
                  </a:lnTo>
                  <a:lnTo>
                    <a:pt x="241300" y="221721"/>
                  </a:lnTo>
                  <a:lnTo>
                    <a:pt x="240771" y="221192"/>
                  </a:lnTo>
                  <a:lnTo>
                    <a:pt x="238654" y="220663"/>
                  </a:lnTo>
                  <a:lnTo>
                    <a:pt x="237067" y="219604"/>
                  </a:lnTo>
                  <a:lnTo>
                    <a:pt x="234421" y="219604"/>
                  </a:lnTo>
                  <a:lnTo>
                    <a:pt x="235479" y="218546"/>
                  </a:lnTo>
                  <a:lnTo>
                    <a:pt x="237067" y="219075"/>
                  </a:lnTo>
                  <a:lnTo>
                    <a:pt x="237067" y="218546"/>
                  </a:lnTo>
                  <a:lnTo>
                    <a:pt x="239183" y="219075"/>
                  </a:lnTo>
                  <a:lnTo>
                    <a:pt x="241300" y="219604"/>
                  </a:lnTo>
                  <a:lnTo>
                    <a:pt x="243946" y="220133"/>
                  </a:lnTo>
                  <a:lnTo>
                    <a:pt x="243946" y="220663"/>
                  </a:lnTo>
                  <a:lnTo>
                    <a:pt x="246063" y="220663"/>
                  </a:lnTo>
                  <a:lnTo>
                    <a:pt x="249767" y="218546"/>
                  </a:lnTo>
                  <a:lnTo>
                    <a:pt x="251354" y="216958"/>
                  </a:lnTo>
                  <a:lnTo>
                    <a:pt x="252942" y="216958"/>
                  </a:lnTo>
                  <a:lnTo>
                    <a:pt x="252942" y="215371"/>
                  </a:lnTo>
                  <a:lnTo>
                    <a:pt x="251883" y="214842"/>
                  </a:lnTo>
                  <a:lnTo>
                    <a:pt x="251354" y="213254"/>
                  </a:lnTo>
                  <a:lnTo>
                    <a:pt x="248708" y="212196"/>
                  </a:lnTo>
                  <a:lnTo>
                    <a:pt x="247121" y="211138"/>
                  </a:lnTo>
                  <a:lnTo>
                    <a:pt x="245004" y="207962"/>
                  </a:lnTo>
                  <a:lnTo>
                    <a:pt x="243417" y="208492"/>
                  </a:lnTo>
                  <a:lnTo>
                    <a:pt x="242888" y="207433"/>
                  </a:lnTo>
                  <a:lnTo>
                    <a:pt x="240242" y="207433"/>
                  </a:lnTo>
                  <a:lnTo>
                    <a:pt x="240771" y="206375"/>
                  </a:lnTo>
                  <a:lnTo>
                    <a:pt x="239712" y="204258"/>
                  </a:lnTo>
                  <a:lnTo>
                    <a:pt x="239712" y="201612"/>
                  </a:lnTo>
                  <a:lnTo>
                    <a:pt x="239183" y="197908"/>
                  </a:lnTo>
                  <a:lnTo>
                    <a:pt x="239712" y="197379"/>
                  </a:lnTo>
                  <a:lnTo>
                    <a:pt x="241300" y="196850"/>
                  </a:lnTo>
                  <a:lnTo>
                    <a:pt x="242358" y="192087"/>
                  </a:lnTo>
                  <a:lnTo>
                    <a:pt x="241300" y="191029"/>
                  </a:lnTo>
                  <a:lnTo>
                    <a:pt x="240771" y="188383"/>
                  </a:lnTo>
                  <a:lnTo>
                    <a:pt x="243417" y="189442"/>
                  </a:lnTo>
                  <a:lnTo>
                    <a:pt x="245004" y="187325"/>
                  </a:lnTo>
                  <a:lnTo>
                    <a:pt x="244475" y="184679"/>
                  </a:lnTo>
                  <a:lnTo>
                    <a:pt x="245533" y="184679"/>
                  </a:lnTo>
                  <a:lnTo>
                    <a:pt x="247650" y="184679"/>
                  </a:lnTo>
                  <a:lnTo>
                    <a:pt x="248179" y="184150"/>
                  </a:lnTo>
                  <a:lnTo>
                    <a:pt x="248708" y="182563"/>
                  </a:lnTo>
                  <a:lnTo>
                    <a:pt x="250825" y="180975"/>
                  </a:lnTo>
                  <a:lnTo>
                    <a:pt x="252942" y="180446"/>
                  </a:lnTo>
                  <a:lnTo>
                    <a:pt x="254529" y="177800"/>
                  </a:lnTo>
                  <a:lnTo>
                    <a:pt x="255587" y="177271"/>
                  </a:lnTo>
                  <a:lnTo>
                    <a:pt x="257175" y="178329"/>
                  </a:lnTo>
                  <a:lnTo>
                    <a:pt x="264054" y="173567"/>
                  </a:lnTo>
                  <a:lnTo>
                    <a:pt x="266700" y="169333"/>
                  </a:lnTo>
                  <a:lnTo>
                    <a:pt x="268817" y="167217"/>
                  </a:lnTo>
                  <a:lnTo>
                    <a:pt x="267758" y="165629"/>
                  </a:lnTo>
                  <a:lnTo>
                    <a:pt x="266700" y="165100"/>
                  </a:lnTo>
                  <a:lnTo>
                    <a:pt x="266171" y="164571"/>
                  </a:lnTo>
                  <a:lnTo>
                    <a:pt x="280458" y="152400"/>
                  </a:lnTo>
                  <a:lnTo>
                    <a:pt x="281517" y="153458"/>
                  </a:lnTo>
                  <a:lnTo>
                    <a:pt x="285750" y="151871"/>
                  </a:lnTo>
                  <a:lnTo>
                    <a:pt x="286808" y="151871"/>
                  </a:lnTo>
                  <a:lnTo>
                    <a:pt x="288396" y="152400"/>
                  </a:lnTo>
                  <a:lnTo>
                    <a:pt x="291042" y="154517"/>
                  </a:lnTo>
                  <a:lnTo>
                    <a:pt x="294746" y="155046"/>
                  </a:lnTo>
                  <a:lnTo>
                    <a:pt x="295804" y="156104"/>
                  </a:lnTo>
                  <a:lnTo>
                    <a:pt x="294746" y="160337"/>
                  </a:lnTo>
                  <a:lnTo>
                    <a:pt x="295804" y="160867"/>
                  </a:lnTo>
                  <a:lnTo>
                    <a:pt x="296333" y="161925"/>
                  </a:lnTo>
                  <a:lnTo>
                    <a:pt x="296333" y="162983"/>
                  </a:lnTo>
                  <a:lnTo>
                    <a:pt x="293688" y="162983"/>
                  </a:lnTo>
                  <a:lnTo>
                    <a:pt x="290513" y="165100"/>
                  </a:lnTo>
                  <a:lnTo>
                    <a:pt x="278871" y="176742"/>
                  </a:lnTo>
                  <a:lnTo>
                    <a:pt x="277813" y="176742"/>
                  </a:lnTo>
                  <a:lnTo>
                    <a:pt x="277283" y="175154"/>
                  </a:lnTo>
                  <a:lnTo>
                    <a:pt x="276754" y="176212"/>
                  </a:lnTo>
                  <a:lnTo>
                    <a:pt x="276225" y="178858"/>
                  </a:lnTo>
                  <a:lnTo>
                    <a:pt x="275167" y="180975"/>
                  </a:lnTo>
                  <a:lnTo>
                    <a:pt x="273579" y="182033"/>
                  </a:lnTo>
                  <a:lnTo>
                    <a:pt x="270933" y="180975"/>
                  </a:lnTo>
                  <a:lnTo>
                    <a:pt x="269875" y="181504"/>
                  </a:lnTo>
                  <a:lnTo>
                    <a:pt x="270404" y="183621"/>
                  </a:lnTo>
                  <a:lnTo>
                    <a:pt x="269875" y="184150"/>
                  </a:lnTo>
                  <a:lnTo>
                    <a:pt x="267758" y="185737"/>
                  </a:lnTo>
                  <a:lnTo>
                    <a:pt x="266700" y="187325"/>
                  </a:lnTo>
                  <a:lnTo>
                    <a:pt x="266700" y="188913"/>
                  </a:lnTo>
                  <a:lnTo>
                    <a:pt x="267758" y="188913"/>
                  </a:lnTo>
                  <a:lnTo>
                    <a:pt x="268817" y="189971"/>
                  </a:lnTo>
                  <a:lnTo>
                    <a:pt x="268817" y="192087"/>
                  </a:lnTo>
                  <a:lnTo>
                    <a:pt x="267758" y="195263"/>
                  </a:lnTo>
                  <a:lnTo>
                    <a:pt x="269346" y="196850"/>
                  </a:lnTo>
                  <a:lnTo>
                    <a:pt x="270404" y="198967"/>
                  </a:lnTo>
                  <a:lnTo>
                    <a:pt x="269346" y="204258"/>
                  </a:lnTo>
                  <a:lnTo>
                    <a:pt x="269346" y="207433"/>
                  </a:lnTo>
                  <a:lnTo>
                    <a:pt x="270404" y="209550"/>
                  </a:lnTo>
                  <a:lnTo>
                    <a:pt x="271462" y="210608"/>
                  </a:lnTo>
                  <a:lnTo>
                    <a:pt x="272521" y="210608"/>
                  </a:lnTo>
                  <a:lnTo>
                    <a:pt x="274638" y="212196"/>
                  </a:lnTo>
                  <a:lnTo>
                    <a:pt x="276225" y="211667"/>
                  </a:lnTo>
                  <a:lnTo>
                    <a:pt x="276225" y="213254"/>
                  </a:lnTo>
                  <a:lnTo>
                    <a:pt x="277813" y="212725"/>
                  </a:lnTo>
                  <a:lnTo>
                    <a:pt x="279929" y="212725"/>
                  </a:lnTo>
                  <a:lnTo>
                    <a:pt x="279400" y="214313"/>
                  </a:lnTo>
                  <a:lnTo>
                    <a:pt x="279929" y="215371"/>
                  </a:lnTo>
                  <a:lnTo>
                    <a:pt x="281517" y="216429"/>
                  </a:lnTo>
                  <a:lnTo>
                    <a:pt x="284692" y="216429"/>
                  </a:lnTo>
                  <a:lnTo>
                    <a:pt x="286808" y="215371"/>
                  </a:lnTo>
                  <a:lnTo>
                    <a:pt x="286808" y="215900"/>
                  </a:lnTo>
                  <a:lnTo>
                    <a:pt x="288925" y="215371"/>
                  </a:lnTo>
                  <a:lnTo>
                    <a:pt x="289983" y="215900"/>
                  </a:lnTo>
                  <a:lnTo>
                    <a:pt x="290513" y="214842"/>
                  </a:lnTo>
                  <a:lnTo>
                    <a:pt x="293688" y="213783"/>
                  </a:lnTo>
                  <a:lnTo>
                    <a:pt x="293688" y="214313"/>
                  </a:lnTo>
                  <a:lnTo>
                    <a:pt x="294746" y="213783"/>
                  </a:lnTo>
                  <a:lnTo>
                    <a:pt x="296862" y="213254"/>
                  </a:lnTo>
                  <a:lnTo>
                    <a:pt x="297921" y="212196"/>
                  </a:lnTo>
                  <a:lnTo>
                    <a:pt x="299508" y="213783"/>
                  </a:lnTo>
                  <a:lnTo>
                    <a:pt x="300038" y="212196"/>
                  </a:lnTo>
                  <a:lnTo>
                    <a:pt x="303212" y="211667"/>
                  </a:lnTo>
                  <a:lnTo>
                    <a:pt x="303742" y="211138"/>
                  </a:lnTo>
                  <a:lnTo>
                    <a:pt x="304800" y="209021"/>
                  </a:lnTo>
                  <a:lnTo>
                    <a:pt x="304271" y="210608"/>
                  </a:lnTo>
                  <a:lnTo>
                    <a:pt x="305329" y="211138"/>
                  </a:lnTo>
                  <a:lnTo>
                    <a:pt x="306917" y="211667"/>
                  </a:lnTo>
                  <a:lnTo>
                    <a:pt x="307446" y="211138"/>
                  </a:lnTo>
                  <a:lnTo>
                    <a:pt x="309033" y="210079"/>
                  </a:lnTo>
                  <a:lnTo>
                    <a:pt x="310621" y="211138"/>
                  </a:lnTo>
                  <a:lnTo>
                    <a:pt x="311150" y="210608"/>
                  </a:lnTo>
                  <a:lnTo>
                    <a:pt x="317500" y="208492"/>
                  </a:lnTo>
                  <a:lnTo>
                    <a:pt x="315383" y="218546"/>
                  </a:lnTo>
                  <a:lnTo>
                    <a:pt x="314325" y="218546"/>
                  </a:lnTo>
                  <a:lnTo>
                    <a:pt x="313796" y="219604"/>
                  </a:lnTo>
                  <a:lnTo>
                    <a:pt x="314325" y="220133"/>
                  </a:lnTo>
                  <a:lnTo>
                    <a:pt x="314325" y="220663"/>
                  </a:lnTo>
                  <a:lnTo>
                    <a:pt x="314854" y="220663"/>
                  </a:lnTo>
                  <a:lnTo>
                    <a:pt x="313796" y="221192"/>
                  </a:lnTo>
                  <a:lnTo>
                    <a:pt x="312737" y="221721"/>
                  </a:lnTo>
                  <a:lnTo>
                    <a:pt x="309563" y="221721"/>
                  </a:lnTo>
                  <a:lnTo>
                    <a:pt x="307446" y="221721"/>
                  </a:lnTo>
                  <a:lnTo>
                    <a:pt x="306917" y="221192"/>
                  </a:lnTo>
                  <a:lnTo>
                    <a:pt x="303212" y="220133"/>
                  </a:lnTo>
                  <a:lnTo>
                    <a:pt x="298979" y="220133"/>
                  </a:lnTo>
                  <a:lnTo>
                    <a:pt x="297392" y="220663"/>
                  </a:lnTo>
                  <a:lnTo>
                    <a:pt x="296862" y="220133"/>
                  </a:lnTo>
                  <a:lnTo>
                    <a:pt x="295804" y="221192"/>
                  </a:lnTo>
                  <a:lnTo>
                    <a:pt x="292100" y="220133"/>
                  </a:lnTo>
                  <a:lnTo>
                    <a:pt x="292100" y="221192"/>
                  </a:lnTo>
                  <a:lnTo>
                    <a:pt x="291042" y="221192"/>
                  </a:lnTo>
                  <a:lnTo>
                    <a:pt x="290513" y="221721"/>
                  </a:lnTo>
                  <a:lnTo>
                    <a:pt x="289454" y="221192"/>
                  </a:lnTo>
                  <a:lnTo>
                    <a:pt x="288925" y="222250"/>
                  </a:lnTo>
                  <a:lnTo>
                    <a:pt x="287337" y="222779"/>
                  </a:lnTo>
                  <a:lnTo>
                    <a:pt x="287337" y="223308"/>
                  </a:lnTo>
                  <a:lnTo>
                    <a:pt x="283104" y="223837"/>
                  </a:lnTo>
                  <a:lnTo>
                    <a:pt x="283104" y="224896"/>
                  </a:lnTo>
                  <a:lnTo>
                    <a:pt x="282575" y="225425"/>
                  </a:lnTo>
                  <a:lnTo>
                    <a:pt x="283104" y="226483"/>
                  </a:lnTo>
                  <a:lnTo>
                    <a:pt x="282575" y="227542"/>
                  </a:lnTo>
                  <a:lnTo>
                    <a:pt x="283633" y="229129"/>
                  </a:lnTo>
                  <a:lnTo>
                    <a:pt x="284692" y="228600"/>
                  </a:lnTo>
                  <a:lnTo>
                    <a:pt x="284692" y="232833"/>
                  </a:lnTo>
                  <a:lnTo>
                    <a:pt x="286279" y="232833"/>
                  </a:lnTo>
                  <a:lnTo>
                    <a:pt x="287337" y="233892"/>
                  </a:lnTo>
                  <a:lnTo>
                    <a:pt x="289454" y="231775"/>
                  </a:lnTo>
                  <a:lnTo>
                    <a:pt x="290513" y="232833"/>
                  </a:lnTo>
                  <a:lnTo>
                    <a:pt x="289983" y="233892"/>
                  </a:lnTo>
                  <a:lnTo>
                    <a:pt x="289983" y="235479"/>
                  </a:lnTo>
                  <a:lnTo>
                    <a:pt x="289454" y="236538"/>
                  </a:lnTo>
                  <a:lnTo>
                    <a:pt x="280987" y="242888"/>
                  </a:lnTo>
                  <a:lnTo>
                    <a:pt x="280458" y="242358"/>
                  </a:lnTo>
                  <a:lnTo>
                    <a:pt x="277283" y="240242"/>
                  </a:lnTo>
                  <a:lnTo>
                    <a:pt x="277283" y="238125"/>
                  </a:lnTo>
                  <a:lnTo>
                    <a:pt x="276225" y="238125"/>
                  </a:lnTo>
                  <a:lnTo>
                    <a:pt x="275167" y="238654"/>
                  </a:lnTo>
                  <a:lnTo>
                    <a:pt x="271992" y="239712"/>
                  </a:lnTo>
                  <a:lnTo>
                    <a:pt x="270933" y="239712"/>
                  </a:lnTo>
                  <a:lnTo>
                    <a:pt x="269346" y="241829"/>
                  </a:lnTo>
                  <a:lnTo>
                    <a:pt x="268817" y="242888"/>
                  </a:lnTo>
                  <a:lnTo>
                    <a:pt x="268817" y="246063"/>
                  </a:lnTo>
                  <a:lnTo>
                    <a:pt x="266700" y="247650"/>
                  </a:lnTo>
                  <a:lnTo>
                    <a:pt x="266171" y="248179"/>
                  </a:lnTo>
                  <a:lnTo>
                    <a:pt x="265642" y="253471"/>
                  </a:lnTo>
                  <a:lnTo>
                    <a:pt x="266171" y="253471"/>
                  </a:lnTo>
                  <a:lnTo>
                    <a:pt x="266171" y="254000"/>
                  </a:lnTo>
                  <a:lnTo>
                    <a:pt x="266171" y="257175"/>
                  </a:lnTo>
                  <a:lnTo>
                    <a:pt x="266700" y="257704"/>
                  </a:lnTo>
                  <a:lnTo>
                    <a:pt x="267758" y="259821"/>
                  </a:lnTo>
                  <a:lnTo>
                    <a:pt x="268288" y="260879"/>
                  </a:lnTo>
                  <a:lnTo>
                    <a:pt x="267229" y="260879"/>
                  </a:lnTo>
                  <a:lnTo>
                    <a:pt x="267758" y="261938"/>
                  </a:lnTo>
                  <a:lnTo>
                    <a:pt x="267229" y="262467"/>
                  </a:lnTo>
                  <a:lnTo>
                    <a:pt x="267758" y="263525"/>
                  </a:lnTo>
                  <a:lnTo>
                    <a:pt x="267229" y="264583"/>
                  </a:lnTo>
                  <a:lnTo>
                    <a:pt x="266171" y="265112"/>
                  </a:lnTo>
                  <a:lnTo>
                    <a:pt x="259292" y="264583"/>
                  </a:lnTo>
                  <a:lnTo>
                    <a:pt x="258233" y="265642"/>
                  </a:lnTo>
                  <a:lnTo>
                    <a:pt x="258233" y="267758"/>
                  </a:lnTo>
                  <a:lnTo>
                    <a:pt x="258763" y="267758"/>
                  </a:lnTo>
                  <a:lnTo>
                    <a:pt x="258763" y="267229"/>
                  </a:lnTo>
                  <a:lnTo>
                    <a:pt x="259292" y="267758"/>
                  </a:lnTo>
                  <a:lnTo>
                    <a:pt x="260879" y="267229"/>
                  </a:lnTo>
                  <a:lnTo>
                    <a:pt x="261938" y="267229"/>
                  </a:lnTo>
                  <a:lnTo>
                    <a:pt x="260879" y="267758"/>
                  </a:lnTo>
                  <a:lnTo>
                    <a:pt x="259292" y="268817"/>
                  </a:lnTo>
                  <a:lnTo>
                    <a:pt x="259821" y="268817"/>
                  </a:lnTo>
                  <a:lnTo>
                    <a:pt x="250296" y="270404"/>
                  </a:lnTo>
                  <a:lnTo>
                    <a:pt x="249767" y="270404"/>
                  </a:lnTo>
                  <a:lnTo>
                    <a:pt x="249237" y="268288"/>
                  </a:lnTo>
                  <a:lnTo>
                    <a:pt x="248708" y="267758"/>
                  </a:lnTo>
                  <a:lnTo>
                    <a:pt x="248708" y="267229"/>
                  </a:lnTo>
                  <a:lnTo>
                    <a:pt x="251354" y="268288"/>
                  </a:lnTo>
                  <a:lnTo>
                    <a:pt x="248179" y="266700"/>
                  </a:lnTo>
                  <a:lnTo>
                    <a:pt x="243946" y="266700"/>
                  </a:lnTo>
                  <a:lnTo>
                    <a:pt x="235479" y="269346"/>
                  </a:lnTo>
                  <a:lnTo>
                    <a:pt x="233362" y="271462"/>
                  </a:lnTo>
                  <a:lnTo>
                    <a:pt x="231775" y="271992"/>
                  </a:lnTo>
                  <a:lnTo>
                    <a:pt x="227542" y="272521"/>
                  </a:lnTo>
                  <a:lnTo>
                    <a:pt x="225954" y="273579"/>
                  </a:lnTo>
                  <a:lnTo>
                    <a:pt x="221721" y="274108"/>
                  </a:lnTo>
                  <a:lnTo>
                    <a:pt x="220663" y="274108"/>
                  </a:lnTo>
                  <a:lnTo>
                    <a:pt x="219604" y="274108"/>
                  </a:lnTo>
                  <a:lnTo>
                    <a:pt x="219604" y="275167"/>
                  </a:lnTo>
                  <a:lnTo>
                    <a:pt x="220133" y="275167"/>
                  </a:lnTo>
                  <a:lnTo>
                    <a:pt x="221192" y="275167"/>
                  </a:lnTo>
                  <a:lnTo>
                    <a:pt x="220133" y="277283"/>
                  </a:lnTo>
                  <a:lnTo>
                    <a:pt x="219604" y="276754"/>
                  </a:lnTo>
                  <a:lnTo>
                    <a:pt x="219075" y="276225"/>
                  </a:lnTo>
                  <a:lnTo>
                    <a:pt x="218017" y="276225"/>
                  </a:lnTo>
                  <a:lnTo>
                    <a:pt x="216958" y="275696"/>
                  </a:lnTo>
                  <a:lnTo>
                    <a:pt x="216429" y="275696"/>
                  </a:lnTo>
                  <a:lnTo>
                    <a:pt x="216429" y="274108"/>
                  </a:lnTo>
                  <a:lnTo>
                    <a:pt x="216958" y="275167"/>
                  </a:lnTo>
                  <a:lnTo>
                    <a:pt x="218017" y="274638"/>
                  </a:lnTo>
                  <a:lnTo>
                    <a:pt x="218546" y="275167"/>
                  </a:lnTo>
                  <a:lnTo>
                    <a:pt x="219075" y="275167"/>
                  </a:lnTo>
                  <a:lnTo>
                    <a:pt x="219604" y="275167"/>
                  </a:lnTo>
                  <a:lnTo>
                    <a:pt x="219075" y="274108"/>
                  </a:lnTo>
                  <a:lnTo>
                    <a:pt x="218546" y="274108"/>
                  </a:lnTo>
                  <a:lnTo>
                    <a:pt x="216429" y="273050"/>
                  </a:lnTo>
                  <a:lnTo>
                    <a:pt x="215900" y="272521"/>
                  </a:lnTo>
                  <a:lnTo>
                    <a:pt x="214313" y="273050"/>
                  </a:lnTo>
                  <a:lnTo>
                    <a:pt x="213254" y="273050"/>
                  </a:lnTo>
                  <a:lnTo>
                    <a:pt x="211667" y="271462"/>
                  </a:lnTo>
                  <a:lnTo>
                    <a:pt x="210608" y="269875"/>
                  </a:lnTo>
                  <a:lnTo>
                    <a:pt x="209550" y="270933"/>
                  </a:lnTo>
                  <a:lnTo>
                    <a:pt x="208492" y="270404"/>
                  </a:lnTo>
                  <a:lnTo>
                    <a:pt x="205846" y="271992"/>
                  </a:lnTo>
                  <a:lnTo>
                    <a:pt x="186796" y="264583"/>
                  </a:lnTo>
                  <a:lnTo>
                    <a:pt x="186267" y="264054"/>
                  </a:lnTo>
                  <a:lnTo>
                    <a:pt x="187325" y="262467"/>
                  </a:lnTo>
                  <a:lnTo>
                    <a:pt x="187325" y="261938"/>
                  </a:lnTo>
                  <a:lnTo>
                    <a:pt x="187325" y="260350"/>
                  </a:lnTo>
                  <a:lnTo>
                    <a:pt x="187854" y="259292"/>
                  </a:lnTo>
                  <a:lnTo>
                    <a:pt x="188913" y="259292"/>
                  </a:lnTo>
                  <a:lnTo>
                    <a:pt x="188383" y="258233"/>
                  </a:lnTo>
                  <a:lnTo>
                    <a:pt x="190500" y="257704"/>
                  </a:lnTo>
                  <a:lnTo>
                    <a:pt x="190500" y="256646"/>
                  </a:lnTo>
                  <a:lnTo>
                    <a:pt x="191558" y="256646"/>
                  </a:lnTo>
                  <a:lnTo>
                    <a:pt x="192087" y="254529"/>
                  </a:lnTo>
                  <a:lnTo>
                    <a:pt x="191558" y="253471"/>
                  </a:lnTo>
                  <a:lnTo>
                    <a:pt x="192617" y="252942"/>
                  </a:lnTo>
                  <a:lnTo>
                    <a:pt x="193675" y="252942"/>
                  </a:lnTo>
                  <a:lnTo>
                    <a:pt x="193675" y="254000"/>
                  </a:lnTo>
                  <a:lnTo>
                    <a:pt x="195792" y="253471"/>
                  </a:lnTo>
                  <a:lnTo>
                    <a:pt x="196850" y="250825"/>
                  </a:lnTo>
                  <a:lnTo>
                    <a:pt x="196321" y="249767"/>
                  </a:lnTo>
                  <a:lnTo>
                    <a:pt x="192617" y="249767"/>
                  </a:lnTo>
                  <a:lnTo>
                    <a:pt x="192087" y="248179"/>
                  </a:lnTo>
                  <a:lnTo>
                    <a:pt x="192087" y="246063"/>
                  </a:lnTo>
                  <a:lnTo>
                    <a:pt x="189442" y="245533"/>
                  </a:lnTo>
                  <a:lnTo>
                    <a:pt x="186267" y="245533"/>
                  </a:lnTo>
                  <a:lnTo>
                    <a:pt x="185737" y="247121"/>
                  </a:lnTo>
                  <a:lnTo>
                    <a:pt x="185737" y="249767"/>
                  </a:lnTo>
                  <a:lnTo>
                    <a:pt x="184679" y="249767"/>
                  </a:lnTo>
                  <a:lnTo>
                    <a:pt x="183621" y="247650"/>
                  </a:lnTo>
                  <a:lnTo>
                    <a:pt x="182563" y="248179"/>
                  </a:lnTo>
                  <a:lnTo>
                    <a:pt x="181504" y="250825"/>
                  </a:lnTo>
                  <a:lnTo>
                    <a:pt x="179917" y="250296"/>
                  </a:lnTo>
                  <a:lnTo>
                    <a:pt x="178858" y="249767"/>
                  </a:lnTo>
                  <a:lnTo>
                    <a:pt x="177800" y="249767"/>
                  </a:lnTo>
                  <a:lnTo>
                    <a:pt x="177271" y="252413"/>
                  </a:lnTo>
                  <a:lnTo>
                    <a:pt x="177271" y="253471"/>
                  </a:lnTo>
                  <a:lnTo>
                    <a:pt x="178858" y="255587"/>
                  </a:lnTo>
                  <a:lnTo>
                    <a:pt x="178858" y="256646"/>
                  </a:lnTo>
                  <a:lnTo>
                    <a:pt x="177271" y="257704"/>
                  </a:lnTo>
                  <a:lnTo>
                    <a:pt x="176742" y="259292"/>
                  </a:lnTo>
                  <a:lnTo>
                    <a:pt x="178329" y="260350"/>
                  </a:lnTo>
                  <a:lnTo>
                    <a:pt x="178858" y="259292"/>
                  </a:lnTo>
                  <a:lnTo>
                    <a:pt x="179917" y="260350"/>
                  </a:lnTo>
                  <a:lnTo>
                    <a:pt x="180446" y="260350"/>
                  </a:lnTo>
                  <a:lnTo>
                    <a:pt x="180975" y="262996"/>
                  </a:lnTo>
                  <a:lnTo>
                    <a:pt x="180975" y="265112"/>
                  </a:lnTo>
                  <a:lnTo>
                    <a:pt x="173567" y="276754"/>
                  </a:lnTo>
                  <a:lnTo>
                    <a:pt x="170921" y="277283"/>
                  </a:lnTo>
                  <a:lnTo>
                    <a:pt x="169862" y="277813"/>
                  </a:lnTo>
                  <a:lnTo>
                    <a:pt x="169862" y="279929"/>
                  </a:lnTo>
                  <a:lnTo>
                    <a:pt x="170921" y="280458"/>
                  </a:lnTo>
                  <a:lnTo>
                    <a:pt x="170921" y="281517"/>
                  </a:lnTo>
                  <a:lnTo>
                    <a:pt x="169862" y="281517"/>
                  </a:lnTo>
                  <a:lnTo>
                    <a:pt x="169862" y="280458"/>
                  </a:lnTo>
                  <a:lnTo>
                    <a:pt x="168804" y="280458"/>
                  </a:lnTo>
                  <a:lnTo>
                    <a:pt x="168275" y="279400"/>
                  </a:lnTo>
                  <a:lnTo>
                    <a:pt x="164571" y="279929"/>
                  </a:lnTo>
                  <a:lnTo>
                    <a:pt x="162454" y="279929"/>
                  </a:lnTo>
                  <a:lnTo>
                    <a:pt x="158750" y="281517"/>
                  </a:lnTo>
                  <a:lnTo>
                    <a:pt x="158221" y="282575"/>
                  </a:lnTo>
                  <a:lnTo>
                    <a:pt x="158221" y="283633"/>
                  </a:lnTo>
                  <a:lnTo>
                    <a:pt x="158221" y="284692"/>
                  </a:lnTo>
                  <a:lnTo>
                    <a:pt x="160337" y="285221"/>
                  </a:lnTo>
                  <a:lnTo>
                    <a:pt x="159808" y="285750"/>
                  </a:lnTo>
                  <a:lnTo>
                    <a:pt x="159808" y="286808"/>
                  </a:lnTo>
                  <a:lnTo>
                    <a:pt x="160337" y="287337"/>
                  </a:lnTo>
                  <a:lnTo>
                    <a:pt x="161396" y="287337"/>
                  </a:lnTo>
                  <a:lnTo>
                    <a:pt x="161396" y="288396"/>
                  </a:lnTo>
                  <a:lnTo>
                    <a:pt x="158221" y="290513"/>
                  </a:lnTo>
                  <a:lnTo>
                    <a:pt x="155575" y="289454"/>
                  </a:lnTo>
                  <a:lnTo>
                    <a:pt x="156104" y="288925"/>
                  </a:lnTo>
                  <a:lnTo>
                    <a:pt x="156104" y="286808"/>
                  </a:lnTo>
                  <a:lnTo>
                    <a:pt x="156633" y="287337"/>
                  </a:lnTo>
                  <a:lnTo>
                    <a:pt x="157692" y="286279"/>
                  </a:lnTo>
                  <a:lnTo>
                    <a:pt x="157163" y="285221"/>
                  </a:lnTo>
                  <a:lnTo>
                    <a:pt x="156104" y="284163"/>
                  </a:lnTo>
                  <a:lnTo>
                    <a:pt x="153987" y="284692"/>
                  </a:lnTo>
                  <a:lnTo>
                    <a:pt x="153458" y="285221"/>
                  </a:lnTo>
                  <a:lnTo>
                    <a:pt x="151871" y="289983"/>
                  </a:lnTo>
                  <a:lnTo>
                    <a:pt x="150813" y="291571"/>
                  </a:lnTo>
                  <a:lnTo>
                    <a:pt x="145521" y="295804"/>
                  </a:lnTo>
                  <a:lnTo>
                    <a:pt x="147108" y="297392"/>
                  </a:lnTo>
                  <a:lnTo>
                    <a:pt x="147638" y="297921"/>
                  </a:lnTo>
                  <a:lnTo>
                    <a:pt x="146050" y="298450"/>
                  </a:lnTo>
                  <a:lnTo>
                    <a:pt x="145521" y="298450"/>
                  </a:lnTo>
                  <a:lnTo>
                    <a:pt x="143404" y="297921"/>
                  </a:lnTo>
                  <a:lnTo>
                    <a:pt x="142346" y="298450"/>
                  </a:lnTo>
                  <a:lnTo>
                    <a:pt x="138642" y="300567"/>
                  </a:lnTo>
                  <a:lnTo>
                    <a:pt x="138112" y="301096"/>
                  </a:lnTo>
                  <a:lnTo>
                    <a:pt x="135467" y="301096"/>
                  </a:lnTo>
                  <a:lnTo>
                    <a:pt x="132292" y="302683"/>
                  </a:lnTo>
                  <a:lnTo>
                    <a:pt x="132292" y="305329"/>
                  </a:lnTo>
                  <a:lnTo>
                    <a:pt x="132292" y="308504"/>
                  </a:lnTo>
                  <a:lnTo>
                    <a:pt x="130175" y="310621"/>
                  </a:lnTo>
                  <a:lnTo>
                    <a:pt x="124883" y="311679"/>
                  </a:lnTo>
                  <a:lnTo>
                    <a:pt x="122767" y="313267"/>
                  </a:lnTo>
                  <a:lnTo>
                    <a:pt x="122237" y="313796"/>
                  </a:lnTo>
                  <a:lnTo>
                    <a:pt x="122237" y="314854"/>
                  </a:lnTo>
                  <a:lnTo>
                    <a:pt x="123825" y="315383"/>
                  </a:lnTo>
                  <a:lnTo>
                    <a:pt x="121708" y="316442"/>
                  </a:lnTo>
                  <a:lnTo>
                    <a:pt x="120121" y="316971"/>
                  </a:lnTo>
                  <a:lnTo>
                    <a:pt x="119592" y="316971"/>
                  </a:lnTo>
                  <a:lnTo>
                    <a:pt x="118533" y="316442"/>
                  </a:lnTo>
                  <a:lnTo>
                    <a:pt x="114300" y="315913"/>
                  </a:lnTo>
                  <a:lnTo>
                    <a:pt x="113242" y="316442"/>
                  </a:lnTo>
                  <a:lnTo>
                    <a:pt x="112712" y="314854"/>
                  </a:lnTo>
                  <a:lnTo>
                    <a:pt x="112712" y="313267"/>
                  </a:lnTo>
                  <a:lnTo>
                    <a:pt x="111125" y="313267"/>
                  </a:lnTo>
                  <a:lnTo>
                    <a:pt x="107950" y="313267"/>
                  </a:lnTo>
                  <a:lnTo>
                    <a:pt x="108479" y="314854"/>
                  </a:lnTo>
                  <a:lnTo>
                    <a:pt x="110067" y="317500"/>
                  </a:lnTo>
                  <a:lnTo>
                    <a:pt x="110596" y="317500"/>
                  </a:lnTo>
                  <a:lnTo>
                    <a:pt x="110596" y="319087"/>
                  </a:lnTo>
                  <a:lnTo>
                    <a:pt x="110596" y="321204"/>
                  </a:lnTo>
                  <a:lnTo>
                    <a:pt x="111654" y="322263"/>
                  </a:lnTo>
                  <a:lnTo>
                    <a:pt x="110596" y="322792"/>
                  </a:lnTo>
                  <a:lnTo>
                    <a:pt x="108479" y="322792"/>
                  </a:lnTo>
                  <a:lnTo>
                    <a:pt x="108479" y="321733"/>
                  </a:lnTo>
                  <a:lnTo>
                    <a:pt x="106892" y="322263"/>
                  </a:lnTo>
                  <a:lnTo>
                    <a:pt x="106362" y="322792"/>
                  </a:lnTo>
                  <a:lnTo>
                    <a:pt x="105304" y="322263"/>
                  </a:lnTo>
                  <a:lnTo>
                    <a:pt x="103188" y="323321"/>
                  </a:lnTo>
                  <a:lnTo>
                    <a:pt x="102129" y="322792"/>
                  </a:lnTo>
                  <a:lnTo>
                    <a:pt x="100013" y="320675"/>
                  </a:lnTo>
                  <a:lnTo>
                    <a:pt x="97896" y="321204"/>
                  </a:lnTo>
                  <a:lnTo>
                    <a:pt x="96837" y="321204"/>
                  </a:lnTo>
                  <a:lnTo>
                    <a:pt x="96837" y="322263"/>
                  </a:lnTo>
                  <a:lnTo>
                    <a:pt x="95250" y="321733"/>
                  </a:lnTo>
                  <a:lnTo>
                    <a:pt x="94721" y="322263"/>
                  </a:lnTo>
                  <a:lnTo>
                    <a:pt x="93663" y="321733"/>
                  </a:lnTo>
                  <a:lnTo>
                    <a:pt x="90487" y="322792"/>
                  </a:lnTo>
                  <a:lnTo>
                    <a:pt x="89429" y="323321"/>
                  </a:lnTo>
                  <a:lnTo>
                    <a:pt x="88900" y="323321"/>
                  </a:lnTo>
                  <a:lnTo>
                    <a:pt x="88371" y="324908"/>
                  </a:lnTo>
                  <a:lnTo>
                    <a:pt x="89958" y="324908"/>
                  </a:lnTo>
                  <a:lnTo>
                    <a:pt x="91546" y="324908"/>
                  </a:lnTo>
                  <a:lnTo>
                    <a:pt x="91017" y="325438"/>
                  </a:lnTo>
                  <a:lnTo>
                    <a:pt x="89958" y="325967"/>
                  </a:lnTo>
                  <a:lnTo>
                    <a:pt x="91546" y="326496"/>
                  </a:lnTo>
                  <a:lnTo>
                    <a:pt x="91546" y="327025"/>
                  </a:lnTo>
                  <a:lnTo>
                    <a:pt x="88900" y="327554"/>
                  </a:lnTo>
                  <a:lnTo>
                    <a:pt x="89429" y="328083"/>
                  </a:lnTo>
                  <a:lnTo>
                    <a:pt x="90487" y="328083"/>
                  </a:lnTo>
                  <a:lnTo>
                    <a:pt x="91017" y="329142"/>
                  </a:lnTo>
                  <a:lnTo>
                    <a:pt x="91546" y="329671"/>
                  </a:lnTo>
                  <a:lnTo>
                    <a:pt x="94192" y="329142"/>
                  </a:lnTo>
                  <a:lnTo>
                    <a:pt x="94721" y="330200"/>
                  </a:lnTo>
                  <a:lnTo>
                    <a:pt x="95779" y="330200"/>
                  </a:lnTo>
                  <a:lnTo>
                    <a:pt x="100542" y="331788"/>
                  </a:lnTo>
                  <a:lnTo>
                    <a:pt x="101600" y="332846"/>
                  </a:lnTo>
                  <a:lnTo>
                    <a:pt x="103717" y="331788"/>
                  </a:lnTo>
                  <a:lnTo>
                    <a:pt x="104246" y="332846"/>
                  </a:lnTo>
                  <a:lnTo>
                    <a:pt x="103717" y="334433"/>
                  </a:lnTo>
                  <a:lnTo>
                    <a:pt x="104246" y="334962"/>
                  </a:lnTo>
                  <a:lnTo>
                    <a:pt x="105833" y="335492"/>
                  </a:lnTo>
                  <a:lnTo>
                    <a:pt x="106892" y="336021"/>
                  </a:lnTo>
                  <a:lnTo>
                    <a:pt x="107421" y="336550"/>
                  </a:lnTo>
                  <a:lnTo>
                    <a:pt x="106892" y="338138"/>
                  </a:lnTo>
                  <a:lnTo>
                    <a:pt x="109538" y="341842"/>
                  </a:lnTo>
                  <a:lnTo>
                    <a:pt x="111654" y="342371"/>
                  </a:lnTo>
                  <a:lnTo>
                    <a:pt x="112712" y="342900"/>
                  </a:lnTo>
                  <a:lnTo>
                    <a:pt x="113242" y="343958"/>
                  </a:lnTo>
                  <a:lnTo>
                    <a:pt x="113771" y="345546"/>
                  </a:lnTo>
                  <a:lnTo>
                    <a:pt x="112712" y="347663"/>
                  </a:lnTo>
                  <a:lnTo>
                    <a:pt x="112712" y="348192"/>
                  </a:lnTo>
                  <a:lnTo>
                    <a:pt x="115358" y="351367"/>
                  </a:lnTo>
                  <a:lnTo>
                    <a:pt x="115888" y="352425"/>
                  </a:lnTo>
                  <a:lnTo>
                    <a:pt x="115888" y="352425"/>
                  </a:lnTo>
                  <a:lnTo>
                    <a:pt x="115358" y="351896"/>
                  </a:lnTo>
                  <a:lnTo>
                    <a:pt x="113771" y="350308"/>
                  </a:lnTo>
                  <a:lnTo>
                    <a:pt x="113242" y="350308"/>
                  </a:lnTo>
                  <a:lnTo>
                    <a:pt x="112712" y="352954"/>
                  </a:lnTo>
                  <a:lnTo>
                    <a:pt x="112183" y="357188"/>
                  </a:lnTo>
                  <a:lnTo>
                    <a:pt x="112712" y="356658"/>
                  </a:lnTo>
                  <a:lnTo>
                    <a:pt x="113771" y="357717"/>
                  </a:lnTo>
                  <a:lnTo>
                    <a:pt x="113771" y="358246"/>
                  </a:lnTo>
                  <a:lnTo>
                    <a:pt x="112712" y="358775"/>
                  </a:lnTo>
                  <a:lnTo>
                    <a:pt x="112183" y="362479"/>
                  </a:lnTo>
                  <a:lnTo>
                    <a:pt x="109008" y="369358"/>
                  </a:lnTo>
                  <a:lnTo>
                    <a:pt x="107950" y="368829"/>
                  </a:lnTo>
                  <a:lnTo>
                    <a:pt x="105833" y="368829"/>
                  </a:lnTo>
                  <a:lnTo>
                    <a:pt x="102658" y="367242"/>
                  </a:lnTo>
                  <a:lnTo>
                    <a:pt x="101071" y="366712"/>
                  </a:lnTo>
                  <a:lnTo>
                    <a:pt x="100013" y="367771"/>
                  </a:lnTo>
                  <a:lnTo>
                    <a:pt x="98425" y="368300"/>
                  </a:lnTo>
                  <a:lnTo>
                    <a:pt x="95250" y="367771"/>
                  </a:lnTo>
                  <a:lnTo>
                    <a:pt x="85725" y="367242"/>
                  </a:lnTo>
                  <a:lnTo>
                    <a:pt x="83608" y="366712"/>
                  </a:lnTo>
                  <a:lnTo>
                    <a:pt x="82021" y="365654"/>
                  </a:lnTo>
                  <a:lnTo>
                    <a:pt x="80962" y="365654"/>
                  </a:lnTo>
                  <a:lnTo>
                    <a:pt x="77258" y="366712"/>
                  </a:lnTo>
                  <a:lnTo>
                    <a:pt x="75142" y="367242"/>
                  </a:lnTo>
                  <a:lnTo>
                    <a:pt x="72496" y="366712"/>
                  </a:lnTo>
                  <a:lnTo>
                    <a:pt x="69321" y="365654"/>
                  </a:lnTo>
                  <a:lnTo>
                    <a:pt x="67204" y="365125"/>
                  </a:lnTo>
                  <a:lnTo>
                    <a:pt x="65087" y="366712"/>
                  </a:lnTo>
                  <a:lnTo>
                    <a:pt x="65087" y="367771"/>
                  </a:lnTo>
                  <a:lnTo>
                    <a:pt x="64558" y="368829"/>
                  </a:lnTo>
                  <a:lnTo>
                    <a:pt x="60854" y="368829"/>
                  </a:lnTo>
                  <a:lnTo>
                    <a:pt x="59796" y="369358"/>
                  </a:lnTo>
                  <a:lnTo>
                    <a:pt x="58737" y="370417"/>
                  </a:lnTo>
                  <a:lnTo>
                    <a:pt x="58208" y="370946"/>
                  </a:lnTo>
                  <a:lnTo>
                    <a:pt x="58208" y="372533"/>
                  </a:lnTo>
                  <a:lnTo>
                    <a:pt x="58737" y="372533"/>
                  </a:lnTo>
                  <a:lnTo>
                    <a:pt x="60325" y="373063"/>
                  </a:lnTo>
                  <a:lnTo>
                    <a:pt x="62442" y="376237"/>
                  </a:lnTo>
                  <a:lnTo>
                    <a:pt x="61383" y="378354"/>
                  </a:lnTo>
                  <a:lnTo>
                    <a:pt x="60854" y="379942"/>
                  </a:lnTo>
                  <a:lnTo>
                    <a:pt x="61383" y="381000"/>
                  </a:lnTo>
                  <a:lnTo>
                    <a:pt x="60325" y="382058"/>
                  </a:lnTo>
                  <a:lnTo>
                    <a:pt x="60854" y="383117"/>
                  </a:lnTo>
                  <a:lnTo>
                    <a:pt x="60854" y="385233"/>
                  </a:lnTo>
                  <a:lnTo>
                    <a:pt x="61913" y="388408"/>
                  </a:lnTo>
                  <a:lnTo>
                    <a:pt x="60325" y="394758"/>
                  </a:lnTo>
                  <a:lnTo>
                    <a:pt x="60325" y="395288"/>
                  </a:lnTo>
                  <a:lnTo>
                    <a:pt x="59267" y="398992"/>
                  </a:lnTo>
                  <a:lnTo>
                    <a:pt x="57679" y="401108"/>
                  </a:lnTo>
                  <a:lnTo>
                    <a:pt x="57150" y="401638"/>
                  </a:lnTo>
                  <a:lnTo>
                    <a:pt x="57150" y="402696"/>
                  </a:lnTo>
                  <a:lnTo>
                    <a:pt x="56621" y="404813"/>
                  </a:lnTo>
                  <a:lnTo>
                    <a:pt x="56092" y="406400"/>
                  </a:lnTo>
                  <a:lnTo>
                    <a:pt x="56092" y="406929"/>
                  </a:lnTo>
                  <a:lnTo>
                    <a:pt x="57150" y="406929"/>
                  </a:lnTo>
                  <a:lnTo>
                    <a:pt x="58737" y="406400"/>
                  </a:lnTo>
                  <a:lnTo>
                    <a:pt x="59796" y="404813"/>
                  </a:lnTo>
                  <a:lnTo>
                    <a:pt x="60325" y="406400"/>
                  </a:lnTo>
                  <a:lnTo>
                    <a:pt x="59267" y="407458"/>
                  </a:lnTo>
                  <a:lnTo>
                    <a:pt x="57679" y="407458"/>
                  </a:lnTo>
                  <a:lnTo>
                    <a:pt x="58208" y="409046"/>
                  </a:lnTo>
                  <a:lnTo>
                    <a:pt x="60854" y="408517"/>
                  </a:lnTo>
                  <a:lnTo>
                    <a:pt x="61383" y="409046"/>
                  </a:lnTo>
                  <a:lnTo>
                    <a:pt x="60854" y="409575"/>
                  </a:lnTo>
                  <a:lnTo>
                    <a:pt x="61383" y="410633"/>
                  </a:lnTo>
                  <a:lnTo>
                    <a:pt x="60325" y="412750"/>
                  </a:lnTo>
                  <a:lnTo>
                    <a:pt x="60854" y="413279"/>
                  </a:lnTo>
                  <a:lnTo>
                    <a:pt x="60854" y="416454"/>
                  </a:lnTo>
                  <a:lnTo>
                    <a:pt x="59796" y="419629"/>
                  </a:lnTo>
                  <a:lnTo>
                    <a:pt x="59796" y="420688"/>
                  </a:lnTo>
                  <a:lnTo>
                    <a:pt x="62442" y="419629"/>
                  </a:lnTo>
                  <a:lnTo>
                    <a:pt x="62971" y="419629"/>
                  </a:lnTo>
                  <a:lnTo>
                    <a:pt x="65087" y="419629"/>
                  </a:lnTo>
                  <a:lnTo>
                    <a:pt x="66675" y="420158"/>
                  </a:lnTo>
                  <a:lnTo>
                    <a:pt x="67733" y="420158"/>
                  </a:lnTo>
                  <a:lnTo>
                    <a:pt x="70379" y="418571"/>
                  </a:lnTo>
                  <a:lnTo>
                    <a:pt x="71967" y="418571"/>
                  </a:lnTo>
                  <a:lnTo>
                    <a:pt x="73554" y="419100"/>
                  </a:lnTo>
                  <a:lnTo>
                    <a:pt x="76200" y="420158"/>
                  </a:lnTo>
                  <a:lnTo>
                    <a:pt x="77788" y="422275"/>
                  </a:lnTo>
                  <a:lnTo>
                    <a:pt x="77258" y="422804"/>
                  </a:lnTo>
                  <a:lnTo>
                    <a:pt x="77258" y="423333"/>
                  </a:lnTo>
                  <a:lnTo>
                    <a:pt x="78846" y="423862"/>
                  </a:lnTo>
                  <a:lnTo>
                    <a:pt x="78317" y="424921"/>
                  </a:lnTo>
                  <a:lnTo>
                    <a:pt x="79375" y="425979"/>
                  </a:lnTo>
                  <a:lnTo>
                    <a:pt x="81492" y="427567"/>
                  </a:lnTo>
                  <a:lnTo>
                    <a:pt x="83079" y="428096"/>
                  </a:lnTo>
                  <a:lnTo>
                    <a:pt x="84138" y="427567"/>
                  </a:lnTo>
                  <a:lnTo>
                    <a:pt x="84138" y="427038"/>
                  </a:lnTo>
                  <a:lnTo>
                    <a:pt x="84667" y="427567"/>
                  </a:lnTo>
                  <a:lnTo>
                    <a:pt x="84667" y="426508"/>
                  </a:lnTo>
                  <a:lnTo>
                    <a:pt x="85725" y="424921"/>
                  </a:lnTo>
                  <a:lnTo>
                    <a:pt x="89429" y="424921"/>
                  </a:lnTo>
                  <a:lnTo>
                    <a:pt x="91546" y="422804"/>
                  </a:lnTo>
                  <a:lnTo>
                    <a:pt x="101600" y="422275"/>
                  </a:lnTo>
                  <a:lnTo>
                    <a:pt x="102129" y="422804"/>
                  </a:lnTo>
                  <a:lnTo>
                    <a:pt x="103188" y="422804"/>
                  </a:lnTo>
                  <a:lnTo>
                    <a:pt x="103717" y="422275"/>
                  </a:lnTo>
                  <a:lnTo>
                    <a:pt x="105833" y="422275"/>
                  </a:lnTo>
                  <a:lnTo>
                    <a:pt x="106362" y="422804"/>
                  </a:lnTo>
                  <a:lnTo>
                    <a:pt x="108479" y="420688"/>
                  </a:lnTo>
                  <a:lnTo>
                    <a:pt x="109538" y="418042"/>
                  </a:lnTo>
                  <a:lnTo>
                    <a:pt x="110596" y="416983"/>
                  </a:lnTo>
                  <a:lnTo>
                    <a:pt x="112712" y="415925"/>
                  </a:lnTo>
                  <a:lnTo>
                    <a:pt x="115888" y="415925"/>
                  </a:lnTo>
                  <a:lnTo>
                    <a:pt x="116417" y="415396"/>
                  </a:lnTo>
                  <a:lnTo>
                    <a:pt x="115888" y="414337"/>
                  </a:lnTo>
                  <a:lnTo>
                    <a:pt x="117475" y="411163"/>
                  </a:lnTo>
                  <a:lnTo>
                    <a:pt x="118004" y="410633"/>
                  </a:lnTo>
                  <a:lnTo>
                    <a:pt x="119063" y="409046"/>
                  </a:lnTo>
                  <a:lnTo>
                    <a:pt x="123296" y="406400"/>
                  </a:lnTo>
                  <a:lnTo>
                    <a:pt x="122767" y="405871"/>
                  </a:lnTo>
                  <a:lnTo>
                    <a:pt x="120650" y="404813"/>
                  </a:lnTo>
                  <a:lnTo>
                    <a:pt x="120121" y="403754"/>
                  </a:lnTo>
                  <a:lnTo>
                    <a:pt x="119063" y="401108"/>
                  </a:lnTo>
                  <a:lnTo>
                    <a:pt x="120650" y="397404"/>
                  </a:lnTo>
                  <a:lnTo>
                    <a:pt x="123825" y="394229"/>
                  </a:lnTo>
                  <a:lnTo>
                    <a:pt x="125413" y="391583"/>
                  </a:lnTo>
                  <a:lnTo>
                    <a:pt x="127529" y="391054"/>
                  </a:lnTo>
                  <a:lnTo>
                    <a:pt x="127529" y="390525"/>
                  </a:lnTo>
                  <a:lnTo>
                    <a:pt x="127000" y="389996"/>
                  </a:lnTo>
                  <a:lnTo>
                    <a:pt x="127000" y="388938"/>
                  </a:lnTo>
                  <a:lnTo>
                    <a:pt x="128058" y="387879"/>
                  </a:lnTo>
                  <a:lnTo>
                    <a:pt x="131233" y="386821"/>
                  </a:lnTo>
                  <a:lnTo>
                    <a:pt x="136525" y="385763"/>
                  </a:lnTo>
                  <a:lnTo>
                    <a:pt x="137054" y="384175"/>
                  </a:lnTo>
                  <a:lnTo>
                    <a:pt x="143404" y="381000"/>
                  </a:lnTo>
                  <a:lnTo>
                    <a:pt x="143933" y="379413"/>
                  </a:lnTo>
                  <a:lnTo>
                    <a:pt x="143404" y="378883"/>
                  </a:lnTo>
                  <a:lnTo>
                    <a:pt x="143404" y="377296"/>
                  </a:lnTo>
                  <a:lnTo>
                    <a:pt x="159279" y="370417"/>
                  </a:lnTo>
                  <a:lnTo>
                    <a:pt x="160867" y="371475"/>
                  </a:lnTo>
                  <a:lnTo>
                    <a:pt x="162454" y="371475"/>
                  </a:lnTo>
                  <a:lnTo>
                    <a:pt x="167217" y="370417"/>
                  </a:lnTo>
                  <a:lnTo>
                    <a:pt x="169862" y="367771"/>
                  </a:lnTo>
                  <a:lnTo>
                    <a:pt x="172508" y="366183"/>
                  </a:lnTo>
                  <a:lnTo>
                    <a:pt x="174096" y="364067"/>
                  </a:lnTo>
                  <a:lnTo>
                    <a:pt x="177271" y="363538"/>
                  </a:lnTo>
                  <a:lnTo>
                    <a:pt x="178329" y="362479"/>
                  </a:lnTo>
                  <a:lnTo>
                    <a:pt x="185737" y="359833"/>
                  </a:lnTo>
                  <a:lnTo>
                    <a:pt x="188913" y="360892"/>
                  </a:lnTo>
                  <a:lnTo>
                    <a:pt x="190500" y="361421"/>
                  </a:lnTo>
                  <a:lnTo>
                    <a:pt x="192087" y="363538"/>
                  </a:lnTo>
                  <a:lnTo>
                    <a:pt x="193146" y="365125"/>
                  </a:lnTo>
                  <a:lnTo>
                    <a:pt x="194204" y="368829"/>
                  </a:lnTo>
                  <a:lnTo>
                    <a:pt x="196321" y="372533"/>
                  </a:lnTo>
                  <a:lnTo>
                    <a:pt x="198438" y="374650"/>
                  </a:lnTo>
                  <a:lnTo>
                    <a:pt x="201083" y="376237"/>
                  </a:lnTo>
                  <a:lnTo>
                    <a:pt x="209021" y="383117"/>
                  </a:lnTo>
                  <a:lnTo>
                    <a:pt x="211667" y="384704"/>
                  </a:lnTo>
                  <a:lnTo>
                    <a:pt x="213254" y="385233"/>
                  </a:lnTo>
                  <a:lnTo>
                    <a:pt x="214842" y="385233"/>
                  </a:lnTo>
                  <a:lnTo>
                    <a:pt x="216958" y="385763"/>
                  </a:lnTo>
                  <a:lnTo>
                    <a:pt x="217487" y="386821"/>
                  </a:lnTo>
                  <a:lnTo>
                    <a:pt x="218017" y="387879"/>
                  </a:lnTo>
                  <a:lnTo>
                    <a:pt x="219075" y="389996"/>
                  </a:lnTo>
                  <a:lnTo>
                    <a:pt x="220133" y="388938"/>
                  </a:lnTo>
                  <a:lnTo>
                    <a:pt x="221192" y="388938"/>
                  </a:lnTo>
                  <a:lnTo>
                    <a:pt x="221721" y="389996"/>
                  </a:lnTo>
                  <a:lnTo>
                    <a:pt x="221192" y="390525"/>
                  </a:lnTo>
                  <a:lnTo>
                    <a:pt x="220663" y="391054"/>
                  </a:lnTo>
                  <a:lnTo>
                    <a:pt x="223837" y="389996"/>
                  </a:lnTo>
                  <a:lnTo>
                    <a:pt x="224896" y="391054"/>
                  </a:lnTo>
                  <a:lnTo>
                    <a:pt x="225425" y="392642"/>
                  </a:lnTo>
                  <a:lnTo>
                    <a:pt x="224896" y="393700"/>
                  </a:lnTo>
                  <a:lnTo>
                    <a:pt x="225425" y="394229"/>
                  </a:lnTo>
                  <a:lnTo>
                    <a:pt x="228600" y="395817"/>
                  </a:lnTo>
                  <a:lnTo>
                    <a:pt x="229129" y="395288"/>
                  </a:lnTo>
                  <a:lnTo>
                    <a:pt x="230188" y="395288"/>
                  </a:lnTo>
                  <a:lnTo>
                    <a:pt x="230717" y="396346"/>
                  </a:lnTo>
                  <a:lnTo>
                    <a:pt x="231246" y="398462"/>
                  </a:lnTo>
                  <a:lnTo>
                    <a:pt x="232304" y="400579"/>
                  </a:lnTo>
                  <a:lnTo>
                    <a:pt x="232833" y="403754"/>
                  </a:lnTo>
                  <a:lnTo>
                    <a:pt x="233362" y="404283"/>
                  </a:lnTo>
                  <a:lnTo>
                    <a:pt x="233892" y="405871"/>
                  </a:lnTo>
                  <a:lnTo>
                    <a:pt x="233362" y="406400"/>
                  </a:lnTo>
                  <a:lnTo>
                    <a:pt x="232304" y="405871"/>
                  </a:lnTo>
                  <a:lnTo>
                    <a:pt x="231246" y="406929"/>
                  </a:lnTo>
                  <a:lnTo>
                    <a:pt x="231775" y="407458"/>
                  </a:lnTo>
                  <a:lnTo>
                    <a:pt x="230717" y="409575"/>
                  </a:lnTo>
                  <a:lnTo>
                    <a:pt x="229658" y="410104"/>
                  </a:lnTo>
                  <a:lnTo>
                    <a:pt x="229658" y="411692"/>
                  </a:lnTo>
                  <a:lnTo>
                    <a:pt x="230188" y="412221"/>
                  </a:lnTo>
                  <a:lnTo>
                    <a:pt x="230717" y="412750"/>
                  </a:lnTo>
                  <a:lnTo>
                    <a:pt x="232833" y="412221"/>
                  </a:lnTo>
                  <a:lnTo>
                    <a:pt x="234950" y="409575"/>
                  </a:lnTo>
                  <a:lnTo>
                    <a:pt x="236538" y="408517"/>
                  </a:lnTo>
                  <a:lnTo>
                    <a:pt x="236008" y="405871"/>
                  </a:lnTo>
                  <a:lnTo>
                    <a:pt x="236538" y="405342"/>
                  </a:lnTo>
                  <a:lnTo>
                    <a:pt x="238125" y="404283"/>
                  </a:lnTo>
                  <a:lnTo>
                    <a:pt x="239712" y="404283"/>
                  </a:lnTo>
                  <a:lnTo>
                    <a:pt x="240771" y="403754"/>
                  </a:lnTo>
                  <a:lnTo>
                    <a:pt x="240242" y="403225"/>
                  </a:lnTo>
                  <a:lnTo>
                    <a:pt x="240242" y="401638"/>
                  </a:lnTo>
                  <a:lnTo>
                    <a:pt x="240242" y="400579"/>
                  </a:lnTo>
                  <a:lnTo>
                    <a:pt x="236008" y="397933"/>
                  </a:lnTo>
                  <a:lnTo>
                    <a:pt x="236008" y="396875"/>
                  </a:lnTo>
                  <a:lnTo>
                    <a:pt x="236538" y="395817"/>
                  </a:lnTo>
                  <a:lnTo>
                    <a:pt x="236538" y="395288"/>
                  </a:lnTo>
                  <a:lnTo>
                    <a:pt x="237596" y="394229"/>
                  </a:lnTo>
                  <a:lnTo>
                    <a:pt x="238125" y="392642"/>
                  </a:lnTo>
                  <a:lnTo>
                    <a:pt x="239183" y="391583"/>
                  </a:lnTo>
                  <a:lnTo>
                    <a:pt x="239712" y="391583"/>
                  </a:lnTo>
                  <a:lnTo>
                    <a:pt x="240771" y="391583"/>
                  </a:lnTo>
                  <a:lnTo>
                    <a:pt x="240771" y="392642"/>
                  </a:lnTo>
                  <a:lnTo>
                    <a:pt x="241829" y="393171"/>
                  </a:lnTo>
                  <a:lnTo>
                    <a:pt x="243417" y="393171"/>
                  </a:lnTo>
                  <a:lnTo>
                    <a:pt x="245004" y="393700"/>
                  </a:lnTo>
                  <a:lnTo>
                    <a:pt x="246063" y="394229"/>
                  </a:lnTo>
                  <a:lnTo>
                    <a:pt x="246063" y="396346"/>
                  </a:lnTo>
                  <a:lnTo>
                    <a:pt x="247121" y="396875"/>
                  </a:lnTo>
                  <a:lnTo>
                    <a:pt x="248708" y="397933"/>
                  </a:lnTo>
                  <a:lnTo>
                    <a:pt x="249767" y="395288"/>
                  </a:lnTo>
                  <a:lnTo>
                    <a:pt x="248708" y="393171"/>
                  </a:lnTo>
                  <a:lnTo>
                    <a:pt x="246063" y="391583"/>
                  </a:lnTo>
                  <a:lnTo>
                    <a:pt x="246063" y="391054"/>
                  </a:lnTo>
                  <a:lnTo>
                    <a:pt x="238125" y="386821"/>
                  </a:lnTo>
                  <a:lnTo>
                    <a:pt x="231775" y="384704"/>
                  </a:lnTo>
                  <a:lnTo>
                    <a:pt x="230717" y="383646"/>
                  </a:lnTo>
                  <a:lnTo>
                    <a:pt x="231775" y="382587"/>
                  </a:lnTo>
                  <a:lnTo>
                    <a:pt x="233362" y="381529"/>
                  </a:lnTo>
                  <a:lnTo>
                    <a:pt x="233362" y="380471"/>
                  </a:lnTo>
                  <a:lnTo>
                    <a:pt x="231775" y="379942"/>
                  </a:lnTo>
                  <a:lnTo>
                    <a:pt x="228071" y="380471"/>
                  </a:lnTo>
                  <a:lnTo>
                    <a:pt x="224367" y="379413"/>
                  </a:lnTo>
                  <a:lnTo>
                    <a:pt x="223308" y="379413"/>
                  </a:lnTo>
                  <a:lnTo>
                    <a:pt x="222779" y="378354"/>
                  </a:lnTo>
                  <a:lnTo>
                    <a:pt x="221721" y="377296"/>
                  </a:lnTo>
                  <a:lnTo>
                    <a:pt x="218546" y="374121"/>
                  </a:lnTo>
                  <a:lnTo>
                    <a:pt x="217487" y="372004"/>
                  </a:lnTo>
                  <a:lnTo>
                    <a:pt x="216429" y="369888"/>
                  </a:lnTo>
                  <a:lnTo>
                    <a:pt x="216429" y="367771"/>
                  </a:lnTo>
                  <a:lnTo>
                    <a:pt x="215371" y="366712"/>
                  </a:lnTo>
                  <a:lnTo>
                    <a:pt x="209021" y="363538"/>
                  </a:lnTo>
                  <a:lnTo>
                    <a:pt x="206375" y="360362"/>
                  </a:lnTo>
                  <a:lnTo>
                    <a:pt x="205846" y="356658"/>
                  </a:lnTo>
                  <a:lnTo>
                    <a:pt x="207433" y="356129"/>
                  </a:lnTo>
                  <a:lnTo>
                    <a:pt x="207962" y="355600"/>
                  </a:lnTo>
                  <a:lnTo>
                    <a:pt x="206375" y="354013"/>
                  </a:lnTo>
                  <a:lnTo>
                    <a:pt x="206375" y="352954"/>
                  </a:lnTo>
                  <a:lnTo>
                    <a:pt x="205846" y="352954"/>
                  </a:lnTo>
                  <a:lnTo>
                    <a:pt x="216429" y="349250"/>
                  </a:lnTo>
                  <a:lnTo>
                    <a:pt x="214842" y="350308"/>
                  </a:lnTo>
                  <a:lnTo>
                    <a:pt x="215371" y="352954"/>
                  </a:lnTo>
                  <a:lnTo>
                    <a:pt x="215900" y="354013"/>
                  </a:lnTo>
                  <a:lnTo>
                    <a:pt x="217487" y="356129"/>
                  </a:lnTo>
                  <a:lnTo>
                    <a:pt x="218017" y="356129"/>
                  </a:lnTo>
                  <a:lnTo>
                    <a:pt x="218546" y="355071"/>
                  </a:lnTo>
                  <a:lnTo>
                    <a:pt x="219604" y="354542"/>
                  </a:lnTo>
                  <a:lnTo>
                    <a:pt x="219075" y="354013"/>
                  </a:lnTo>
                  <a:lnTo>
                    <a:pt x="219075" y="354013"/>
                  </a:lnTo>
                  <a:lnTo>
                    <a:pt x="224367" y="358246"/>
                  </a:lnTo>
                  <a:lnTo>
                    <a:pt x="224367" y="358775"/>
                  </a:lnTo>
                  <a:lnTo>
                    <a:pt x="226483" y="360362"/>
                  </a:lnTo>
                  <a:lnTo>
                    <a:pt x="228071" y="361421"/>
                  </a:lnTo>
                  <a:lnTo>
                    <a:pt x="228071" y="361421"/>
                  </a:lnTo>
                  <a:lnTo>
                    <a:pt x="225425" y="361421"/>
                  </a:lnTo>
                  <a:lnTo>
                    <a:pt x="227013" y="364067"/>
                  </a:lnTo>
                  <a:lnTo>
                    <a:pt x="230717" y="366183"/>
                  </a:lnTo>
                  <a:lnTo>
                    <a:pt x="231775" y="367771"/>
                  </a:lnTo>
                  <a:lnTo>
                    <a:pt x="233892" y="367242"/>
                  </a:lnTo>
                  <a:lnTo>
                    <a:pt x="234950" y="367771"/>
                  </a:lnTo>
                  <a:lnTo>
                    <a:pt x="235479" y="368300"/>
                  </a:lnTo>
                  <a:lnTo>
                    <a:pt x="238125" y="369358"/>
                  </a:lnTo>
                  <a:lnTo>
                    <a:pt x="238654" y="369888"/>
                  </a:lnTo>
                  <a:lnTo>
                    <a:pt x="241829" y="372004"/>
                  </a:lnTo>
                  <a:lnTo>
                    <a:pt x="242358" y="372533"/>
                  </a:lnTo>
                  <a:lnTo>
                    <a:pt x="242888" y="372533"/>
                  </a:lnTo>
                  <a:lnTo>
                    <a:pt x="248708" y="377296"/>
                  </a:lnTo>
                  <a:lnTo>
                    <a:pt x="252942" y="379942"/>
                  </a:lnTo>
                  <a:lnTo>
                    <a:pt x="252942" y="380471"/>
                  </a:lnTo>
                  <a:lnTo>
                    <a:pt x="254529" y="381000"/>
                  </a:lnTo>
                  <a:lnTo>
                    <a:pt x="255587" y="384175"/>
                  </a:lnTo>
                  <a:lnTo>
                    <a:pt x="255058" y="385233"/>
                  </a:lnTo>
                  <a:lnTo>
                    <a:pt x="255587" y="386292"/>
                  </a:lnTo>
                  <a:lnTo>
                    <a:pt x="255058" y="388408"/>
                  </a:lnTo>
                  <a:lnTo>
                    <a:pt x="255587" y="389467"/>
                  </a:lnTo>
                  <a:lnTo>
                    <a:pt x="254529" y="391583"/>
                  </a:lnTo>
                  <a:lnTo>
                    <a:pt x="255587" y="393171"/>
                  </a:lnTo>
                  <a:lnTo>
                    <a:pt x="255587" y="393700"/>
                  </a:lnTo>
                  <a:lnTo>
                    <a:pt x="254529" y="393700"/>
                  </a:lnTo>
                  <a:lnTo>
                    <a:pt x="254529" y="394229"/>
                  </a:lnTo>
                  <a:lnTo>
                    <a:pt x="257704" y="396346"/>
                  </a:lnTo>
                  <a:lnTo>
                    <a:pt x="259292" y="397933"/>
                  </a:lnTo>
                  <a:lnTo>
                    <a:pt x="259292" y="398462"/>
                  </a:lnTo>
                  <a:lnTo>
                    <a:pt x="259292" y="400050"/>
                  </a:lnTo>
                  <a:lnTo>
                    <a:pt x="259821" y="400579"/>
                  </a:lnTo>
                  <a:lnTo>
                    <a:pt x="260350" y="401638"/>
                  </a:lnTo>
                  <a:lnTo>
                    <a:pt x="263525" y="404283"/>
                  </a:lnTo>
                  <a:lnTo>
                    <a:pt x="265112" y="404283"/>
                  </a:lnTo>
                  <a:lnTo>
                    <a:pt x="265642" y="404283"/>
                  </a:lnTo>
                  <a:lnTo>
                    <a:pt x="266700" y="404813"/>
                  </a:lnTo>
                  <a:lnTo>
                    <a:pt x="266700" y="405342"/>
                  </a:lnTo>
                  <a:lnTo>
                    <a:pt x="265642" y="405871"/>
                  </a:lnTo>
                  <a:lnTo>
                    <a:pt x="265112" y="405871"/>
                  </a:lnTo>
                  <a:lnTo>
                    <a:pt x="264054" y="405871"/>
                  </a:lnTo>
                  <a:lnTo>
                    <a:pt x="267229" y="410104"/>
                  </a:lnTo>
                  <a:lnTo>
                    <a:pt x="268288" y="409575"/>
                  </a:lnTo>
                  <a:lnTo>
                    <a:pt x="271462" y="409575"/>
                  </a:lnTo>
                  <a:lnTo>
                    <a:pt x="275167" y="409575"/>
                  </a:lnTo>
                  <a:lnTo>
                    <a:pt x="278871" y="411163"/>
                  </a:lnTo>
                  <a:lnTo>
                    <a:pt x="280458" y="411692"/>
                  </a:lnTo>
                  <a:lnTo>
                    <a:pt x="278871" y="412750"/>
                  </a:lnTo>
                  <a:lnTo>
                    <a:pt x="277813" y="413279"/>
                  </a:lnTo>
                  <a:lnTo>
                    <a:pt x="272521" y="411163"/>
                  </a:lnTo>
                  <a:lnTo>
                    <a:pt x="271992" y="410633"/>
                  </a:lnTo>
                  <a:lnTo>
                    <a:pt x="270933" y="412221"/>
                  </a:lnTo>
                  <a:lnTo>
                    <a:pt x="268817" y="411692"/>
                  </a:lnTo>
                  <a:lnTo>
                    <a:pt x="267229" y="413808"/>
                  </a:lnTo>
                  <a:lnTo>
                    <a:pt x="267229" y="414867"/>
                  </a:lnTo>
                  <a:lnTo>
                    <a:pt x="267758" y="414867"/>
                  </a:lnTo>
                  <a:lnTo>
                    <a:pt x="269346" y="416454"/>
                  </a:lnTo>
                  <a:lnTo>
                    <a:pt x="269875" y="417513"/>
                  </a:lnTo>
                  <a:lnTo>
                    <a:pt x="269875" y="418571"/>
                  </a:lnTo>
                  <a:lnTo>
                    <a:pt x="269346" y="420158"/>
                  </a:lnTo>
                  <a:lnTo>
                    <a:pt x="269875" y="421217"/>
                  </a:lnTo>
                  <a:lnTo>
                    <a:pt x="270933" y="422804"/>
                  </a:lnTo>
                  <a:lnTo>
                    <a:pt x="272521" y="420688"/>
                  </a:lnTo>
                  <a:lnTo>
                    <a:pt x="274108" y="422275"/>
                  </a:lnTo>
                  <a:lnTo>
                    <a:pt x="275167" y="424921"/>
                  </a:lnTo>
                  <a:lnTo>
                    <a:pt x="276225" y="423333"/>
                  </a:lnTo>
                  <a:lnTo>
                    <a:pt x="277283" y="422804"/>
                  </a:lnTo>
                  <a:lnTo>
                    <a:pt x="279400" y="423862"/>
                  </a:lnTo>
                  <a:lnTo>
                    <a:pt x="278871" y="420688"/>
                  </a:lnTo>
                  <a:lnTo>
                    <a:pt x="278342" y="420158"/>
                  </a:lnTo>
                  <a:lnTo>
                    <a:pt x="278342" y="418042"/>
                  </a:lnTo>
                  <a:lnTo>
                    <a:pt x="277813" y="417513"/>
                  </a:lnTo>
                  <a:lnTo>
                    <a:pt x="277283" y="415925"/>
                  </a:lnTo>
                  <a:lnTo>
                    <a:pt x="277283" y="415396"/>
                  </a:lnTo>
                  <a:lnTo>
                    <a:pt x="277813" y="415396"/>
                  </a:lnTo>
                  <a:lnTo>
                    <a:pt x="279400" y="415925"/>
                  </a:lnTo>
                  <a:lnTo>
                    <a:pt x="279929" y="416454"/>
                  </a:lnTo>
                  <a:lnTo>
                    <a:pt x="279400" y="416983"/>
                  </a:lnTo>
                  <a:lnTo>
                    <a:pt x="280458" y="416983"/>
                  </a:lnTo>
                  <a:lnTo>
                    <a:pt x="280987" y="416983"/>
                  </a:lnTo>
                  <a:lnTo>
                    <a:pt x="280987" y="416454"/>
                  </a:lnTo>
                  <a:lnTo>
                    <a:pt x="282575" y="416454"/>
                  </a:lnTo>
                  <a:lnTo>
                    <a:pt x="281517" y="415396"/>
                  </a:lnTo>
                  <a:lnTo>
                    <a:pt x="282046" y="414867"/>
                  </a:lnTo>
                  <a:lnTo>
                    <a:pt x="280458" y="415396"/>
                  </a:lnTo>
                  <a:lnTo>
                    <a:pt x="279929" y="414867"/>
                  </a:lnTo>
                  <a:lnTo>
                    <a:pt x="279929" y="413808"/>
                  </a:lnTo>
                  <a:lnTo>
                    <a:pt x="279929" y="412750"/>
                  </a:lnTo>
                  <a:lnTo>
                    <a:pt x="278871" y="412750"/>
                  </a:lnTo>
                  <a:lnTo>
                    <a:pt x="279400" y="412221"/>
                  </a:lnTo>
                  <a:lnTo>
                    <a:pt x="282575" y="411163"/>
                  </a:lnTo>
                  <a:lnTo>
                    <a:pt x="283104" y="411163"/>
                  </a:lnTo>
                  <a:lnTo>
                    <a:pt x="284163" y="412750"/>
                  </a:lnTo>
                  <a:lnTo>
                    <a:pt x="284692" y="412750"/>
                  </a:lnTo>
                  <a:lnTo>
                    <a:pt x="285221" y="414337"/>
                  </a:lnTo>
                  <a:lnTo>
                    <a:pt x="285750" y="414337"/>
                  </a:lnTo>
                  <a:lnTo>
                    <a:pt x="286279" y="413808"/>
                  </a:lnTo>
                  <a:lnTo>
                    <a:pt x="285750" y="411163"/>
                  </a:lnTo>
                  <a:lnTo>
                    <a:pt x="286279" y="411163"/>
                  </a:lnTo>
                  <a:lnTo>
                    <a:pt x="286279" y="410104"/>
                  </a:lnTo>
                  <a:lnTo>
                    <a:pt x="285221" y="409046"/>
                  </a:lnTo>
                  <a:lnTo>
                    <a:pt x="283633" y="409046"/>
                  </a:lnTo>
                  <a:lnTo>
                    <a:pt x="283104" y="407987"/>
                  </a:lnTo>
                  <a:lnTo>
                    <a:pt x="282046" y="407987"/>
                  </a:lnTo>
                  <a:lnTo>
                    <a:pt x="280987" y="406929"/>
                  </a:lnTo>
                  <a:lnTo>
                    <a:pt x="280987" y="406400"/>
                  </a:lnTo>
                  <a:lnTo>
                    <a:pt x="279400" y="406400"/>
                  </a:lnTo>
                  <a:lnTo>
                    <a:pt x="278871" y="405871"/>
                  </a:lnTo>
                  <a:lnTo>
                    <a:pt x="277813" y="405871"/>
                  </a:lnTo>
                  <a:lnTo>
                    <a:pt x="276754" y="404813"/>
                  </a:lnTo>
                  <a:lnTo>
                    <a:pt x="276225" y="404813"/>
                  </a:lnTo>
                  <a:lnTo>
                    <a:pt x="277813" y="404283"/>
                  </a:lnTo>
                  <a:lnTo>
                    <a:pt x="278871" y="403754"/>
                  </a:lnTo>
                  <a:lnTo>
                    <a:pt x="278342" y="402696"/>
                  </a:lnTo>
                  <a:lnTo>
                    <a:pt x="277813" y="402167"/>
                  </a:lnTo>
                  <a:lnTo>
                    <a:pt x="277813" y="401638"/>
                  </a:lnTo>
                  <a:lnTo>
                    <a:pt x="278342" y="401108"/>
                  </a:lnTo>
                  <a:lnTo>
                    <a:pt x="279400" y="401108"/>
                  </a:lnTo>
                  <a:lnTo>
                    <a:pt x="279929" y="401638"/>
                  </a:lnTo>
                  <a:lnTo>
                    <a:pt x="280458" y="402167"/>
                  </a:lnTo>
                  <a:lnTo>
                    <a:pt x="279929" y="403225"/>
                  </a:lnTo>
                  <a:lnTo>
                    <a:pt x="280458" y="403225"/>
                  </a:lnTo>
                  <a:lnTo>
                    <a:pt x="280987" y="402167"/>
                  </a:lnTo>
                  <a:lnTo>
                    <a:pt x="279929" y="400579"/>
                  </a:lnTo>
                  <a:lnTo>
                    <a:pt x="278342" y="398992"/>
                  </a:lnTo>
                  <a:lnTo>
                    <a:pt x="277813" y="397404"/>
                  </a:lnTo>
                  <a:lnTo>
                    <a:pt x="277813" y="396875"/>
                  </a:lnTo>
                  <a:lnTo>
                    <a:pt x="277283" y="395817"/>
                  </a:lnTo>
                  <a:lnTo>
                    <a:pt x="276754" y="395288"/>
                  </a:lnTo>
                  <a:lnTo>
                    <a:pt x="276754" y="393700"/>
                  </a:lnTo>
                  <a:lnTo>
                    <a:pt x="277283" y="392642"/>
                  </a:lnTo>
                  <a:lnTo>
                    <a:pt x="276754" y="391583"/>
                  </a:lnTo>
                  <a:lnTo>
                    <a:pt x="277813" y="391054"/>
                  </a:lnTo>
                  <a:lnTo>
                    <a:pt x="278342" y="390525"/>
                  </a:lnTo>
                  <a:lnTo>
                    <a:pt x="278871" y="390525"/>
                  </a:lnTo>
                  <a:lnTo>
                    <a:pt x="279400" y="391054"/>
                  </a:lnTo>
                  <a:lnTo>
                    <a:pt x="279400" y="391583"/>
                  </a:lnTo>
                  <a:lnTo>
                    <a:pt x="278342" y="391583"/>
                  </a:lnTo>
                  <a:lnTo>
                    <a:pt x="279929" y="393171"/>
                  </a:lnTo>
                  <a:lnTo>
                    <a:pt x="280987" y="393700"/>
                  </a:lnTo>
                  <a:lnTo>
                    <a:pt x="281517" y="394229"/>
                  </a:lnTo>
                  <a:lnTo>
                    <a:pt x="282046" y="395288"/>
                  </a:lnTo>
                  <a:lnTo>
                    <a:pt x="282046" y="395817"/>
                  </a:lnTo>
                  <a:lnTo>
                    <a:pt x="284163" y="396346"/>
                  </a:lnTo>
                  <a:lnTo>
                    <a:pt x="284692" y="396346"/>
                  </a:lnTo>
                  <a:lnTo>
                    <a:pt x="284163" y="395817"/>
                  </a:lnTo>
                  <a:lnTo>
                    <a:pt x="283104" y="395288"/>
                  </a:lnTo>
                  <a:lnTo>
                    <a:pt x="282575" y="394758"/>
                  </a:lnTo>
                  <a:lnTo>
                    <a:pt x="282046" y="393700"/>
                  </a:lnTo>
                  <a:lnTo>
                    <a:pt x="282046" y="393171"/>
                  </a:lnTo>
                  <a:lnTo>
                    <a:pt x="283104" y="393700"/>
                  </a:lnTo>
                  <a:lnTo>
                    <a:pt x="284163" y="394229"/>
                  </a:lnTo>
                  <a:lnTo>
                    <a:pt x="285750" y="395817"/>
                  </a:lnTo>
                  <a:lnTo>
                    <a:pt x="286279" y="395817"/>
                  </a:lnTo>
                  <a:lnTo>
                    <a:pt x="286279" y="395288"/>
                  </a:lnTo>
                  <a:lnTo>
                    <a:pt x="286279" y="394229"/>
                  </a:lnTo>
                  <a:lnTo>
                    <a:pt x="285750" y="394758"/>
                  </a:lnTo>
                  <a:lnTo>
                    <a:pt x="284692" y="393700"/>
                  </a:lnTo>
                  <a:lnTo>
                    <a:pt x="284692" y="393171"/>
                  </a:lnTo>
                  <a:lnTo>
                    <a:pt x="285221" y="393171"/>
                  </a:lnTo>
                  <a:lnTo>
                    <a:pt x="285221" y="392642"/>
                  </a:lnTo>
                  <a:lnTo>
                    <a:pt x="286808" y="393171"/>
                  </a:lnTo>
                  <a:lnTo>
                    <a:pt x="286279" y="392642"/>
                  </a:lnTo>
                  <a:lnTo>
                    <a:pt x="285750" y="392112"/>
                  </a:lnTo>
                  <a:lnTo>
                    <a:pt x="285221" y="390525"/>
                  </a:lnTo>
                  <a:lnTo>
                    <a:pt x="284692" y="389996"/>
                  </a:lnTo>
                  <a:lnTo>
                    <a:pt x="284692" y="389467"/>
                  </a:lnTo>
                  <a:lnTo>
                    <a:pt x="285221" y="389467"/>
                  </a:lnTo>
                  <a:lnTo>
                    <a:pt x="286279" y="389996"/>
                  </a:lnTo>
                  <a:lnTo>
                    <a:pt x="287337" y="389996"/>
                  </a:lnTo>
                  <a:lnTo>
                    <a:pt x="288396" y="388938"/>
                  </a:lnTo>
                  <a:lnTo>
                    <a:pt x="289454" y="387879"/>
                  </a:lnTo>
                  <a:lnTo>
                    <a:pt x="290513" y="387879"/>
                  </a:lnTo>
                  <a:lnTo>
                    <a:pt x="290513" y="388408"/>
                  </a:lnTo>
                  <a:lnTo>
                    <a:pt x="292100" y="388408"/>
                  </a:lnTo>
                  <a:lnTo>
                    <a:pt x="294217" y="387350"/>
                  </a:lnTo>
                  <a:lnTo>
                    <a:pt x="294217" y="387879"/>
                  </a:lnTo>
                  <a:lnTo>
                    <a:pt x="295804" y="388408"/>
                  </a:lnTo>
                  <a:lnTo>
                    <a:pt x="300567" y="388938"/>
                  </a:lnTo>
                  <a:lnTo>
                    <a:pt x="301096" y="389996"/>
                  </a:lnTo>
                  <a:lnTo>
                    <a:pt x="300567" y="390525"/>
                  </a:lnTo>
                  <a:lnTo>
                    <a:pt x="301625" y="391054"/>
                  </a:lnTo>
                  <a:lnTo>
                    <a:pt x="303742" y="391054"/>
                  </a:lnTo>
                  <a:lnTo>
                    <a:pt x="304271" y="392112"/>
                  </a:lnTo>
                  <a:lnTo>
                    <a:pt x="302154" y="393700"/>
                  </a:lnTo>
                  <a:lnTo>
                    <a:pt x="302154" y="394229"/>
                  </a:lnTo>
                  <a:lnTo>
                    <a:pt x="302154" y="394758"/>
                  </a:lnTo>
                  <a:lnTo>
                    <a:pt x="301625" y="395817"/>
                  </a:lnTo>
                  <a:lnTo>
                    <a:pt x="302154" y="395288"/>
                  </a:lnTo>
                  <a:lnTo>
                    <a:pt x="303212" y="394229"/>
                  </a:lnTo>
                  <a:lnTo>
                    <a:pt x="304271" y="393700"/>
                  </a:lnTo>
                  <a:lnTo>
                    <a:pt x="304800" y="392642"/>
                  </a:lnTo>
                  <a:lnTo>
                    <a:pt x="309563" y="390525"/>
                  </a:lnTo>
                  <a:lnTo>
                    <a:pt x="309563" y="389996"/>
                  </a:lnTo>
                  <a:lnTo>
                    <a:pt x="310621" y="387879"/>
                  </a:lnTo>
                  <a:lnTo>
                    <a:pt x="313796" y="388408"/>
                  </a:lnTo>
                  <a:lnTo>
                    <a:pt x="314325" y="387350"/>
                  </a:lnTo>
                  <a:lnTo>
                    <a:pt x="315383" y="387350"/>
                  </a:lnTo>
                  <a:lnTo>
                    <a:pt x="318558" y="388408"/>
                  </a:lnTo>
                  <a:lnTo>
                    <a:pt x="320146" y="388408"/>
                  </a:lnTo>
                  <a:lnTo>
                    <a:pt x="321204" y="387879"/>
                  </a:lnTo>
                  <a:lnTo>
                    <a:pt x="321733" y="386292"/>
                  </a:lnTo>
                  <a:lnTo>
                    <a:pt x="321204" y="385763"/>
                  </a:lnTo>
                  <a:lnTo>
                    <a:pt x="316971" y="384704"/>
                  </a:lnTo>
                  <a:lnTo>
                    <a:pt x="314854" y="383117"/>
                  </a:lnTo>
                  <a:lnTo>
                    <a:pt x="314854" y="382587"/>
                  </a:lnTo>
                  <a:lnTo>
                    <a:pt x="314325" y="382058"/>
                  </a:lnTo>
                  <a:lnTo>
                    <a:pt x="314325" y="380471"/>
                  </a:lnTo>
                  <a:lnTo>
                    <a:pt x="313796" y="379942"/>
                  </a:lnTo>
                  <a:lnTo>
                    <a:pt x="309563" y="379942"/>
                  </a:lnTo>
                  <a:lnTo>
                    <a:pt x="307975" y="379413"/>
                  </a:lnTo>
                  <a:lnTo>
                    <a:pt x="308504" y="379413"/>
                  </a:lnTo>
                  <a:lnTo>
                    <a:pt x="310092" y="379413"/>
                  </a:lnTo>
                  <a:lnTo>
                    <a:pt x="313796" y="379413"/>
                  </a:lnTo>
                  <a:lnTo>
                    <a:pt x="313796" y="378883"/>
                  </a:lnTo>
                  <a:lnTo>
                    <a:pt x="312737" y="377296"/>
                  </a:lnTo>
                  <a:lnTo>
                    <a:pt x="312737" y="376767"/>
                  </a:lnTo>
                  <a:lnTo>
                    <a:pt x="312208" y="375708"/>
                  </a:lnTo>
                  <a:lnTo>
                    <a:pt x="311150" y="376237"/>
                  </a:lnTo>
                  <a:lnTo>
                    <a:pt x="311150" y="375179"/>
                  </a:lnTo>
                  <a:lnTo>
                    <a:pt x="312208" y="374121"/>
                  </a:lnTo>
                  <a:lnTo>
                    <a:pt x="313796" y="373063"/>
                  </a:lnTo>
                  <a:lnTo>
                    <a:pt x="313796" y="372533"/>
                  </a:lnTo>
                  <a:lnTo>
                    <a:pt x="313796" y="370417"/>
                  </a:lnTo>
                  <a:lnTo>
                    <a:pt x="314325" y="369358"/>
                  </a:lnTo>
                  <a:lnTo>
                    <a:pt x="315913" y="367242"/>
                  </a:lnTo>
                  <a:lnTo>
                    <a:pt x="315913" y="367242"/>
                  </a:lnTo>
                  <a:lnTo>
                    <a:pt x="316971" y="367242"/>
                  </a:lnTo>
                  <a:lnTo>
                    <a:pt x="317500" y="367242"/>
                  </a:lnTo>
                  <a:lnTo>
                    <a:pt x="318029" y="364596"/>
                  </a:lnTo>
                  <a:lnTo>
                    <a:pt x="323321" y="355600"/>
                  </a:lnTo>
                  <a:lnTo>
                    <a:pt x="324908" y="355071"/>
                  </a:lnTo>
                  <a:lnTo>
                    <a:pt x="326496" y="351896"/>
                  </a:lnTo>
                  <a:lnTo>
                    <a:pt x="326496" y="350837"/>
                  </a:lnTo>
                  <a:lnTo>
                    <a:pt x="325967" y="350837"/>
                  </a:lnTo>
                  <a:lnTo>
                    <a:pt x="324908" y="350308"/>
                  </a:lnTo>
                  <a:lnTo>
                    <a:pt x="324908" y="349779"/>
                  </a:lnTo>
                  <a:lnTo>
                    <a:pt x="325967" y="347663"/>
                  </a:lnTo>
                  <a:lnTo>
                    <a:pt x="326496" y="347663"/>
                  </a:lnTo>
                  <a:lnTo>
                    <a:pt x="328612" y="346604"/>
                  </a:lnTo>
                  <a:lnTo>
                    <a:pt x="334433" y="340783"/>
                  </a:lnTo>
                  <a:lnTo>
                    <a:pt x="339196" y="339725"/>
                  </a:lnTo>
                  <a:lnTo>
                    <a:pt x="340783" y="339725"/>
                  </a:lnTo>
                  <a:lnTo>
                    <a:pt x="341842" y="338138"/>
                  </a:lnTo>
                  <a:lnTo>
                    <a:pt x="343429" y="340254"/>
                  </a:lnTo>
                  <a:lnTo>
                    <a:pt x="341842" y="342371"/>
                  </a:lnTo>
                  <a:lnTo>
                    <a:pt x="342900" y="343958"/>
                  </a:lnTo>
                  <a:lnTo>
                    <a:pt x="343429" y="343958"/>
                  </a:lnTo>
                  <a:lnTo>
                    <a:pt x="345546" y="344487"/>
                  </a:lnTo>
                  <a:lnTo>
                    <a:pt x="351367" y="343958"/>
                  </a:lnTo>
                  <a:lnTo>
                    <a:pt x="352954" y="344487"/>
                  </a:lnTo>
                  <a:lnTo>
                    <a:pt x="353483" y="346075"/>
                  </a:lnTo>
                  <a:lnTo>
                    <a:pt x="352954" y="346604"/>
                  </a:lnTo>
                  <a:lnTo>
                    <a:pt x="350308" y="347663"/>
                  </a:lnTo>
                  <a:lnTo>
                    <a:pt x="345546" y="350308"/>
                  </a:lnTo>
                  <a:lnTo>
                    <a:pt x="346075" y="350837"/>
                  </a:lnTo>
                  <a:lnTo>
                    <a:pt x="346604" y="350837"/>
                  </a:lnTo>
                  <a:lnTo>
                    <a:pt x="348721" y="350837"/>
                  </a:lnTo>
                  <a:lnTo>
                    <a:pt x="351367" y="351896"/>
                  </a:lnTo>
                  <a:lnTo>
                    <a:pt x="352425" y="352954"/>
                  </a:lnTo>
                  <a:lnTo>
                    <a:pt x="352954" y="354542"/>
                  </a:lnTo>
                  <a:lnTo>
                    <a:pt x="351367" y="357717"/>
                  </a:lnTo>
                  <a:lnTo>
                    <a:pt x="353483" y="358246"/>
                  </a:lnTo>
                  <a:lnTo>
                    <a:pt x="356129" y="358246"/>
                  </a:lnTo>
                  <a:lnTo>
                    <a:pt x="356658" y="358246"/>
                  </a:lnTo>
                  <a:lnTo>
                    <a:pt x="358775" y="356129"/>
                  </a:lnTo>
                  <a:lnTo>
                    <a:pt x="360362" y="355600"/>
                  </a:lnTo>
                  <a:lnTo>
                    <a:pt x="363538" y="355600"/>
                  </a:lnTo>
                  <a:lnTo>
                    <a:pt x="365654" y="353483"/>
                  </a:lnTo>
                  <a:lnTo>
                    <a:pt x="367242" y="353483"/>
                  </a:lnTo>
                  <a:lnTo>
                    <a:pt x="368829" y="354013"/>
                  </a:lnTo>
                  <a:lnTo>
                    <a:pt x="369888" y="354013"/>
                  </a:lnTo>
                  <a:lnTo>
                    <a:pt x="371475" y="353483"/>
                  </a:lnTo>
                  <a:lnTo>
                    <a:pt x="372533" y="352954"/>
                  </a:lnTo>
                  <a:lnTo>
                    <a:pt x="372533" y="351896"/>
                  </a:lnTo>
                  <a:lnTo>
                    <a:pt x="373592" y="350837"/>
                  </a:lnTo>
                  <a:lnTo>
                    <a:pt x="372004" y="350308"/>
                  </a:lnTo>
                  <a:lnTo>
                    <a:pt x="368829" y="350308"/>
                  </a:lnTo>
                  <a:lnTo>
                    <a:pt x="364596" y="351367"/>
                  </a:lnTo>
                  <a:lnTo>
                    <a:pt x="363538" y="351367"/>
                  </a:lnTo>
                  <a:lnTo>
                    <a:pt x="363008" y="350308"/>
                  </a:lnTo>
                  <a:lnTo>
                    <a:pt x="363008" y="349779"/>
                  </a:lnTo>
                  <a:lnTo>
                    <a:pt x="363008" y="348721"/>
                  </a:lnTo>
                  <a:lnTo>
                    <a:pt x="356658" y="345017"/>
                  </a:lnTo>
                  <a:lnTo>
                    <a:pt x="355071" y="343958"/>
                  </a:lnTo>
                  <a:lnTo>
                    <a:pt x="356658" y="343429"/>
                  </a:lnTo>
                  <a:lnTo>
                    <a:pt x="359304" y="342900"/>
                  </a:lnTo>
                  <a:lnTo>
                    <a:pt x="360892" y="343429"/>
                  </a:lnTo>
                  <a:lnTo>
                    <a:pt x="361950" y="343429"/>
                  </a:lnTo>
                  <a:lnTo>
                    <a:pt x="363538" y="342371"/>
                  </a:lnTo>
                  <a:lnTo>
                    <a:pt x="364067" y="340254"/>
                  </a:lnTo>
                  <a:lnTo>
                    <a:pt x="365654" y="341313"/>
                  </a:lnTo>
                  <a:lnTo>
                    <a:pt x="367242" y="340783"/>
                  </a:lnTo>
                  <a:lnTo>
                    <a:pt x="368829" y="339725"/>
                  </a:lnTo>
                  <a:lnTo>
                    <a:pt x="372004" y="338667"/>
                  </a:lnTo>
                  <a:lnTo>
                    <a:pt x="375708" y="338667"/>
                  </a:lnTo>
                  <a:lnTo>
                    <a:pt x="377825" y="337608"/>
                  </a:lnTo>
                  <a:lnTo>
                    <a:pt x="379413" y="336021"/>
                  </a:lnTo>
                  <a:lnTo>
                    <a:pt x="384704" y="335492"/>
                  </a:lnTo>
                  <a:lnTo>
                    <a:pt x="384704" y="336021"/>
                  </a:lnTo>
                  <a:lnTo>
                    <a:pt x="384704" y="336021"/>
                  </a:lnTo>
                  <a:lnTo>
                    <a:pt x="386292" y="339725"/>
                  </a:lnTo>
                  <a:lnTo>
                    <a:pt x="385763" y="340254"/>
                  </a:lnTo>
                  <a:lnTo>
                    <a:pt x="382587" y="340783"/>
                  </a:lnTo>
                  <a:lnTo>
                    <a:pt x="382058" y="341313"/>
                  </a:lnTo>
                  <a:lnTo>
                    <a:pt x="383117" y="342900"/>
                  </a:lnTo>
                  <a:lnTo>
                    <a:pt x="385233" y="343429"/>
                  </a:lnTo>
                  <a:lnTo>
                    <a:pt x="386821" y="345546"/>
                  </a:lnTo>
                  <a:lnTo>
                    <a:pt x="385233" y="346075"/>
                  </a:lnTo>
                  <a:lnTo>
                    <a:pt x="383117" y="346604"/>
                  </a:lnTo>
                  <a:lnTo>
                    <a:pt x="381529" y="349779"/>
                  </a:lnTo>
                  <a:lnTo>
                    <a:pt x="381000" y="351896"/>
                  </a:lnTo>
                  <a:lnTo>
                    <a:pt x="379942" y="352425"/>
                  </a:lnTo>
                  <a:lnTo>
                    <a:pt x="377825" y="352425"/>
                  </a:lnTo>
                  <a:lnTo>
                    <a:pt x="376237" y="353483"/>
                  </a:lnTo>
                  <a:lnTo>
                    <a:pt x="378883" y="356129"/>
                  </a:lnTo>
                  <a:lnTo>
                    <a:pt x="379942" y="357717"/>
                  </a:lnTo>
                  <a:lnTo>
                    <a:pt x="380471" y="357717"/>
                  </a:lnTo>
                  <a:lnTo>
                    <a:pt x="382058" y="357188"/>
                  </a:lnTo>
                  <a:lnTo>
                    <a:pt x="382587" y="357188"/>
                  </a:lnTo>
                  <a:lnTo>
                    <a:pt x="384175" y="359304"/>
                  </a:lnTo>
                  <a:lnTo>
                    <a:pt x="385233" y="359833"/>
                  </a:lnTo>
                  <a:lnTo>
                    <a:pt x="387350" y="360362"/>
                  </a:lnTo>
                  <a:lnTo>
                    <a:pt x="389996" y="361421"/>
                  </a:lnTo>
                  <a:lnTo>
                    <a:pt x="397404" y="367771"/>
                  </a:lnTo>
                  <a:lnTo>
                    <a:pt x="397933" y="368829"/>
                  </a:lnTo>
                  <a:lnTo>
                    <a:pt x="406929" y="385233"/>
                  </a:lnTo>
                  <a:lnTo>
                    <a:pt x="406400" y="385763"/>
                  </a:lnTo>
                  <a:lnTo>
                    <a:pt x="401108" y="387879"/>
                  </a:lnTo>
                  <a:lnTo>
                    <a:pt x="399521" y="388408"/>
                  </a:lnTo>
                  <a:lnTo>
                    <a:pt x="397404" y="388938"/>
                  </a:lnTo>
                  <a:lnTo>
                    <a:pt x="392642" y="387879"/>
                  </a:lnTo>
                  <a:lnTo>
                    <a:pt x="391054" y="387879"/>
                  </a:lnTo>
                  <a:lnTo>
                    <a:pt x="387879" y="388938"/>
                  </a:lnTo>
                  <a:lnTo>
                    <a:pt x="385763" y="388938"/>
                  </a:lnTo>
                  <a:lnTo>
                    <a:pt x="382058" y="388408"/>
                  </a:lnTo>
                  <a:lnTo>
                    <a:pt x="377825" y="387879"/>
                  </a:lnTo>
                  <a:lnTo>
                    <a:pt x="375179" y="385763"/>
                  </a:lnTo>
                  <a:lnTo>
                    <a:pt x="374121" y="385763"/>
                  </a:lnTo>
                  <a:lnTo>
                    <a:pt x="372004" y="386292"/>
                  </a:lnTo>
                  <a:lnTo>
                    <a:pt x="370417" y="385233"/>
                  </a:lnTo>
                  <a:lnTo>
                    <a:pt x="369358" y="382587"/>
                  </a:lnTo>
                  <a:lnTo>
                    <a:pt x="367242" y="383117"/>
                  </a:lnTo>
                  <a:lnTo>
                    <a:pt x="365654" y="383117"/>
                  </a:lnTo>
                  <a:lnTo>
                    <a:pt x="364596" y="382587"/>
                  </a:lnTo>
                  <a:lnTo>
                    <a:pt x="363538" y="381529"/>
                  </a:lnTo>
                  <a:lnTo>
                    <a:pt x="363008" y="379942"/>
                  </a:lnTo>
                  <a:lnTo>
                    <a:pt x="360362" y="381000"/>
                  </a:lnTo>
                  <a:lnTo>
                    <a:pt x="352954" y="380471"/>
                  </a:lnTo>
                  <a:lnTo>
                    <a:pt x="349779" y="380471"/>
                  </a:lnTo>
                  <a:lnTo>
                    <a:pt x="345017" y="382587"/>
                  </a:lnTo>
                  <a:lnTo>
                    <a:pt x="337608" y="385763"/>
                  </a:lnTo>
                  <a:lnTo>
                    <a:pt x="338138" y="386821"/>
                  </a:lnTo>
                  <a:lnTo>
                    <a:pt x="336550" y="387879"/>
                  </a:lnTo>
                  <a:lnTo>
                    <a:pt x="332846" y="387879"/>
                  </a:lnTo>
                  <a:lnTo>
                    <a:pt x="330200" y="386821"/>
                  </a:lnTo>
                  <a:lnTo>
                    <a:pt x="329142" y="387350"/>
                  </a:lnTo>
                  <a:lnTo>
                    <a:pt x="324908" y="386821"/>
                  </a:lnTo>
                  <a:lnTo>
                    <a:pt x="322263" y="386292"/>
                  </a:lnTo>
                  <a:lnTo>
                    <a:pt x="321204" y="388408"/>
                  </a:lnTo>
                  <a:lnTo>
                    <a:pt x="323321" y="389996"/>
                  </a:lnTo>
                  <a:lnTo>
                    <a:pt x="323321" y="390525"/>
                  </a:lnTo>
                  <a:lnTo>
                    <a:pt x="327554" y="390525"/>
                  </a:lnTo>
                  <a:lnTo>
                    <a:pt x="326496" y="391054"/>
                  </a:lnTo>
                  <a:lnTo>
                    <a:pt x="324908" y="391054"/>
                  </a:lnTo>
                  <a:lnTo>
                    <a:pt x="320675" y="391583"/>
                  </a:lnTo>
                  <a:lnTo>
                    <a:pt x="319617" y="392112"/>
                  </a:lnTo>
                  <a:lnTo>
                    <a:pt x="320146" y="392642"/>
                  </a:lnTo>
                  <a:lnTo>
                    <a:pt x="321733" y="393171"/>
                  </a:lnTo>
                  <a:lnTo>
                    <a:pt x="322263" y="393171"/>
                  </a:lnTo>
                  <a:lnTo>
                    <a:pt x="321733" y="393700"/>
                  </a:lnTo>
                  <a:lnTo>
                    <a:pt x="319617" y="393171"/>
                  </a:lnTo>
                  <a:lnTo>
                    <a:pt x="317500" y="393171"/>
                  </a:lnTo>
                  <a:lnTo>
                    <a:pt x="314325" y="393700"/>
                  </a:lnTo>
                  <a:lnTo>
                    <a:pt x="313796" y="393700"/>
                  </a:lnTo>
                  <a:lnTo>
                    <a:pt x="314325" y="393171"/>
                  </a:lnTo>
                  <a:lnTo>
                    <a:pt x="313796" y="392642"/>
                  </a:lnTo>
                  <a:lnTo>
                    <a:pt x="313267" y="392112"/>
                  </a:lnTo>
                  <a:lnTo>
                    <a:pt x="312208" y="393171"/>
                  </a:lnTo>
                  <a:lnTo>
                    <a:pt x="312737" y="393171"/>
                  </a:lnTo>
                  <a:lnTo>
                    <a:pt x="313267" y="393700"/>
                  </a:lnTo>
                  <a:lnTo>
                    <a:pt x="312737" y="394229"/>
                  </a:lnTo>
                  <a:lnTo>
                    <a:pt x="311150" y="394229"/>
                  </a:lnTo>
                  <a:lnTo>
                    <a:pt x="310621" y="394229"/>
                  </a:lnTo>
                  <a:lnTo>
                    <a:pt x="309563" y="393700"/>
                  </a:lnTo>
                  <a:lnTo>
                    <a:pt x="309563" y="393171"/>
                  </a:lnTo>
                  <a:lnTo>
                    <a:pt x="307975" y="393171"/>
                  </a:lnTo>
                  <a:lnTo>
                    <a:pt x="307446" y="393700"/>
                  </a:lnTo>
                  <a:lnTo>
                    <a:pt x="305858" y="393171"/>
                  </a:lnTo>
                  <a:lnTo>
                    <a:pt x="303742" y="394758"/>
                  </a:lnTo>
                  <a:lnTo>
                    <a:pt x="303212" y="395288"/>
                  </a:lnTo>
                  <a:lnTo>
                    <a:pt x="302683" y="396346"/>
                  </a:lnTo>
                  <a:lnTo>
                    <a:pt x="301625" y="396346"/>
                  </a:lnTo>
                  <a:lnTo>
                    <a:pt x="301625" y="397404"/>
                  </a:lnTo>
                  <a:lnTo>
                    <a:pt x="301625" y="398992"/>
                  </a:lnTo>
                  <a:lnTo>
                    <a:pt x="301096" y="399521"/>
                  </a:lnTo>
                  <a:lnTo>
                    <a:pt x="301096" y="401108"/>
                  </a:lnTo>
                  <a:lnTo>
                    <a:pt x="301625" y="401108"/>
                  </a:lnTo>
                  <a:lnTo>
                    <a:pt x="305858" y="400050"/>
                  </a:lnTo>
                  <a:lnTo>
                    <a:pt x="307446" y="400050"/>
                  </a:lnTo>
                  <a:lnTo>
                    <a:pt x="306917" y="401108"/>
                  </a:lnTo>
                  <a:lnTo>
                    <a:pt x="306388" y="401108"/>
                  </a:lnTo>
                  <a:lnTo>
                    <a:pt x="304800" y="402696"/>
                  </a:lnTo>
                  <a:lnTo>
                    <a:pt x="305329" y="402696"/>
                  </a:lnTo>
                  <a:lnTo>
                    <a:pt x="305329" y="403225"/>
                  </a:lnTo>
                  <a:lnTo>
                    <a:pt x="305858" y="403754"/>
                  </a:lnTo>
                  <a:lnTo>
                    <a:pt x="306388" y="404283"/>
                  </a:lnTo>
                  <a:lnTo>
                    <a:pt x="305858" y="404283"/>
                  </a:lnTo>
                  <a:lnTo>
                    <a:pt x="305858" y="404813"/>
                  </a:lnTo>
                  <a:lnTo>
                    <a:pt x="306917" y="405342"/>
                  </a:lnTo>
                  <a:lnTo>
                    <a:pt x="307446" y="405342"/>
                  </a:lnTo>
                  <a:lnTo>
                    <a:pt x="307975" y="406400"/>
                  </a:lnTo>
                  <a:lnTo>
                    <a:pt x="307446" y="406400"/>
                  </a:lnTo>
                  <a:lnTo>
                    <a:pt x="305329" y="406929"/>
                  </a:lnTo>
                  <a:lnTo>
                    <a:pt x="305329" y="407458"/>
                  </a:lnTo>
                  <a:lnTo>
                    <a:pt x="306388" y="407987"/>
                  </a:lnTo>
                  <a:lnTo>
                    <a:pt x="306388" y="408517"/>
                  </a:lnTo>
                  <a:lnTo>
                    <a:pt x="307446" y="409575"/>
                  </a:lnTo>
                  <a:lnTo>
                    <a:pt x="305858" y="410633"/>
                  </a:lnTo>
                  <a:lnTo>
                    <a:pt x="304271" y="409046"/>
                  </a:lnTo>
                  <a:lnTo>
                    <a:pt x="303742" y="409046"/>
                  </a:lnTo>
                  <a:lnTo>
                    <a:pt x="303212" y="410633"/>
                  </a:lnTo>
                  <a:lnTo>
                    <a:pt x="303212" y="411692"/>
                  </a:lnTo>
                  <a:lnTo>
                    <a:pt x="304271" y="412221"/>
                  </a:lnTo>
                  <a:lnTo>
                    <a:pt x="305329" y="411692"/>
                  </a:lnTo>
                  <a:lnTo>
                    <a:pt x="307446" y="413279"/>
                  </a:lnTo>
                  <a:lnTo>
                    <a:pt x="308504" y="413279"/>
                  </a:lnTo>
                  <a:lnTo>
                    <a:pt x="308504" y="414337"/>
                  </a:lnTo>
                  <a:lnTo>
                    <a:pt x="308504" y="416983"/>
                  </a:lnTo>
                  <a:lnTo>
                    <a:pt x="308504" y="417513"/>
                  </a:lnTo>
                  <a:lnTo>
                    <a:pt x="310092" y="418042"/>
                  </a:lnTo>
                  <a:lnTo>
                    <a:pt x="311150" y="418571"/>
                  </a:lnTo>
                  <a:lnTo>
                    <a:pt x="311150" y="419629"/>
                  </a:lnTo>
                  <a:lnTo>
                    <a:pt x="309563" y="420158"/>
                  </a:lnTo>
                  <a:lnTo>
                    <a:pt x="309563" y="421217"/>
                  </a:lnTo>
                  <a:lnTo>
                    <a:pt x="314325" y="421217"/>
                  </a:lnTo>
                  <a:lnTo>
                    <a:pt x="314854" y="422275"/>
                  </a:lnTo>
                  <a:lnTo>
                    <a:pt x="313796" y="422275"/>
                  </a:lnTo>
                  <a:lnTo>
                    <a:pt x="313796" y="422804"/>
                  </a:lnTo>
                  <a:lnTo>
                    <a:pt x="314325" y="424392"/>
                  </a:lnTo>
                  <a:lnTo>
                    <a:pt x="316442" y="422804"/>
                  </a:lnTo>
                  <a:lnTo>
                    <a:pt x="317500" y="422804"/>
                  </a:lnTo>
                  <a:lnTo>
                    <a:pt x="320146" y="424392"/>
                  </a:lnTo>
                  <a:lnTo>
                    <a:pt x="321204" y="422804"/>
                  </a:lnTo>
                  <a:lnTo>
                    <a:pt x="323321" y="427038"/>
                  </a:lnTo>
                  <a:lnTo>
                    <a:pt x="324379" y="427567"/>
                  </a:lnTo>
                  <a:lnTo>
                    <a:pt x="325967" y="428096"/>
                  </a:lnTo>
                  <a:lnTo>
                    <a:pt x="329142" y="427038"/>
                  </a:lnTo>
                  <a:lnTo>
                    <a:pt x="330200" y="427567"/>
                  </a:lnTo>
                  <a:lnTo>
                    <a:pt x="330729" y="427567"/>
                  </a:lnTo>
                  <a:lnTo>
                    <a:pt x="331258" y="427038"/>
                  </a:lnTo>
                  <a:lnTo>
                    <a:pt x="331788" y="423333"/>
                  </a:lnTo>
                  <a:lnTo>
                    <a:pt x="332317" y="422275"/>
                  </a:lnTo>
                  <a:lnTo>
                    <a:pt x="334433" y="422275"/>
                  </a:lnTo>
                  <a:lnTo>
                    <a:pt x="337608" y="422804"/>
                  </a:lnTo>
                  <a:lnTo>
                    <a:pt x="341313" y="424921"/>
                  </a:lnTo>
                  <a:lnTo>
                    <a:pt x="344487" y="427567"/>
                  </a:lnTo>
                  <a:lnTo>
                    <a:pt x="346075" y="428625"/>
                  </a:lnTo>
                  <a:lnTo>
                    <a:pt x="349779" y="428625"/>
                  </a:lnTo>
                  <a:lnTo>
                    <a:pt x="354013" y="427567"/>
                  </a:lnTo>
                  <a:lnTo>
                    <a:pt x="354542" y="428096"/>
                  </a:lnTo>
                  <a:lnTo>
                    <a:pt x="354542" y="427567"/>
                  </a:lnTo>
                  <a:lnTo>
                    <a:pt x="355071" y="427567"/>
                  </a:lnTo>
                  <a:lnTo>
                    <a:pt x="355600" y="427038"/>
                  </a:lnTo>
                  <a:lnTo>
                    <a:pt x="355600" y="426508"/>
                  </a:lnTo>
                  <a:lnTo>
                    <a:pt x="356658" y="425450"/>
                  </a:lnTo>
                  <a:lnTo>
                    <a:pt x="359304" y="423333"/>
                  </a:lnTo>
                  <a:lnTo>
                    <a:pt x="360362" y="423333"/>
                  </a:lnTo>
                  <a:lnTo>
                    <a:pt x="363008" y="424921"/>
                  </a:lnTo>
                  <a:lnTo>
                    <a:pt x="364067" y="425450"/>
                  </a:lnTo>
                  <a:lnTo>
                    <a:pt x="365125" y="424921"/>
                  </a:lnTo>
                  <a:lnTo>
                    <a:pt x="365654" y="424921"/>
                  </a:lnTo>
                  <a:lnTo>
                    <a:pt x="366183" y="424921"/>
                  </a:lnTo>
                  <a:lnTo>
                    <a:pt x="366712" y="424392"/>
                  </a:lnTo>
                  <a:lnTo>
                    <a:pt x="366183" y="423862"/>
                  </a:lnTo>
                  <a:lnTo>
                    <a:pt x="366712" y="423862"/>
                  </a:lnTo>
                  <a:lnTo>
                    <a:pt x="367242" y="423862"/>
                  </a:lnTo>
                  <a:lnTo>
                    <a:pt x="368829" y="422275"/>
                  </a:lnTo>
                  <a:lnTo>
                    <a:pt x="369358" y="422804"/>
                  </a:lnTo>
                  <a:lnTo>
                    <a:pt x="369888" y="423862"/>
                  </a:lnTo>
                  <a:lnTo>
                    <a:pt x="369888" y="424921"/>
                  </a:lnTo>
                  <a:lnTo>
                    <a:pt x="368300" y="425979"/>
                  </a:lnTo>
                  <a:lnTo>
                    <a:pt x="367242" y="427038"/>
                  </a:lnTo>
                  <a:lnTo>
                    <a:pt x="367242" y="427567"/>
                  </a:lnTo>
                  <a:lnTo>
                    <a:pt x="368300" y="429154"/>
                  </a:lnTo>
                  <a:lnTo>
                    <a:pt x="368300" y="430212"/>
                  </a:lnTo>
                  <a:lnTo>
                    <a:pt x="367242" y="430742"/>
                  </a:lnTo>
                  <a:lnTo>
                    <a:pt x="367242" y="431800"/>
                  </a:lnTo>
                  <a:lnTo>
                    <a:pt x="367242" y="432329"/>
                  </a:lnTo>
                  <a:lnTo>
                    <a:pt x="367242" y="432858"/>
                  </a:lnTo>
                  <a:lnTo>
                    <a:pt x="366712" y="432858"/>
                  </a:lnTo>
                  <a:lnTo>
                    <a:pt x="368300" y="434446"/>
                  </a:lnTo>
                  <a:lnTo>
                    <a:pt x="368300" y="436033"/>
                  </a:lnTo>
                  <a:lnTo>
                    <a:pt x="367771" y="438150"/>
                  </a:lnTo>
                  <a:lnTo>
                    <a:pt x="368829" y="440267"/>
                  </a:lnTo>
                  <a:lnTo>
                    <a:pt x="368300" y="441325"/>
                  </a:lnTo>
                  <a:lnTo>
                    <a:pt x="367242" y="441854"/>
                  </a:lnTo>
                  <a:lnTo>
                    <a:pt x="366183" y="443442"/>
                  </a:lnTo>
                  <a:lnTo>
                    <a:pt x="366183" y="445558"/>
                  </a:lnTo>
                  <a:lnTo>
                    <a:pt x="366183" y="446087"/>
                  </a:lnTo>
                  <a:lnTo>
                    <a:pt x="365654" y="446617"/>
                  </a:lnTo>
                  <a:lnTo>
                    <a:pt x="364596" y="446617"/>
                  </a:lnTo>
                  <a:lnTo>
                    <a:pt x="365125" y="447146"/>
                  </a:lnTo>
                  <a:lnTo>
                    <a:pt x="364067" y="449792"/>
                  </a:lnTo>
                  <a:lnTo>
                    <a:pt x="363538" y="450850"/>
                  </a:lnTo>
                  <a:lnTo>
                    <a:pt x="363008" y="451908"/>
                  </a:lnTo>
                  <a:lnTo>
                    <a:pt x="362479" y="452967"/>
                  </a:lnTo>
                  <a:lnTo>
                    <a:pt x="361950" y="454554"/>
                  </a:lnTo>
                  <a:lnTo>
                    <a:pt x="361950" y="455083"/>
                  </a:lnTo>
                  <a:lnTo>
                    <a:pt x="361421" y="455083"/>
                  </a:lnTo>
                  <a:lnTo>
                    <a:pt x="359833" y="461433"/>
                  </a:lnTo>
                  <a:lnTo>
                    <a:pt x="359304" y="463021"/>
                  </a:lnTo>
                  <a:lnTo>
                    <a:pt x="356658" y="465667"/>
                  </a:lnTo>
                  <a:lnTo>
                    <a:pt x="356658" y="466196"/>
                  </a:lnTo>
                  <a:lnTo>
                    <a:pt x="361950" y="479425"/>
                  </a:lnTo>
                  <a:lnTo>
                    <a:pt x="362479" y="479425"/>
                  </a:lnTo>
                  <a:lnTo>
                    <a:pt x="363008" y="481013"/>
                  </a:lnTo>
                  <a:lnTo>
                    <a:pt x="361950" y="487362"/>
                  </a:lnTo>
                  <a:lnTo>
                    <a:pt x="361421" y="488421"/>
                  </a:lnTo>
                  <a:lnTo>
                    <a:pt x="360892" y="489479"/>
                  </a:lnTo>
                  <a:lnTo>
                    <a:pt x="363538" y="489479"/>
                  </a:lnTo>
                  <a:lnTo>
                    <a:pt x="365654" y="492125"/>
                  </a:lnTo>
                  <a:lnTo>
                    <a:pt x="368300" y="496888"/>
                  </a:lnTo>
                  <a:lnTo>
                    <a:pt x="376767" y="508529"/>
                  </a:lnTo>
                  <a:lnTo>
                    <a:pt x="377825" y="511175"/>
                  </a:lnTo>
                  <a:lnTo>
                    <a:pt x="377825" y="512763"/>
                  </a:lnTo>
                  <a:lnTo>
                    <a:pt x="377825" y="514879"/>
                  </a:lnTo>
                  <a:lnTo>
                    <a:pt x="379413" y="516996"/>
                  </a:lnTo>
                  <a:lnTo>
                    <a:pt x="380471" y="517525"/>
                  </a:lnTo>
                  <a:lnTo>
                    <a:pt x="383117" y="519112"/>
                  </a:lnTo>
                  <a:lnTo>
                    <a:pt x="385763" y="521229"/>
                  </a:lnTo>
                  <a:lnTo>
                    <a:pt x="386821" y="522817"/>
                  </a:lnTo>
                  <a:lnTo>
                    <a:pt x="390525" y="530225"/>
                  </a:lnTo>
                  <a:lnTo>
                    <a:pt x="391054" y="531283"/>
                  </a:lnTo>
                  <a:lnTo>
                    <a:pt x="391054" y="539750"/>
                  </a:lnTo>
                  <a:lnTo>
                    <a:pt x="395817" y="546100"/>
                  </a:lnTo>
                  <a:lnTo>
                    <a:pt x="401638" y="549804"/>
                  </a:lnTo>
                  <a:lnTo>
                    <a:pt x="402696" y="550862"/>
                  </a:lnTo>
                  <a:lnTo>
                    <a:pt x="408517" y="562504"/>
                  </a:lnTo>
                  <a:lnTo>
                    <a:pt x="410633" y="564621"/>
                  </a:lnTo>
                  <a:lnTo>
                    <a:pt x="416454" y="574675"/>
                  </a:lnTo>
                  <a:lnTo>
                    <a:pt x="416983" y="577321"/>
                  </a:lnTo>
                  <a:lnTo>
                    <a:pt x="416454" y="579438"/>
                  </a:lnTo>
                  <a:lnTo>
                    <a:pt x="416454" y="581025"/>
                  </a:lnTo>
                  <a:lnTo>
                    <a:pt x="419100" y="590550"/>
                  </a:lnTo>
                  <a:lnTo>
                    <a:pt x="420158" y="592138"/>
                  </a:lnTo>
                  <a:lnTo>
                    <a:pt x="420158" y="594254"/>
                  </a:lnTo>
                  <a:lnTo>
                    <a:pt x="420158" y="596371"/>
                  </a:lnTo>
                  <a:lnTo>
                    <a:pt x="420158" y="597429"/>
                  </a:lnTo>
                  <a:lnTo>
                    <a:pt x="421217" y="599017"/>
                  </a:lnTo>
                  <a:lnTo>
                    <a:pt x="421746" y="599546"/>
                  </a:lnTo>
                  <a:lnTo>
                    <a:pt x="423862" y="600604"/>
                  </a:lnTo>
                  <a:lnTo>
                    <a:pt x="425450" y="601133"/>
                  </a:lnTo>
                  <a:lnTo>
                    <a:pt x="428096" y="601133"/>
                  </a:lnTo>
                  <a:lnTo>
                    <a:pt x="429683" y="599546"/>
                  </a:lnTo>
                  <a:lnTo>
                    <a:pt x="430212" y="599546"/>
                  </a:lnTo>
                  <a:lnTo>
                    <a:pt x="431271" y="599546"/>
                  </a:lnTo>
                  <a:lnTo>
                    <a:pt x="432858" y="599017"/>
                  </a:lnTo>
                  <a:lnTo>
                    <a:pt x="434446" y="597958"/>
                  </a:lnTo>
                  <a:lnTo>
                    <a:pt x="435504" y="596900"/>
                  </a:lnTo>
                  <a:lnTo>
                    <a:pt x="436033" y="595842"/>
                  </a:lnTo>
                  <a:lnTo>
                    <a:pt x="437092" y="595313"/>
                  </a:lnTo>
                  <a:lnTo>
                    <a:pt x="442913" y="595313"/>
                  </a:lnTo>
                  <a:lnTo>
                    <a:pt x="448204" y="593725"/>
                  </a:lnTo>
                  <a:lnTo>
                    <a:pt x="452438" y="591079"/>
                  </a:lnTo>
                  <a:lnTo>
                    <a:pt x="454025" y="590550"/>
                  </a:lnTo>
                  <a:lnTo>
                    <a:pt x="456142" y="591079"/>
                  </a:lnTo>
                  <a:lnTo>
                    <a:pt x="457200" y="590550"/>
                  </a:lnTo>
                  <a:lnTo>
                    <a:pt x="458788" y="589492"/>
                  </a:lnTo>
                  <a:lnTo>
                    <a:pt x="460375" y="587904"/>
                  </a:lnTo>
                  <a:lnTo>
                    <a:pt x="461433" y="586846"/>
                  </a:lnTo>
                  <a:lnTo>
                    <a:pt x="475192" y="582612"/>
                  </a:lnTo>
                  <a:lnTo>
                    <a:pt x="479425" y="580496"/>
                  </a:lnTo>
                  <a:lnTo>
                    <a:pt x="481013" y="579438"/>
                  </a:lnTo>
                  <a:lnTo>
                    <a:pt x="481542" y="576263"/>
                  </a:lnTo>
                  <a:lnTo>
                    <a:pt x="482600" y="575733"/>
                  </a:lnTo>
                  <a:lnTo>
                    <a:pt x="484717" y="573617"/>
                  </a:lnTo>
                  <a:lnTo>
                    <a:pt x="486304" y="573087"/>
                  </a:lnTo>
                  <a:lnTo>
                    <a:pt x="486833" y="572558"/>
                  </a:lnTo>
                  <a:lnTo>
                    <a:pt x="494242" y="569913"/>
                  </a:lnTo>
                  <a:lnTo>
                    <a:pt x="496358" y="569913"/>
                  </a:lnTo>
                  <a:lnTo>
                    <a:pt x="499004" y="570442"/>
                  </a:lnTo>
                  <a:lnTo>
                    <a:pt x="499533" y="570442"/>
                  </a:lnTo>
                  <a:lnTo>
                    <a:pt x="502179" y="568854"/>
                  </a:lnTo>
                  <a:lnTo>
                    <a:pt x="502179" y="567796"/>
                  </a:lnTo>
                  <a:lnTo>
                    <a:pt x="502179" y="566737"/>
                  </a:lnTo>
                  <a:lnTo>
                    <a:pt x="502179" y="565150"/>
                  </a:lnTo>
                  <a:lnTo>
                    <a:pt x="503237" y="564621"/>
                  </a:lnTo>
                  <a:lnTo>
                    <a:pt x="504296" y="563563"/>
                  </a:lnTo>
                  <a:lnTo>
                    <a:pt x="505354" y="563563"/>
                  </a:lnTo>
                  <a:lnTo>
                    <a:pt x="507471" y="563563"/>
                  </a:lnTo>
                  <a:lnTo>
                    <a:pt x="509058" y="563033"/>
                  </a:lnTo>
                  <a:lnTo>
                    <a:pt x="510646" y="562504"/>
                  </a:lnTo>
                  <a:lnTo>
                    <a:pt x="511175" y="561446"/>
                  </a:lnTo>
                  <a:lnTo>
                    <a:pt x="511704" y="559858"/>
                  </a:lnTo>
                  <a:lnTo>
                    <a:pt x="512763" y="558271"/>
                  </a:lnTo>
                  <a:lnTo>
                    <a:pt x="513821" y="557212"/>
                  </a:lnTo>
                  <a:lnTo>
                    <a:pt x="515408" y="556154"/>
                  </a:lnTo>
                  <a:lnTo>
                    <a:pt x="519112" y="556154"/>
                  </a:lnTo>
                  <a:lnTo>
                    <a:pt x="520171" y="555625"/>
                  </a:lnTo>
                  <a:lnTo>
                    <a:pt x="519642" y="553508"/>
                  </a:lnTo>
                  <a:lnTo>
                    <a:pt x="520171" y="547688"/>
                  </a:lnTo>
                  <a:lnTo>
                    <a:pt x="520700" y="546100"/>
                  </a:lnTo>
                  <a:lnTo>
                    <a:pt x="521758" y="545571"/>
                  </a:lnTo>
                  <a:lnTo>
                    <a:pt x="522288" y="546100"/>
                  </a:lnTo>
                  <a:lnTo>
                    <a:pt x="523875" y="546100"/>
                  </a:lnTo>
                  <a:lnTo>
                    <a:pt x="524933" y="545571"/>
                  </a:lnTo>
                  <a:lnTo>
                    <a:pt x="527579" y="540808"/>
                  </a:lnTo>
                  <a:lnTo>
                    <a:pt x="531813" y="535517"/>
                  </a:lnTo>
                  <a:lnTo>
                    <a:pt x="533929" y="532342"/>
                  </a:lnTo>
                  <a:lnTo>
                    <a:pt x="533929" y="531813"/>
                  </a:lnTo>
                  <a:lnTo>
                    <a:pt x="531283" y="530225"/>
                  </a:lnTo>
                  <a:lnTo>
                    <a:pt x="530225" y="529167"/>
                  </a:lnTo>
                  <a:lnTo>
                    <a:pt x="525462" y="523875"/>
                  </a:lnTo>
                  <a:lnTo>
                    <a:pt x="524404" y="523346"/>
                  </a:lnTo>
                  <a:lnTo>
                    <a:pt x="521758" y="523346"/>
                  </a:lnTo>
                  <a:lnTo>
                    <a:pt x="520700" y="522817"/>
                  </a:lnTo>
                  <a:lnTo>
                    <a:pt x="515408" y="519642"/>
                  </a:lnTo>
                  <a:lnTo>
                    <a:pt x="512763" y="517525"/>
                  </a:lnTo>
                  <a:lnTo>
                    <a:pt x="511704" y="516467"/>
                  </a:lnTo>
                  <a:lnTo>
                    <a:pt x="510117" y="513821"/>
                  </a:lnTo>
                  <a:lnTo>
                    <a:pt x="510117" y="513292"/>
                  </a:lnTo>
                  <a:lnTo>
                    <a:pt x="510117" y="510117"/>
                  </a:lnTo>
                  <a:lnTo>
                    <a:pt x="510117" y="508000"/>
                  </a:lnTo>
                  <a:lnTo>
                    <a:pt x="508529" y="508000"/>
                  </a:lnTo>
                  <a:lnTo>
                    <a:pt x="509058" y="507471"/>
                  </a:lnTo>
                  <a:lnTo>
                    <a:pt x="510117" y="504825"/>
                  </a:lnTo>
                  <a:lnTo>
                    <a:pt x="510117" y="502179"/>
                  </a:lnTo>
                  <a:lnTo>
                    <a:pt x="509587" y="502708"/>
                  </a:lnTo>
                  <a:lnTo>
                    <a:pt x="508529" y="504296"/>
                  </a:lnTo>
                  <a:lnTo>
                    <a:pt x="475192" y="515938"/>
                  </a:lnTo>
                  <a:lnTo>
                    <a:pt x="476779" y="512763"/>
                  </a:lnTo>
                  <a:lnTo>
                    <a:pt x="477308" y="511704"/>
                  </a:lnTo>
                  <a:lnTo>
                    <a:pt x="476779" y="510646"/>
                  </a:lnTo>
                  <a:lnTo>
                    <a:pt x="476779" y="508529"/>
                  </a:lnTo>
                  <a:lnTo>
                    <a:pt x="477308" y="506942"/>
                  </a:lnTo>
                  <a:lnTo>
                    <a:pt x="476779" y="505354"/>
                  </a:lnTo>
                  <a:lnTo>
                    <a:pt x="475721" y="504825"/>
                  </a:lnTo>
                  <a:lnTo>
                    <a:pt x="475721" y="503767"/>
                  </a:lnTo>
                  <a:lnTo>
                    <a:pt x="474663" y="503767"/>
                  </a:lnTo>
                  <a:lnTo>
                    <a:pt x="473075" y="504296"/>
                  </a:lnTo>
                  <a:lnTo>
                    <a:pt x="473075" y="506413"/>
                  </a:lnTo>
                  <a:lnTo>
                    <a:pt x="473075" y="506942"/>
                  </a:lnTo>
                  <a:lnTo>
                    <a:pt x="472546" y="507471"/>
                  </a:lnTo>
                  <a:lnTo>
                    <a:pt x="472017" y="509587"/>
                  </a:lnTo>
                  <a:lnTo>
                    <a:pt x="472546" y="512233"/>
                  </a:lnTo>
                  <a:lnTo>
                    <a:pt x="472546" y="513292"/>
                  </a:lnTo>
                  <a:lnTo>
                    <a:pt x="473075" y="515408"/>
                  </a:lnTo>
                  <a:lnTo>
                    <a:pt x="468842" y="508529"/>
                  </a:lnTo>
                  <a:lnTo>
                    <a:pt x="468842" y="508000"/>
                  </a:lnTo>
                  <a:lnTo>
                    <a:pt x="468313" y="507471"/>
                  </a:lnTo>
                  <a:lnTo>
                    <a:pt x="466196" y="503767"/>
                  </a:lnTo>
                  <a:lnTo>
                    <a:pt x="466725" y="501650"/>
                  </a:lnTo>
                  <a:lnTo>
                    <a:pt x="465667" y="500592"/>
                  </a:lnTo>
                  <a:lnTo>
                    <a:pt x="466196" y="499533"/>
                  </a:lnTo>
                  <a:lnTo>
                    <a:pt x="466725" y="499533"/>
                  </a:lnTo>
                  <a:lnTo>
                    <a:pt x="467254" y="498475"/>
                  </a:lnTo>
                  <a:lnTo>
                    <a:pt x="465667" y="496888"/>
                  </a:lnTo>
                  <a:lnTo>
                    <a:pt x="462492" y="496358"/>
                  </a:lnTo>
                  <a:lnTo>
                    <a:pt x="462492" y="495829"/>
                  </a:lnTo>
                  <a:lnTo>
                    <a:pt x="461433" y="495300"/>
                  </a:lnTo>
                  <a:lnTo>
                    <a:pt x="460904" y="494771"/>
                  </a:lnTo>
                  <a:lnTo>
                    <a:pt x="460375" y="493712"/>
                  </a:lnTo>
                  <a:lnTo>
                    <a:pt x="460904" y="493183"/>
                  </a:lnTo>
                  <a:lnTo>
                    <a:pt x="459846" y="492654"/>
                  </a:lnTo>
                  <a:lnTo>
                    <a:pt x="459846" y="492654"/>
                  </a:lnTo>
                  <a:lnTo>
                    <a:pt x="455612" y="485775"/>
                  </a:lnTo>
                  <a:lnTo>
                    <a:pt x="451908" y="475192"/>
                  </a:lnTo>
                  <a:lnTo>
                    <a:pt x="454025" y="474663"/>
                  </a:lnTo>
                  <a:lnTo>
                    <a:pt x="454025" y="474663"/>
                  </a:lnTo>
                  <a:lnTo>
                    <a:pt x="456142" y="474133"/>
                  </a:lnTo>
                  <a:lnTo>
                    <a:pt x="470958" y="480483"/>
                  </a:lnTo>
                  <a:lnTo>
                    <a:pt x="470958" y="481013"/>
                  </a:lnTo>
                  <a:lnTo>
                    <a:pt x="471487" y="481542"/>
                  </a:lnTo>
                  <a:lnTo>
                    <a:pt x="475721" y="488950"/>
                  </a:lnTo>
                  <a:lnTo>
                    <a:pt x="477308" y="490538"/>
                  </a:lnTo>
                  <a:lnTo>
                    <a:pt x="479425" y="491067"/>
                  </a:lnTo>
                  <a:lnTo>
                    <a:pt x="482600" y="492125"/>
                  </a:lnTo>
                  <a:lnTo>
                    <a:pt x="486304" y="496358"/>
                  </a:lnTo>
                  <a:lnTo>
                    <a:pt x="489479" y="497417"/>
                  </a:lnTo>
                  <a:lnTo>
                    <a:pt x="491067" y="498475"/>
                  </a:lnTo>
                  <a:lnTo>
                    <a:pt x="494242" y="499004"/>
                  </a:lnTo>
                  <a:lnTo>
                    <a:pt x="498475" y="501121"/>
                  </a:lnTo>
                  <a:lnTo>
                    <a:pt x="499004" y="501121"/>
                  </a:lnTo>
                  <a:lnTo>
                    <a:pt x="500063" y="500063"/>
                  </a:lnTo>
                  <a:lnTo>
                    <a:pt x="501121" y="498475"/>
                  </a:lnTo>
                  <a:lnTo>
                    <a:pt x="503237" y="497946"/>
                  </a:lnTo>
                  <a:lnTo>
                    <a:pt x="503767" y="496888"/>
                  </a:lnTo>
                  <a:lnTo>
                    <a:pt x="504825" y="496358"/>
                  </a:lnTo>
                  <a:lnTo>
                    <a:pt x="506413" y="496358"/>
                  </a:lnTo>
                  <a:lnTo>
                    <a:pt x="506942" y="495829"/>
                  </a:lnTo>
                  <a:lnTo>
                    <a:pt x="508000" y="495829"/>
                  </a:lnTo>
                  <a:lnTo>
                    <a:pt x="509058" y="495829"/>
                  </a:lnTo>
                  <a:lnTo>
                    <a:pt x="513292" y="497417"/>
                  </a:lnTo>
                  <a:lnTo>
                    <a:pt x="513821" y="498475"/>
                  </a:lnTo>
                  <a:lnTo>
                    <a:pt x="513821" y="500592"/>
                  </a:lnTo>
                  <a:lnTo>
                    <a:pt x="514879" y="501650"/>
                  </a:lnTo>
                  <a:lnTo>
                    <a:pt x="515408" y="503237"/>
                  </a:lnTo>
                  <a:lnTo>
                    <a:pt x="515938" y="503767"/>
                  </a:lnTo>
                  <a:lnTo>
                    <a:pt x="515938" y="505354"/>
                  </a:lnTo>
                  <a:lnTo>
                    <a:pt x="516467" y="505354"/>
                  </a:lnTo>
                  <a:lnTo>
                    <a:pt x="517525" y="506413"/>
                  </a:lnTo>
                  <a:lnTo>
                    <a:pt x="520171" y="506413"/>
                  </a:lnTo>
                  <a:lnTo>
                    <a:pt x="520700" y="507471"/>
                  </a:lnTo>
                  <a:lnTo>
                    <a:pt x="526521" y="507471"/>
                  </a:lnTo>
                  <a:lnTo>
                    <a:pt x="528638" y="509058"/>
                  </a:lnTo>
                  <a:lnTo>
                    <a:pt x="530225" y="509058"/>
                  </a:lnTo>
                  <a:lnTo>
                    <a:pt x="537104" y="509058"/>
                  </a:lnTo>
                  <a:lnTo>
                    <a:pt x="538692" y="509058"/>
                  </a:lnTo>
                  <a:lnTo>
                    <a:pt x="540279" y="510117"/>
                  </a:lnTo>
                  <a:lnTo>
                    <a:pt x="541337" y="510646"/>
                  </a:lnTo>
                  <a:lnTo>
                    <a:pt x="544513" y="511175"/>
                  </a:lnTo>
                  <a:lnTo>
                    <a:pt x="546100" y="511175"/>
                  </a:lnTo>
                  <a:lnTo>
                    <a:pt x="590550" y="520700"/>
                  </a:lnTo>
                  <a:lnTo>
                    <a:pt x="591608" y="520171"/>
                  </a:lnTo>
                  <a:lnTo>
                    <a:pt x="592667" y="519112"/>
                  </a:lnTo>
                  <a:lnTo>
                    <a:pt x="595313" y="518583"/>
                  </a:lnTo>
                  <a:lnTo>
                    <a:pt x="595313" y="516467"/>
                  </a:lnTo>
                  <a:lnTo>
                    <a:pt x="596371" y="516467"/>
                  </a:lnTo>
                  <a:lnTo>
                    <a:pt x="601663" y="516467"/>
                  </a:lnTo>
                  <a:lnTo>
                    <a:pt x="602192" y="516996"/>
                  </a:lnTo>
                  <a:lnTo>
                    <a:pt x="604308" y="517525"/>
                  </a:lnTo>
                  <a:lnTo>
                    <a:pt x="604837" y="516467"/>
                  </a:lnTo>
                  <a:lnTo>
                    <a:pt x="607483" y="515938"/>
                  </a:lnTo>
                  <a:lnTo>
                    <a:pt x="608013" y="515938"/>
                  </a:lnTo>
                  <a:lnTo>
                    <a:pt x="608542" y="516996"/>
                  </a:lnTo>
                  <a:lnTo>
                    <a:pt x="610129" y="516467"/>
                  </a:lnTo>
                  <a:lnTo>
                    <a:pt x="610658" y="515938"/>
                  </a:lnTo>
                  <a:lnTo>
                    <a:pt x="611717" y="515938"/>
                  </a:lnTo>
                  <a:lnTo>
                    <a:pt x="610658" y="514350"/>
                  </a:lnTo>
                  <a:lnTo>
                    <a:pt x="611717" y="513821"/>
                  </a:lnTo>
                  <a:lnTo>
                    <a:pt x="609071" y="507471"/>
                  </a:lnTo>
                  <a:lnTo>
                    <a:pt x="608542" y="506413"/>
                  </a:lnTo>
                  <a:lnTo>
                    <a:pt x="606954" y="506413"/>
                  </a:lnTo>
                  <a:lnTo>
                    <a:pt x="605896" y="506413"/>
                  </a:lnTo>
                  <a:lnTo>
                    <a:pt x="604308" y="504825"/>
                  </a:lnTo>
                  <a:lnTo>
                    <a:pt x="604837" y="501121"/>
                  </a:lnTo>
                  <a:lnTo>
                    <a:pt x="612775" y="490538"/>
                  </a:lnTo>
                  <a:lnTo>
                    <a:pt x="614362" y="490538"/>
                  </a:lnTo>
                  <a:lnTo>
                    <a:pt x="616479" y="489479"/>
                  </a:lnTo>
                  <a:lnTo>
                    <a:pt x="617008" y="488421"/>
                  </a:lnTo>
                  <a:lnTo>
                    <a:pt x="618596" y="486304"/>
                  </a:lnTo>
                  <a:lnTo>
                    <a:pt x="619654" y="484717"/>
                  </a:lnTo>
                  <a:lnTo>
                    <a:pt x="620183" y="483129"/>
                  </a:lnTo>
                  <a:lnTo>
                    <a:pt x="623888" y="481542"/>
                  </a:lnTo>
                  <a:lnTo>
                    <a:pt x="625475" y="479954"/>
                  </a:lnTo>
                  <a:lnTo>
                    <a:pt x="627063" y="475721"/>
                  </a:lnTo>
                  <a:lnTo>
                    <a:pt x="628121" y="474133"/>
                  </a:lnTo>
                  <a:lnTo>
                    <a:pt x="629708" y="473604"/>
                  </a:lnTo>
                  <a:lnTo>
                    <a:pt x="630767" y="472546"/>
                  </a:lnTo>
                  <a:lnTo>
                    <a:pt x="630237" y="471487"/>
                  </a:lnTo>
                  <a:lnTo>
                    <a:pt x="635000" y="466196"/>
                  </a:lnTo>
                  <a:lnTo>
                    <a:pt x="635529" y="463021"/>
                  </a:lnTo>
                  <a:lnTo>
                    <a:pt x="635000" y="461433"/>
                  </a:lnTo>
                  <a:lnTo>
                    <a:pt x="635000" y="460375"/>
                  </a:lnTo>
                  <a:lnTo>
                    <a:pt x="635000" y="459846"/>
                  </a:lnTo>
                  <a:lnTo>
                    <a:pt x="639763" y="457729"/>
                  </a:lnTo>
                  <a:lnTo>
                    <a:pt x="640821" y="456671"/>
                  </a:lnTo>
                  <a:lnTo>
                    <a:pt x="640821" y="456142"/>
                  </a:lnTo>
                  <a:lnTo>
                    <a:pt x="639233" y="454554"/>
                  </a:lnTo>
                  <a:lnTo>
                    <a:pt x="656167" y="431800"/>
                  </a:lnTo>
                  <a:lnTo>
                    <a:pt x="655638" y="431800"/>
                  </a:lnTo>
                  <a:lnTo>
                    <a:pt x="654579" y="431271"/>
                  </a:lnTo>
                  <a:lnTo>
                    <a:pt x="650875" y="430742"/>
                  </a:lnTo>
                  <a:lnTo>
                    <a:pt x="648229" y="429154"/>
                  </a:lnTo>
                  <a:lnTo>
                    <a:pt x="648229" y="428625"/>
                  </a:lnTo>
                  <a:lnTo>
                    <a:pt x="647171" y="428625"/>
                  </a:lnTo>
                  <a:lnTo>
                    <a:pt x="645583" y="429683"/>
                  </a:lnTo>
                  <a:lnTo>
                    <a:pt x="644525" y="427567"/>
                  </a:lnTo>
                  <a:lnTo>
                    <a:pt x="643467" y="427567"/>
                  </a:lnTo>
                  <a:lnTo>
                    <a:pt x="644525" y="425450"/>
                  </a:lnTo>
                  <a:lnTo>
                    <a:pt x="644525" y="424392"/>
                  </a:lnTo>
                  <a:lnTo>
                    <a:pt x="642408" y="421746"/>
                  </a:lnTo>
                  <a:lnTo>
                    <a:pt x="640292" y="421746"/>
                  </a:lnTo>
                  <a:lnTo>
                    <a:pt x="639763" y="422275"/>
                  </a:lnTo>
                  <a:lnTo>
                    <a:pt x="639763" y="420688"/>
                  </a:lnTo>
                  <a:lnTo>
                    <a:pt x="637117" y="420158"/>
                  </a:lnTo>
                  <a:lnTo>
                    <a:pt x="636058" y="420688"/>
                  </a:lnTo>
                  <a:lnTo>
                    <a:pt x="635000" y="420158"/>
                  </a:lnTo>
                  <a:lnTo>
                    <a:pt x="634471" y="419629"/>
                  </a:lnTo>
                  <a:lnTo>
                    <a:pt x="633942" y="419629"/>
                  </a:lnTo>
                  <a:lnTo>
                    <a:pt x="633942" y="419100"/>
                  </a:lnTo>
                  <a:lnTo>
                    <a:pt x="635529" y="419100"/>
                  </a:lnTo>
                  <a:lnTo>
                    <a:pt x="636058" y="418571"/>
                  </a:lnTo>
                  <a:lnTo>
                    <a:pt x="637646" y="418042"/>
                  </a:lnTo>
                  <a:lnTo>
                    <a:pt x="637646" y="416983"/>
                  </a:lnTo>
                  <a:lnTo>
                    <a:pt x="638175" y="416454"/>
                  </a:lnTo>
                  <a:lnTo>
                    <a:pt x="637646" y="415925"/>
                  </a:lnTo>
                  <a:lnTo>
                    <a:pt x="638175" y="414337"/>
                  </a:lnTo>
                  <a:lnTo>
                    <a:pt x="637117" y="413808"/>
                  </a:lnTo>
                  <a:lnTo>
                    <a:pt x="637646" y="412221"/>
                  </a:lnTo>
                  <a:lnTo>
                    <a:pt x="637646" y="411692"/>
                  </a:lnTo>
                  <a:lnTo>
                    <a:pt x="637646" y="411692"/>
                  </a:lnTo>
                  <a:lnTo>
                    <a:pt x="637646" y="409575"/>
                  </a:lnTo>
                  <a:lnTo>
                    <a:pt x="636587" y="407987"/>
                  </a:lnTo>
                  <a:lnTo>
                    <a:pt x="635529" y="407458"/>
                  </a:lnTo>
                  <a:lnTo>
                    <a:pt x="633413" y="407458"/>
                  </a:lnTo>
                  <a:lnTo>
                    <a:pt x="632883" y="406929"/>
                  </a:lnTo>
                  <a:lnTo>
                    <a:pt x="632354" y="407458"/>
                  </a:lnTo>
                  <a:lnTo>
                    <a:pt x="630767" y="407987"/>
                  </a:lnTo>
                  <a:lnTo>
                    <a:pt x="629708" y="406400"/>
                  </a:lnTo>
                  <a:lnTo>
                    <a:pt x="629708" y="405342"/>
                  </a:lnTo>
                  <a:lnTo>
                    <a:pt x="630237" y="404283"/>
                  </a:lnTo>
                  <a:lnTo>
                    <a:pt x="630237" y="400579"/>
                  </a:lnTo>
                  <a:lnTo>
                    <a:pt x="630767" y="397933"/>
                  </a:lnTo>
                  <a:lnTo>
                    <a:pt x="630767" y="396875"/>
                  </a:lnTo>
                  <a:lnTo>
                    <a:pt x="641879" y="391054"/>
                  </a:lnTo>
                  <a:lnTo>
                    <a:pt x="642938" y="391054"/>
                  </a:lnTo>
                  <a:lnTo>
                    <a:pt x="643467" y="393171"/>
                  </a:lnTo>
                  <a:lnTo>
                    <a:pt x="644525" y="393171"/>
                  </a:lnTo>
                  <a:lnTo>
                    <a:pt x="646112" y="392642"/>
                  </a:lnTo>
                  <a:lnTo>
                    <a:pt x="648758" y="392642"/>
                  </a:lnTo>
                  <a:lnTo>
                    <a:pt x="649817" y="391583"/>
                  </a:lnTo>
                  <a:lnTo>
                    <a:pt x="651404" y="388408"/>
                  </a:lnTo>
                  <a:lnTo>
                    <a:pt x="652462" y="387350"/>
                  </a:lnTo>
                  <a:lnTo>
                    <a:pt x="653521" y="386821"/>
                  </a:lnTo>
                  <a:lnTo>
                    <a:pt x="657225" y="387879"/>
                  </a:lnTo>
                  <a:lnTo>
                    <a:pt x="658813" y="387350"/>
                  </a:lnTo>
                  <a:lnTo>
                    <a:pt x="660400" y="387350"/>
                  </a:lnTo>
                  <a:lnTo>
                    <a:pt x="661987" y="385763"/>
                  </a:lnTo>
                  <a:lnTo>
                    <a:pt x="664104" y="383117"/>
                  </a:lnTo>
                  <a:lnTo>
                    <a:pt x="665163" y="382058"/>
                  </a:lnTo>
                  <a:lnTo>
                    <a:pt x="674158" y="379413"/>
                  </a:lnTo>
                  <a:lnTo>
                    <a:pt x="675217" y="378883"/>
                  </a:lnTo>
                  <a:lnTo>
                    <a:pt x="675217" y="377296"/>
                  </a:lnTo>
                  <a:lnTo>
                    <a:pt x="674688" y="374121"/>
                  </a:lnTo>
                  <a:lnTo>
                    <a:pt x="674688" y="373063"/>
                  </a:lnTo>
                  <a:lnTo>
                    <a:pt x="675746" y="371475"/>
                  </a:lnTo>
                  <a:lnTo>
                    <a:pt x="677862" y="369358"/>
                  </a:lnTo>
                  <a:lnTo>
                    <a:pt x="678392" y="367771"/>
                  </a:lnTo>
                  <a:lnTo>
                    <a:pt x="677862" y="366183"/>
                  </a:lnTo>
                  <a:lnTo>
                    <a:pt x="676275" y="361950"/>
                  </a:lnTo>
                  <a:lnTo>
                    <a:pt x="676275" y="357188"/>
                  </a:lnTo>
                  <a:lnTo>
                    <a:pt x="674688" y="356658"/>
                  </a:lnTo>
                  <a:lnTo>
                    <a:pt x="673629" y="356658"/>
                  </a:lnTo>
                  <a:lnTo>
                    <a:pt x="672571" y="356129"/>
                  </a:lnTo>
                  <a:lnTo>
                    <a:pt x="673100" y="355600"/>
                  </a:lnTo>
                  <a:lnTo>
                    <a:pt x="673629" y="354013"/>
                  </a:lnTo>
                  <a:lnTo>
                    <a:pt x="674688" y="353483"/>
                  </a:lnTo>
                  <a:lnTo>
                    <a:pt x="684742" y="351367"/>
                  </a:lnTo>
                  <a:lnTo>
                    <a:pt x="686329" y="351896"/>
                  </a:lnTo>
                  <a:lnTo>
                    <a:pt x="690033" y="352954"/>
                  </a:lnTo>
                  <a:lnTo>
                    <a:pt x="691092" y="352954"/>
                  </a:lnTo>
                  <a:lnTo>
                    <a:pt x="691621" y="351896"/>
                  </a:lnTo>
                  <a:lnTo>
                    <a:pt x="692150" y="351367"/>
                  </a:lnTo>
                  <a:lnTo>
                    <a:pt x="692150" y="350308"/>
                  </a:lnTo>
                  <a:lnTo>
                    <a:pt x="690033" y="348192"/>
                  </a:lnTo>
                  <a:lnTo>
                    <a:pt x="690563" y="346604"/>
                  </a:lnTo>
                  <a:lnTo>
                    <a:pt x="694267" y="336550"/>
                  </a:lnTo>
                  <a:lnTo>
                    <a:pt x="695854" y="334433"/>
                  </a:lnTo>
                  <a:lnTo>
                    <a:pt x="703263" y="337079"/>
                  </a:lnTo>
                  <a:lnTo>
                    <a:pt x="707496" y="337079"/>
                  </a:lnTo>
                  <a:lnTo>
                    <a:pt x="709612" y="337079"/>
                  </a:lnTo>
                  <a:lnTo>
                    <a:pt x="711200" y="336550"/>
                  </a:lnTo>
                  <a:lnTo>
                    <a:pt x="712258" y="334962"/>
                  </a:lnTo>
                  <a:lnTo>
                    <a:pt x="712788" y="333375"/>
                  </a:lnTo>
                  <a:lnTo>
                    <a:pt x="712258" y="330729"/>
                  </a:lnTo>
                  <a:lnTo>
                    <a:pt x="711729" y="327554"/>
                  </a:lnTo>
                  <a:lnTo>
                    <a:pt x="712788" y="324908"/>
                  </a:lnTo>
                  <a:lnTo>
                    <a:pt x="714375" y="323850"/>
                  </a:lnTo>
                  <a:lnTo>
                    <a:pt x="719138" y="323850"/>
                  </a:lnTo>
                  <a:lnTo>
                    <a:pt x="719667" y="322792"/>
                  </a:lnTo>
                  <a:lnTo>
                    <a:pt x="719667" y="319617"/>
                  </a:lnTo>
                  <a:lnTo>
                    <a:pt x="720725" y="318558"/>
                  </a:lnTo>
                  <a:lnTo>
                    <a:pt x="722313" y="318029"/>
                  </a:lnTo>
                  <a:lnTo>
                    <a:pt x="724429" y="317500"/>
                  </a:lnTo>
                  <a:lnTo>
                    <a:pt x="724429" y="318029"/>
                  </a:lnTo>
                  <a:lnTo>
                    <a:pt x="726546" y="318029"/>
                  </a:lnTo>
                  <a:lnTo>
                    <a:pt x="727604" y="317500"/>
                  </a:lnTo>
                  <a:lnTo>
                    <a:pt x="728133" y="317500"/>
                  </a:lnTo>
                  <a:lnTo>
                    <a:pt x="730250" y="315913"/>
                  </a:lnTo>
                  <a:lnTo>
                    <a:pt x="732367" y="314854"/>
                  </a:lnTo>
                  <a:lnTo>
                    <a:pt x="736600" y="314325"/>
                  </a:lnTo>
                  <a:lnTo>
                    <a:pt x="738717" y="313796"/>
                  </a:lnTo>
                  <a:lnTo>
                    <a:pt x="740833" y="312208"/>
                  </a:lnTo>
                  <a:lnTo>
                    <a:pt x="744008" y="309563"/>
                  </a:lnTo>
                  <a:lnTo>
                    <a:pt x="746125" y="307975"/>
                  </a:lnTo>
                  <a:lnTo>
                    <a:pt x="754592" y="304271"/>
                  </a:lnTo>
                  <a:lnTo>
                    <a:pt x="757237" y="303742"/>
                  </a:lnTo>
                  <a:lnTo>
                    <a:pt x="771525" y="305858"/>
                  </a:lnTo>
                  <a:lnTo>
                    <a:pt x="774700" y="310621"/>
                  </a:lnTo>
                  <a:lnTo>
                    <a:pt x="776817" y="310621"/>
                  </a:lnTo>
                  <a:lnTo>
                    <a:pt x="781050" y="310621"/>
                  </a:lnTo>
                  <a:lnTo>
                    <a:pt x="783696" y="311150"/>
                  </a:lnTo>
                  <a:lnTo>
                    <a:pt x="788987" y="311150"/>
                  </a:lnTo>
                  <a:lnTo>
                    <a:pt x="790046" y="311679"/>
                  </a:lnTo>
                  <a:lnTo>
                    <a:pt x="791633" y="312737"/>
                  </a:lnTo>
                  <a:lnTo>
                    <a:pt x="793221" y="312737"/>
                  </a:lnTo>
                  <a:lnTo>
                    <a:pt x="796925" y="310621"/>
                  </a:lnTo>
                  <a:lnTo>
                    <a:pt x="799042" y="308504"/>
                  </a:lnTo>
                  <a:lnTo>
                    <a:pt x="799571" y="306388"/>
                  </a:lnTo>
                  <a:lnTo>
                    <a:pt x="799042" y="305329"/>
                  </a:lnTo>
                  <a:lnTo>
                    <a:pt x="797983" y="304271"/>
                  </a:lnTo>
                  <a:lnTo>
                    <a:pt x="796396" y="300567"/>
                  </a:lnTo>
                  <a:lnTo>
                    <a:pt x="796925" y="300038"/>
                  </a:lnTo>
                  <a:lnTo>
                    <a:pt x="803804" y="292100"/>
                  </a:lnTo>
                  <a:lnTo>
                    <a:pt x="806450" y="293158"/>
                  </a:lnTo>
                  <a:lnTo>
                    <a:pt x="809625" y="293158"/>
                  </a:lnTo>
                  <a:lnTo>
                    <a:pt x="818092" y="295275"/>
                  </a:lnTo>
                  <a:lnTo>
                    <a:pt x="823383" y="297921"/>
                  </a:lnTo>
                  <a:lnTo>
                    <a:pt x="826029" y="298450"/>
                  </a:lnTo>
                  <a:lnTo>
                    <a:pt x="826029" y="298979"/>
                  </a:lnTo>
                  <a:lnTo>
                    <a:pt x="826029" y="301096"/>
                  </a:lnTo>
                  <a:lnTo>
                    <a:pt x="827087" y="303212"/>
                  </a:lnTo>
                  <a:lnTo>
                    <a:pt x="828146" y="305329"/>
                  </a:lnTo>
                  <a:lnTo>
                    <a:pt x="829204" y="306388"/>
                  </a:lnTo>
                  <a:lnTo>
                    <a:pt x="834496" y="308504"/>
                  </a:lnTo>
                  <a:lnTo>
                    <a:pt x="836612" y="309033"/>
                  </a:lnTo>
                  <a:lnTo>
                    <a:pt x="844550" y="306917"/>
                  </a:lnTo>
                  <a:lnTo>
                    <a:pt x="846667" y="306388"/>
                  </a:lnTo>
                  <a:lnTo>
                    <a:pt x="854604" y="306917"/>
                  </a:lnTo>
                  <a:lnTo>
                    <a:pt x="857250" y="307975"/>
                  </a:lnTo>
                  <a:lnTo>
                    <a:pt x="863071" y="312208"/>
                  </a:lnTo>
                  <a:lnTo>
                    <a:pt x="866775" y="313267"/>
                  </a:lnTo>
                  <a:lnTo>
                    <a:pt x="869421" y="314854"/>
                  </a:lnTo>
                  <a:lnTo>
                    <a:pt x="876300" y="316971"/>
                  </a:lnTo>
                  <a:lnTo>
                    <a:pt x="881592" y="317500"/>
                  </a:lnTo>
                  <a:lnTo>
                    <a:pt x="897467" y="315913"/>
                  </a:lnTo>
                  <a:lnTo>
                    <a:pt x="901171" y="313796"/>
                  </a:lnTo>
                  <a:lnTo>
                    <a:pt x="902758" y="312208"/>
                  </a:lnTo>
                  <a:lnTo>
                    <a:pt x="904875" y="310621"/>
                  </a:lnTo>
                  <a:lnTo>
                    <a:pt x="908579" y="307975"/>
                  </a:lnTo>
                  <a:lnTo>
                    <a:pt x="909638" y="307975"/>
                  </a:lnTo>
                  <a:lnTo>
                    <a:pt x="911225" y="307975"/>
                  </a:lnTo>
                  <a:lnTo>
                    <a:pt x="913871" y="308504"/>
                  </a:lnTo>
                  <a:lnTo>
                    <a:pt x="915987" y="310621"/>
                  </a:lnTo>
                  <a:lnTo>
                    <a:pt x="917046" y="311150"/>
                  </a:lnTo>
                  <a:lnTo>
                    <a:pt x="919692" y="311679"/>
                  </a:lnTo>
                  <a:lnTo>
                    <a:pt x="923396" y="310621"/>
                  </a:lnTo>
                  <a:lnTo>
                    <a:pt x="925513" y="310621"/>
                  </a:lnTo>
                  <a:lnTo>
                    <a:pt x="926571" y="311150"/>
                  </a:lnTo>
                  <a:lnTo>
                    <a:pt x="928158" y="312208"/>
                  </a:lnTo>
                  <a:lnTo>
                    <a:pt x="931862" y="314325"/>
                  </a:lnTo>
                  <a:lnTo>
                    <a:pt x="932921" y="314325"/>
                  </a:lnTo>
                  <a:lnTo>
                    <a:pt x="934508" y="313796"/>
                  </a:lnTo>
                  <a:lnTo>
                    <a:pt x="941917" y="310621"/>
                  </a:lnTo>
                  <a:lnTo>
                    <a:pt x="944563" y="309563"/>
                  </a:lnTo>
                  <a:lnTo>
                    <a:pt x="944563" y="308504"/>
                  </a:lnTo>
                  <a:lnTo>
                    <a:pt x="944563" y="307446"/>
                  </a:lnTo>
                  <a:lnTo>
                    <a:pt x="943504" y="305858"/>
                  </a:lnTo>
                  <a:lnTo>
                    <a:pt x="942975" y="305329"/>
                  </a:lnTo>
                  <a:lnTo>
                    <a:pt x="943504" y="304271"/>
                  </a:lnTo>
                  <a:lnTo>
                    <a:pt x="948267" y="297392"/>
                  </a:lnTo>
                  <a:lnTo>
                    <a:pt x="949854" y="294746"/>
                  </a:lnTo>
                  <a:lnTo>
                    <a:pt x="954617" y="292100"/>
                  </a:lnTo>
                  <a:lnTo>
                    <a:pt x="955146" y="288925"/>
                  </a:lnTo>
                  <a:lnTo>
                    <a:pt x="954617" y="287867"/>
                  </a:lnTo>
                  <a:lnTo>
                    <a:pt x="953029" y="286808"/>
                  </a:lnTo>
                  <a:lnTo>
                    <a:pt x="951442" y="286808"/>
                  </a:lnTo>
                  <a:lnTo>
                    <a:pt x="948796" y="286808"/>
                  </a:lnTo>
                  <a:lnTo>
                    <a:pt x="949325" y="285750"/>
                  </a:lnTo>
                  <a:lnTo>
                    <a:pt x="954087" y="281517"/>
                  </a:lnTo>
                  <a:lnTo>
                    <a:pt x="957263" y="279929"/>
                  </a:lnTo>
                  <a:lnTo>
                    <a:pt x="972079" y="278342"/>
                  </a:lnTo>
                  <a:lnTo>
                    <a:pt x="975783" y="279400"/>
                  </a:lnTo>
                  <a:lnTo>
                    <a:pt x="978958" y="281517"/>
                  </a:lnTo>
                  <a:lnTo>
                    <a:pt x="981075" y="282046"/>
                  </a:lnTo>
                  <a:lnTo>
                    <a:pt x="985308" y="281517"/>
                  </a:lnTo>
                  <a:lnTo>
                    <a:pt x="987425" y="281517"/>
                  </a:lnTo>
                  <a:lnTo>
                    <a:pt x="989542" y="283633"/>
                  </a:lnTo>
                  <a:lnTo>
                    <a:pt x="991658" y="287867"/>
                  </a:lnTo>
                  <a:lnTo>
                    <a:pt x="1001183" y="311679"/>
                  </a:lnTo>
                  <a:lnTo>
                    <a:pt x="1002242" y="313267"/>
                  </a:lnTo>
                  <a:lnTo>
                    <a:pt x="1008063" y="315913"/>
                  </a:lnTo>
                  <a:lnTo>
                    <a:pt x="1012296" y="316442"/>
                  </a:lnTo>
                  <a:lnTo>
                    <a:pt x="1020763" y="320146"/>
                  </a:lnTo>
                  <a:lnTo>
                    <a:pt x="1021292" y="320675"/>
                  </a:lnTo>
                  <a:lnTo>
                    <a:pt x="1023938" y="329142"/>
                  </a:lnTo>
                  <a:lnTo>
                    <a:pt x="1024467" y="330729"/>
                  </a:lnTo>
                  <a:lnTo>
                    <a:pt x="1033992" y="330200"/>
                  </a:lnTo>
                  <a:lnTo>
                    <a:pt x="1038754" y="328083"/>
                  </a:lnTo>
                  <a:lnTo>
                    <a:pt x="1046692" y="326496"/>
                  </a:lnTo>
                  <a:lnTo>
                    <a:pt x="1049337" y="326496"/>
                  </a:lnTo>
                  <a:lnTo>
                    <a:pt x="1049867" y="326496"/>
                  </a:lnTo>
                  <a:lnTo>
                    <a:pt x="1050396" y="329142"/>
                  </a:lnTo>
                  <a:lnTo>
                    <a:pt x="1050925" y="331258"/>
                  </a:lnTo>
                  <a:lnTo>
                    <a:pt x="1048279" y="332846"/>
                  </a:lnTo>
                  <a:lnTo>
                    <a:pt x="1046692" y="334433"/>
                  </a:lnTo>
                  <a:lnTo>
                    <a:pt x="1045104" y="340783"/>
                  </a:lnTo>
                  <a:lnTo>
                    <a:pt x="1044046" y="342900"/>
                  </a:lnTo>
                  <a:lnTo>
                    <a:pt x="1043517" y="343429"/>
                  </a:lnTo>
                  <a:lnTo>
                    <a:pt x="1041400" y="348721"/>
                  </a:lnTo>
                  <a:lnTo>
                    <a:pt x="1038754" y="352954"/>
                  </a:lnTo>
                  <a:lnTo>
                    <a:pt x="1037167" y="354542"/>
                  </a:lnTo>
                  <a:lnTo>
                    <a:pt x="1035579" y="354013"/>
                  </a:lnTo>
                  <a:lnTo>
                    <a:pt x="1031346" y="352425"/>
                  </a:lnTo>
                  <a:lnTo>
                    <a:pt x="1030288" y="352425"/>
                  </a:lnTo>
                  <a:lnTo>
                    <a:pt x="1024996" y="356129"/>
                  </a:lnTo>
                  <a:lnTo>
                    <a:pt x="1024996" y="358246"/>
                  </a:lnTo>
                  <a:lnTo>
                    <a:pt x="1026054" y="361421"/>
                  </a:lnTo>
                  <a:lnTo>
                    <a:pt x="1026054" y="366183"/>
                  </a:lnTo>
                  <a:lnTo>
                    <a:pt x="1026054" y="367771"/>
                  </a:lnTo>
                  <a:lnTo>
                    <a:pt x="1025525" y="368300"/>
                  </a:lnTo>
                  <a:lnTo>
                    <a:pt x="1025525" y="368829"/>
                  </a:lnTo>
                  <a:lnTo>
                    <a:pt x="1026054" y="369358"/>
                  </a:lnTo>
                  <a:lnTo>
                    <a:pt x="1025525" y="370417"/>
                  </a:lnTo>
                  <a:lnTo>
                    <a:pt x="1023938" y="372533"/>
                  </a:lnTo>
                  <a:lnTo>
                    <a:pt x="1020233" y="374121"/>
                  </a:lnTo>
                  <a:lnTo>
                    <a:pt x="1019704" y="374121"/>
                  </a:lnTo>
                  <a:lnTo>
                    <a:pt x="1020763" y="375708"/>
                  </a:lnTo>
                  <a:lnTo>
                    <a:pt x="1021292" y="377296"/>
                  </a:lnTo>
                  <a:lnTo>
                    <a:pt x="1029229" y="369358"/>
                  </a:lnTo>
                  <a:lnTo>
                    <a:pt x="1030817" y="368829"/>
                  </a:lnTo>
                  <a:lnTo>
                    <a:pt x="1029758" y="371475"/>
                  </a:lnTo>
                  <a:lnTo>
                    <a:pt x="1031346" y="370946"/>
                  </a:lnTo>
                  <a:lnTo>
                    <a:pt x="1032933" y="369888"/>
                  </a:lnTo>
                  <a:lnTo>
                    <a:pt x="1033992" y="371475"/>
                  </a:lnTo>
                  <a:lnTo>
                    <a:pt x="1035050" y="372533"/>
                  </a:lnTo>
                  <a:lnTo>
                    <a:pt x="1036108" y="372004"/>
                  </a:lnTo>
                  <a:lnTo>
                    <a:pt x="1037696" y="372533"/>
                  </a:lnTo>
                  <a:lnTo>
                    <a:pt x="1038754" y="374121"/>
                  </a:lnTo>
                  <a:lnTo>
                    <a:pt x="1046692" y="371475"/>
                  </a:lnTo>
                  <a:lnTo>
                    <a:pt x="1049867" y="369358"/>
                  </a:lnTo>
                  <a:lnTo>
                    <a:pt x="1052513" y="367242"/>
                  </a:lnTo>
                  <a:lnTo>
                    <a:pt x="1055688" y="362479"/>
                  </a:lnTo>
                  <a:lnTo>
                    <a:pt x="1057275" y="360892"/>
                  </a:lnTo>
                  <a:lnTo>
                    <a:pt x="1059921" y="359833"/>
                  </a:lnTo>
                  <a:lnTo>
                    <a:pt x="1060979" y="358246"/>
                  </a:lnTo>
                  <a:lnTo>
                    <a:pt x="1061508" y="356658"/>
                  </a:lnTo>
                  <a:lnTo>
                    <a:pt x="1063096" y="354542"/>
                  </a:lnTo>
                  <a:lnTo>
                    <a:pt x="1071563" y="346075"/>
                  </a:lnTo>
                  <a:lnTo>
                    <a:pt x="1073150" y="343429"/>
                  </a:lnTo>
                  <a:lnTo>
                    <a:pt x="1075796" y="338138"/>
                  </a:lnTo>
                  <a:lnTo>
                    <a:pt x="1080029" y="334433"/>
                  </a:lnTo>
                  <a:lnTo>
                    <a:pt x="1080558" y="331788"/>
                  </a:lnTo>
                  <a:lnTo>
                    <a:pt x="1081617" y="330200"/>
                  </a:lnTo>
                  <a:lnTo>
                    <a:pt x="1087967" y="323850"/>
                  </a:lnTo>
                  <a:lnTo>
                    <a:pt x="1090083" y="309563"/>
                  </a:lnTo>
                  <a:lnTo>
                    <a:pt x="1089554" y="306917"/>
                  </a:lnTo>
                  <a:lnTo>
                    <a:pt x="1089554" y="305858"/>
                  </a:lnTo>
                  <a:lnTo>
                    <a:pt x="1090083" y="303212"/>
                  </a:lnTo>
                  <a:lnTo>
                    <a:pt x="1092200" y="297392"/>
                  </a:lnTo>
                  <a:lnTo>
                    <a:pt x="1094846" y="293688"/>
                  </a:lnTo>
                  <a:lnTo>
                    <a:pt x="1095904" y="291571"/>
                  </a:lnTo>
                  <a:lnTo>
                    <a:pt x="1095375" y="290513"/>
                  </a:lnTo>
                  <a:lnTo>
                    <a:pt x="1093788" y="289983"/>
                  </a:lnTo>
                  <a:lnTo>
                    <a:pt x="1094846" y="286808"/>
                  </a:lnTo>
                  <a:lnTo>
                    <a:pt x="1094317" y="285750"/>
                  </a:lnTo>
                  <a:lnTo>
                    <a:pt x="1092729" y="284692"/>
                  </a:lnTo>
                  <a:lnTo>
                    <a:pt x="1094846" y="283104"/>
                  </a:lnTo>
                  <a:lnTo>
                    <a:pt x="1094846" y="282575"/>
                  </a:lnTo>
                  <a:lnTo>
                    <a:pt x="1093258" y="281517"/>
                  </a:lnTo>
                  <a:lnTo>
                    <a:pt x="1092200" y="280458"/>
                  </a:lnTo>
                  <a:lnTo>
                    <a:pt x="1089554" y="278342"/>
                  </a:lnTo>
                  <a:lnTo>
                    <a:pt x="1087967" y="275696"/>
                  </a:lnTo>
                  <a:lnTo>
                    <a:pt x="1085850" y="274108"/>
                  </a:lnTo>
                  <a:lnTo>
                    <a:pt x="1082675" y="273050"/>
                  </a:lnTo>
                  <a:lnTo>
                    <a:pt x="1076325" y="273050"/>
                  </a:lnTo>
                  <a:lnTo>
                    <a:pt x="1076325" y="275696"/>
                  </a:lnTo>
                  <a:lnTo>
                    <a:pt x="1075267" y="277813"/>
                  </a:lnTo>
                  <a:lnTo>
                    <a:pt x="1073150" y="278871"/>
                  </a:lnTo>
                  <a:lnTo>
                    <a:pt x="1067858" y="278871"/>
                  </a:lnTo>
                  <a:lnTo>
                    <a:pt x="1066800" y="278342"/>
                  </a:lnTo>
                  <a:lnTo>
                    <a:pt x="1067329" y="277813"/>
                  </a:lnTo>
                  <a:lnTo>
                    <a:pt x="1068917" y="275696"/>
                  </a:lnTo>
                  <a:lnTo>
                    <a:pt x="1066800" y="275167"/>
                  </a:lnTo>
                  <a:lnTo>
                    <a:pt x="1064683" y="276754"/>
                  </a:lnTo>
                  <a:lnTo>
                    <a:pt x="1063096" y="276754"/>
                  </a:lnTo>
                  <a:lnTo>
                    <a:pt x="1062038" y="276754"/>
                  </a:lnTo>
                  <a:lnTo>
                    <a:pt x="1062038" y="274638"/>
                  </a:lnTo>
                  <a:lnTo>
                    <a:pt x="1063096" y="269346"/>
                  </a:lnTo>
                  <a:lnTo>
                    <a:pt x="1060979" y="269346"/>
                  </a:lnTo>
                  <a:lnTo>
                    <a:pt x="1057804" y="269875"/>
                  </a:lnTo>
                  <a:lnTo>
                    <a:pt x="1054629" y="269875"/>
                  </a:lnTo>
                  <a:lnTo>
                    <a:pt x="1053042" y="269346"/>
                  </a:lnTo>
                  <a:lnTo>
                    <a:pt x="1051983" y="268288"/>
                  </a:lnTo>
                  <a:lnTo>
                    <a:pt x="1051983" y="266700"/>
                  </a:lnTo>
                  <a:lnTo>
                    <a:pt x="1052513" y="265642"/>
                  </a:lnTo>
                  <a:lnTo>
                    <a:pt x="1054629" y="264054"/>
                  </a:lnTo>
                  <a:lnTo>
                    <a:pt x="1063096" y="258763"/>
                  </a:lnTo>
                  <a:lnTo>
                    <a:pt x="1079500" y="243417"/>
                  </a:lnTo>
                  <a:lnTo>
                    <a:pt x="1087438" y="238125"/>
                  </a:lnTo>
                  <a:lnTo>
                    <a:pt x="1090612" y="232833"/>
                  </a:lnTo>
                  <a:lnTo>
                    <a:pt x="1091142" y="232304"/>
                  </a:lnTo>
                  <a:lnTo>
                    <a:pt x="1096433" y="229658"/>
                  </a:lnTo>
                  <a:lnTo>
                    <a:pt x="1100667" y="225425"/>
                  </a:lnTo>
                  <a:lnTo>
                    <a:pt x="1103313" y="223308"/>
                  </a:lnTo>
                  <a:lnTo>
                    <a:pt x="1107017" y="221721"/>
                  </a:lnTo>
                  <a:lnTo>
                    <a:pt x="1110192" y="221721"/>
                  </a:lnTo>
                  <a:lnTo>
                    <a:pt x="1117600" y="221721"/>
                  </a:lnTo>
                  <a:lnTo>
                    <a:pt x="1120775" y="221721"/>
                  </a:lnTo>
                  <a:lnTo>
                    <a:pt x="1124479" y="221192"/>
                  </a:lnTo>
                  <a:lnTo>
                    <a:pt x="1125008" y="222779"/>
                  </a:lnTo>
                  <a:lnTo>
                    <a:pt x="1125008" y="224367"/>
                  </a:lnTo>
                  <a:lnTo>
                    <a:pt x="1126067" y="224896"/>
                  </a:lnTo>
                  <a:lnTo>
                    <a:pt x="1128183" y="224896"/>
                  </a:lnTo>
                  <a:lnTo>
                    <a:pt x="1128712" y="222250"/>
                  </a:lnTo>
                  <a:lnTo>
                    <a:pt x="1130829" y="221721"/>
                  </a:lnTo>
                  <a:lnTo>
                    <a:pt x="1135592" y="222779"/>
                  </a:lnTo>
                  <a:lnTo>
                    <a:pt x="1137708" y="222250"/>
                  </a:lnTo>
                  <a:lnTo>
                    <a:pt x="1141942" y="222250"/>
                  </a:lnTo>
                  <a:lnTo>
                    <a:pt x="1145117" y="223837"/>
                  </a:lnTo>
                  <a:lnTo>
                    <a:pt x="1146704" y="222779"/>
                  </a:lnTo>
                  <a:lnTo>
                    <a:pt x="1147763" y="221721"/>
                  </a:lnTo>
                  <a:lnTo>
                    <a:pt x="1147233" y="219604"/>
                  </a:lnTo>
                  <a:lnTo>
                    <a:pt x="1149350" y="218546"/>
                  </a:lnTo>
                  <a:lnTo>
                    <a:pt x="1151996" y="218546"/>
                  </a:lnTo>
                  <a:lnTo>
                    <a:pt x="1154112" y="218546"/>
                  </a:lnTo>
                  <a:lnTo>
                    <a:pt x="1156758" y="220663"/>
                  </a:lnTo>
                  <a:lnTo>
                    <a:pt x="1157817" y="221192"/>
                  </a:lnTo>
                  <a:lnTo>
                    <a:pt x="1160992" y="220133"/>
                  </a:lnTo>
                  <a:lnTo>
                    <a:pt x="1164167" y="220133"/>
                  </a:lnTo>
                  <a:lnTo>
                    <a:pt x="1166813" y="221192"/>
                  </a:lnTo>
                  <a:lnTo>
                    <a:pt x="1168929" y="224367"/>
                  </a:lnTo>
                  <a:lnTo>
                    <a:pt x="1163638" y="225425"/>
                  </a:lnTo>
                  <a:lnTo>
                    <a:pt x="1163108" y="226483"/>
                  </a:lnTo>
                  <a:lnTo>
                    <a:pt x="1164167" y="227542"/>
                  </a:lnTo>
                  <a:lnTo>
                    <a:pt x="1165225" y="227542"/>
                  </a:lnTo>
                  <a:lnTo>
                    <a:pt x="1167871" y="227013"/>
                  </a:lnTo>
                  <a:lnTo>
                    <a:pt x="1171046" y="225425"/>
                  </a:lnTo>
                  <a:lnTo>
                    <a:pt x="1173163" y="227013"/>
                  </a:lnTo>
                  <a:lnTo>
                    <a:pt x="1175808" y="224896"/>
                  </a:lnTo>
                  <a:lnTo>
                    <a:pt x="1176867" y="224896"/>
                  </a:lnTo>
                  <a:lnTo>
                    <a:pt x="1177925" y="224367"/>
                  </a:lnTo>
                  <a:lnTo>
                    <a:pt x="1183217" y="225425"/>
                  </a:lnTo>
                  <a:lnTo>
                    <a:pt x="1186392" y="224367"/>
                  </a:lnTo>
                  <a:lnTo>
                    <a:pt x="1190096" y="223837"/>
                  </a:lnTo>
                  <a:lnTo>
                    <a:pt x="1189567" y="223308"/>
                  </a:lnTo>
                  <a:lnTo>
                    <a:pt x="1189038" y="221721"/>
                  </a:lnTo>
                  <a:lnTo>
                    <a:pt x="1184804" y="221721"/>
                  </a:lnTo>
                  <a:lnTo>
                    <a:pt x="1183217" y="220663"/>
                  </a:lnTo>
                  <a:lnTo>
                    <a:pt x="1183217" y="218546"/>
                  </a:lnTo>
                  <a:lnTo>
                    <a:pt x="1184275" y="216958"/>
                  </a:lnTo>
                  <a:lnTo>
                    <a:pt x="1185862" y="214842"/>
                  </a:lnTo>
                  <a:lnTo>
                    <a:pt x="1188508" y="212196"/>
                  </a:lnTo>
                  <a:lnTo>
                    <a:pt x="1191683" y="210608"/>
                  </a:lnTo>
                  <a:lnTo>
                    <a:pt x="1195917" y="208492"/>
                  </a:lnTo>
                  <a:lnTo>
                    <a:pt x="1195388" y="206375"/>
                  </a:lnTo>
                  <a:lnTo>
                    <a:pt x="1196446" y="205317"/>
                  </a:lnTo>
                  <a:lnTo>
                    <a:pt x="1200150" y="202671"/>
                  </a:lnTo>
                  <a:lnTo>
                    <a:pt x="1200150" y="202142"/>
                  </a:lnTo>
                  <a:lnTo>
                    <a:pt x="1200679" y="200025"/>
                  </a:lnTo>
                  <a:lnTo>
                    <a:pt x="1203325" y="197908"/>
                  </a:lnTo>
                  <a:lnTo>
                    <a:pt x="1204913" y="197379"/>
                  </a:lnTo>
                  <a:lnTo>
                    <a:pt x="1217083" y="195792"/>
                  </a:lnTo>
                  <a:lnTo>
                    <a:pt x="1219200" y="196321"/>
                  </a:lnTo>
                  <a:lnTo>
                    <a:pt x="1219729" y="198438"/>
                  </a:lnTo>
                  <a:lnTo>
                    <a:pt x="1221317" y="197908"/>
                  </a:lnTo>
                  <a:lnTo>
                    <a:pt x="1225021" y="195792"/>
                  </a:lnTo>
                  <a:lnTo>
                    <a:pt x="1226079" y="196321"/>
                  </a:lnTo>
                  <a:lnTo>
                    <a:pt x="1226079" y="196850"/>
                  </a:lnTo>
                  <a:lnTo>
                    <a:pt x="1225550" y="198438"/>
                  </a:lnTo>
                  <a:lnTo>
                    <a:pt x="1223962" y="201083"/>
                  </a:lnTo>
                  <a:lnTo>
                    <a:pt x="1223433" y="203200"/>
                  </a:lnTo>
                  <a:lnTo>
                    <a:pt x="1223962" y="204258"/>
                  </a:lnTo>
                  <a:lnTo>
                    <a:pt x="1226608" y="204788"/>
                  </a:lnTo>
                  <a:lnTo>
                    <a:pt x="1225550" y="206904"/>
                  </a:lnTo>
                  <a:lnTo>
                    <a:pt x="1225021" y="208492"/>
                  </a:lnTo>
                  <a:lnTo>
                    <a:pt x="1226079" y="208492"/>
                  </a:lnTo>
                  <a:lnTo>
                    <a:pt x="1229784" y="206904"/>
                  </a:lnTo>
                  <a:lnTo>
                    <a:pt x="1240367" y="198438"/>
                  </a:lnTo>
                  <a:lnTo>
                    <a:pt x="1244071" y="197379"/>
                  </a:lnTo>
                  <a:lnTo>
                    <a:pt x="1244071" y="196850"/>
                  </a:lnTo>
                  <a:lnTo>
                    <a:pt x="1243542" y="195792"/>
                  </a:lnTo>
                  <a:lnTo>
                    <a:pt x="1245659" y="191558"/>
                  </a:lnTo>
                  <a:lnTo>
                    <a:pt x="1245659" y="189971"/>
                  </a:lnTo>
                  <a:lnTo>
                    <a:pt x="1248304" y="188913"/>
                  </a:lnTo>
                  <a:lnTo>
                    <a:pt x="1253596" y="187854"/>
                  </a:lnTo>
                  <a:lnTo>
                    <a:pt x="1259946" y="188913"/>
                  </a:lnTo>
                  <a:lnTo>
                    <a:pt x="1261534" y="190500"/>
                  </a:lnTo>
                  <a:lnTo>
                    <a:pt x="1254654" y="191029"/>
                  </a:lnTo>
                  <a:lnTo>
                    <a:pt x="1252538" y="192087"/>
                  </a:lnTo>
                  <a:lnTo>
                    <a:pt x="1252008" y="194204"/>
                  </a:lnTo>
                  <a:lnTo>
                    <a:pt x="1252538" y="196321"/>
                  </a:lnTo>
                  <a:lnTo>
                    <a:pt x="1249892" y="200554"/>
                  </a:lnTo>
                  <a:lnTo>
                    <a:pt x="1251479" y="201612"/>
                  </a:lnTo>
                  <a:lnTo>
                    <a:pt x="1251479" y="202671"/>
                  </a:lnTo>
                  <a:lnTo>
                    <a:pt x="1248833" y="205317"/>
                  </a:lnTo>
                  <a:lnTo>
                    <a:pt x="1248304" y="207433"/>
                  </a:lnTo>
                  <a:lnTo>
                    <a:pt x="1241425" y="209550"/>
                  </a:lnTo>
                  <a:lnTo>
                    <a:pt x="1237721" y="211667"/>
                  </a:lnTo>
                  <a:lnTo>
                    <a:pt x="1236663" y="213783"/>
                  </a:lnTo>
                  <a:lnTo>
                    <a:pt x="1235604" y="214842"/>
                  </a:lnTo>
                  <a:lnTo>
                    <a:pt x="1222904" y="224896"/>
                  </a:lnTo>
                  <a:lnTo>
                    <a:pt x="1222375" y="226483"/>
                  </a:lnTo>
                  <a:lnTo>
                    <a:pt x="1220788" y="228600"/>
                  </a:lnTo>
                  <a:lnTo>
                    <a:pt x="1219200" y="230717"/>
                  </a:lnTo>
                  <a:lnTo>
                    <a:pt x="1213379" y="234421"/>
                  </a:lnTo>
                  <a:lnTo>
                    <a:pt x="1208087" y="237067"/>
                  </a:lnTo>
                  <a:lnTo>
                    <a:pt x="1202796" y="239183"/>
                  </a:lnTo>
                  <a:lnTo>
                    <a:pt x="1203325" y="239712"/>
                  </a:lnTo>
                  <a:lnTo>
                    <a:pt x="1203854" y="241300"/>
                  </a:lnTo>
                  <a:lnTo>
                    <a:pt x="1201208" y="245004"/>
                  </a:lnTo>
                  <a:lnTo>
                    <a:pt x="1195388" y="250825"/>
                  </a:lnTo>
                  <a:lnTo>
                    <a:pt x="1194858" y="251883"/>
                  </a:lnTo>
                  <a:lnTo>
                    <a:pt x="1193800" y="261408"/>
                  </a:lnTo>
                  <a:lnTo>
                    <a:pt x="1193800" y="265112"/>
                  </a:lnTo>
                  <a:lnTo>
                    <a:pt x="1194858" y="268288"/>
                  </a:lnTo>
                  <a:lnTo>
                    <a:pt x="1194858" y="269346"/>
                  </a:lnTo>
                  <a:lnTo>
                    <a:pt x="1195388" y="273050"/>
                  </a:lnTo>
                  <a:lnTo>
                    <a:pt x="1195388" y="275696"/>
                  </a:lnTo>
                  <a:lnTo>
                    <a:pt x="1196975" y="281517"/>
                  </a:lnTo>
                  <a:lnTo>
                    <a:pt x="1198034" y="285221"/>
                  </a:lnTo>
                  <a:lnTo>
                    <a:pt x="1198563" y="286808"/>
                  </a:lnTo>
                  <a:lnTo>
                    <a:pt x="1199621" y="289983"/>
                  </a:lnTo>
                  <a:lnTo>
                    <a:pt x="1200150" y="293158"/>
                  </a:lnTo>
                  <a:lnTo>
                    <a:pt x="1201208" y="299508"/>
                  </a:lnTo>
                  <a:lnTo>
                    <a:pt x="1202267" y="302154"/>
                  </a:lnTo>
                  <a:lnTo>
                    <a:pt x="1203325" y="301625"/>
                  </a:lnTo>
                  <a:lnTo>
                    <a:pt x="1210733" y="295275"/>
                  </a:lnTo>
                  <a:lnTo>
                    <a:pt x="1213379" y="292100"/>
                  </a:lnTo>
                  <a:lnTo>
                    <a:pt x="1213909" y="290513"/>
                  </a:lnTo>
                  <a:lnTo>
                    <a:pt x="1214438" y="286808"/>
                  </a:lnTo>
                  <a:lnTo>
                    <a:pt x="1214438" y="285750"/>
                  </a:lnTo>
                  <a:lnTo>
                    <a:pt x="1214438" y="284692"/>
                  </a:lnTo>
                  <a:lnTo>
                    <a:pt x="1220258" y="282046"/>
                  </a:lnTo>
                  <a:lnTo>
                    <a:pt x="1222375" y="282046"/>
                  </a:lnTo>
                  <a:lnTo>
                    <a:pt x="1224492" y="280987"/>
                  </a:lnTo>
                  <a:lnTo>
                    <a:pt x="1224492" y="280458"/>
                  </a:lnTo>
                  <a:lnTo>
                    <a:pt x="1224492" y="279400"/>
                  </a:lnTo>
                  <a:lnTo>
                    <a:pt x="1222904" y="277813"/>
                  </a:lnTo>
                  <a:lnTo>
                    <a:pt x="1222375" y="276225"/>
                  </a:lnTo>
                  <a:lnTo>
                    <a:pt x="1222904" y="275167"/>
                  </a:lnTo>
                  <a:lnTo>
                    <a:pt x="1224492" y="273050"/>
                  </a:lnTo>
                  <a:lnTo>
                    <a:pt x="1225550" y="272521"/>
                  </a:lnTo>
                  <a:lnTo>
                    <a:pt x="1227667" y="270404"/>
                  </a:lnTo>
                  <a:lnTo>
                    <a:pt x="1229784" y="269346"/>
                  </a:lnTo>
                  <a:lnTo>
                    <a:pt x="1230842" y="269346"/>
                  </a:lnTo>
                  <a:lnTo>
                    <a:pt x="1232958" y="269875"/>
                  </a:lnTo>
                  <a:lnTo>
                    <a:pt x="1236133" y="269875"/>
                  </a:lnTo>
                  <a:lnTo>
                    <a:pt x="1238250" y="268288"/>
                  </a:lnTo>
                  <a:lnTo>
                    <a:pt x="1238779" y="266700"/>
                  </a:lnTo>
                  <a:lnTo>
                    <a:pt x="1238250" y="265642"/>
                  </a:lnTo>
                  <a:lnTo>
                    <a:pt x="1236663" y="264583"/>
                  </a:lnTo>
                  <a:lnTo>
                    <a:pt x="1235604" y="261408"/>
                  </a:lnTo>
                  <a:lnTo>
                    <a:pt x="1236133" y="258763"/>
                  </a:lnTo>
                  <a:lnTo>
                    <a:pt x="1237721" y="256117"/>
                  </a:lnTo>
                  <a:lnTo>
                    <a:pt x="1240896" y="252413"/>
                  </a:lnTo>
                  <a:lnTo>
                    <a:pt x="1242483" y="251354"/>
                  </a:lnTo>
                  <a:lnTo>
                    <a:pt x="1244071" y="251354"/>
                  </a:lnTo>
                  <a:lnTo>
                    <a:pt x="1242483" y="253471"/>
                  </a:lnTo>
                  <a:lnTo>
                    <a:pt x="1242483" y="254529"/>
                  </a:lnTo>
                  <a:lnTo>
                    <a:pt x="1244071" y="255587"/>
                  </a:lnTo>
                  <a:lnTo>
                    <a:pt x="1245659" y="255058"/>
                  </a:lnTo>
                  <a:lnTo>
                    <a:pt x="1247246" y="253471"/>
                  </a:lnTo>
                  <a:lnTo>
                    <a:pt x="1247246" y="250825"/>
                  </a:lnTo>
                  <a:lnTo>
                    <a:pt x="1246717" y="249237"/>
                  </a:lnTo>
                  <a:lnTo>
                    <a:pt x="1244071" y="248708"/>
                  </a:lnTo>
                  <a:lnTo>
                    <a:pt x="1242483" y="244475"/>
                  </a:lnTo>
                  <a:lnTo>
                    <a:pt x="1243013" y="242888"/>
                  </a:lnTo>
                  <a:lnTo>
                    <a:pt x="1245129" y="240771"/>
                  </a:lnTo>
                  <a:lnTo>
                    <a:pt x="1246717" y="239183"/>
                  </a:lnTo>
                  <a:lnTo>
                    <a:pt x="1246188" y="238654"/>
                  </a:lnTo>
                  <a:lnTo>
                    <a:pt x="1244600" y="237596"/>
                  </a:lnTo>
                  <a:lnTo>
                    <a:pt x="1240367" y="238125"/>
                  </a:lnTo>
                  <a:lnTo>
                    <a:pt x="1238779" y="237596"/>
                  </a:lnTo>
                  <a:lnTo>
                    <a:pt x="1237721" y="236008"/>
                  </a:lnTo>
                  <a:lnTo>
                    <a:pt x="1237721" y="233892"/>
                  </a:lnTo>
                  <a:lnTo>
                    <a:pt x="1238250" y="232304"/>
                  </a:lnTo>
                  <a:lnTo>
                    <a:pt x="1240367" y="229658"/>
                  </a:lnTo>
                  <a:lnTo>
                    <a:pt x="1245129" y="225954"/>
                  </a:lnTo>
                  <a:lnTo>
                    <a:pt x="1244071" y="224896"/>
                  </a:lnTo>
                  <a:lnTo>
                    <a:pt x="1244600" y="224367"/>
                  </a:lnTo>
                  <a:lnTo>
                    <a:pt x="1247775" y="221721"/>
                  </a:lnTo>
                  <a:lnTo>
                    <a:pt x="1246717" y="221192"/>
                  </a:lnTo>
                  <a:lnTo>
                    <a:pt x="1246188" y="220133"/>
                  </a:lnTo>
                  <a:lnTo>
                    <a:pt x="1246717" y="218546"/>
                  </a:lnTo>
                  <a:lnTo>
                    <a:pt x="1248304" y="216429"/>
                  </a:lnTo>
                  <a:lnTo>
                    <a:pt x="1249362" y="215900"/>
                  </a:lnTo>
                  <a:lnTo>
                    <a:pt x="1250950" y="215371"/>
                  </a:lnTo>
                  <a:lnTo>
                    <a:pt x="1250421" y="216429"/>
                  </a:lnTo>
                  <a:lnTo>
                    <a:pt x="1253596" y="213783"/>
                  </a:lnTo>
                  <a:lnTo>
                    <a:pt x="1255183" y="214842"/>
                  </a:lnTo>
                  <a:lnTo>
                    <a:pt x="1255712" y="216958"/>
                  </a:lnTo>
                  <a:lnTo>
                    <a:pt x="1256771" y="218017"/>
                  </a:lnTo>
                  <a:lnTo>
                    <a:pt x="1258888" y="216958"/>
                  </a:lnTo>
                  <a:lnTo>
                    <a:pt x="1258888" y="214842"/>
                  </a:lnTo>
                  <a:lnTo>
                    <a:pt x="1262592" y="213254"/>
                  </a:lnTo>
                  <a:lnTo>
                    <a:pt x="1264708" y="210608"/>
                  </a:lnTo>
                  <a:lnTo>
                    <a:pt x="1266296" y="211138"/>
                  </a:lnTo>
                  <a:lnTo>
                    <a:pt x="1267883" y="210608"/>
                  </a:lnTo>
                  <a:lnTo>
                    <a:pt x="1266296" y="216958"/>
                  </a:lnTo>
                  <a:lnTo>
                    <a:pt x="1266825" y="217487"/>
                  </a:lnTo>
                  <a:lnTo>
                    <a:pt x="1272646" y="212725"/>
                  </a:lnTo>
                  <a:lnTo>
                    <a:pt x="1274233" y="211667"/>
                  </a:lnTo>
                  <a:lnTo>
                    <a:pt x="1281642" y="210079"/>
                  </a:lnTo>
                  <a:lnTo>
                    <a:pt x="1288521" y="210079"/>
                  </a:lnTo>
                  <a:lnTo>
                    <a:pt x="1290638" y="211138"/>
                  </a:lnTo>
                  <a:lnTo>
                    <a:pt x="1291696" y="214313"/>
                  </a:lnTo>
                  <a:lnTo>
                    <a:pt x="1293284" y="215900"/>
                  </a:lnTo>
                  <a:lnTo>
                    <a:pt x="1294342" y="215900"/>
                  </a:lnTo>
                  <a:lnTo>
                    <a:pt x="1295929" y="214313"/>
                  </a:lnTo>
                  <a:lnTo>
                    <a:pt x="1295929" y="212725"/>
                  </a:lnTo>
                  <a:lnTo>
                    <a:pt x="1296458" y="211667"/>
                  </a:lnTo>
                  <a:lnTo>
                    <a:pt x="1297517" y="210608"/>
                  </a:lnTo>
                  <a:lnTo>
                    <a:pt x="1301750" y="209550"/>
                  </a:lnTo>
                  <a:lnTo>
                    <a:pt x="1302808" y="207433"/>
                  </a:lnTo>
                  <a:lnTo>
                    <a:pt x="1308100" y="205317"/>
                  </a:lnTo>
                  <a:lnTo>
                    <a:pt x="1308629" y="204258"/>
                  </a:lnTo>
                  <a:lnTo>
                    <a:pt x="1311275" y="201083"/>
                  </a:lnTo>
                  <a:lnTo>
                    <a:pt x="1314450" y="201083"/>
                  </a:lnTo>
                  <a:lnTo>
                    <a:pt x="1315508" y="200025"/>
                  </a:lnTo>
                  <a:lnTo>
                    <a:pt x="1317096" y="198438"/>
                  </a:lnTo>
                  <a:lnTo>
                    <a:pt x="1318154" y="197908"/>
                  </a:lnTo>
                  <a:lnTo>
                    <a:pt x="1321329" y="197379"/>
                  </a:lnTo>
                  <a:lnTo>
                    <a:pt x="1323446" y="196321"/>
                  </a:lnTo>
                  <a:lnTo>
                    <a:pt x="1323975" y="195792"/>
                  </a:lnTo>
                  <a:lnTo>
                    <a:pt x="1325563" y="194733"/>
                  </a:lnTo>
                  <a:lnTo>
                    <a:pt x="1326092" y="194733"/>
                  </a:lnTo>
                  <a:lnTo>
                    <a:pt x="1329796" y="193675"/>
                  </a:lnTo>
                  <a:lnTo>
                    <a:pt x="1339321" y="189442"/>
                  </a:lnTo>
                  <a:lnTo>
                    <a:pt x="1339321" y="188913"/>
                  </a:lnTo>
                  <a:lnTo>
                    <a:pt x="1341438" y="186267"/>
                  </a:lnTo>
                  <a:lnTo>
                    <a:pt x="1341967" y="186267"/>
                  </a:lnTo>
                  <a:lnTo>
                    <a:pt x="1343554" y="186267"/>
                  </a:lnTo>
                  <a:lnTo>
                    <a:pt x="1343554" y="187854"/>
                  </a:lnTo>
                  <a:lnTo>
                    <a:pt x="1344612" y="188383"/>
                  </a:lnTo>
                  <a:lnTo>
                    <a:pt x="1350962" y="189442"/>
                  </a:lnTo>
                  <a:lnTo>
                    <a:pt x="1352550" y="189971"/>
                  </a:lnTo>
                  <a:lnTo>
                    <a:pt x="1354667" y="189971"/>
                  </a:lnTo>
                  <a:lnTo>
                    <a:pt x="1356784" y="189442"/>
                  </a:lnTo>
                  <a:lnTo>
                    <a:pt x="1357842" y="187854"/>
                  </a:lnTo>
                  <a:lnTo>
                    <a:pt x="1357842" y="186796"/>
                  </a:lnTo>
                  <a:lnTo>
                    <a:pt x="1358371" y="184679"/>
                  </a:lnTo>
                  <a:lnTo>
                    <a:pt x="1355725" y="185208"/>
                  </a:lnTo>
                  <a:lnTo>
                    <a:pt x="1356254" y="183092"/>
                  </a:lnTo>
                  <a:lnTo>
                    <a:pt x="1355725" y="182033"/>
                  </a:lnTo>
                  <a:lnTo>
                    <a:pt x="1354138" y="180975"/>
                  </a:lnTo>
                  <a:lnTo>
                    <a:pt x="1352550" y="178858"/>
                  </a:lnTo>
                  <a:lnTo>
                    <a:pt x="1351492" y="177800"/>
                  </a:lnTo>
                  <a:lnTo>
                    <a:pt x="1349904" y="177800"/>
                  </a:lnTo>
                  <a:lnTo>
                    <a:pt x="1352021" y="175683"/>
                  </a:lnTo>
                  <a:lnTo>
                    <a:pt x="1351492" y="173038"/>
                  </a:lnTo>
                  <a:lnTo>
                    <a:pt x="1350433" y="171979"/>
                  </a:lnTo>
                  <a:lnTo>
                    <a:pt x="1350433" y="169862"/>
                  </a:lnTo>
                  <a:lnTo>
                    <a:pt x="1347788" y="171450"/>
                  </a:lnTo>
                  <a:lnTo>
                    <a:pt x="1349375" y="169862"/>
                  </a:lnTo>
                  <a:lnTo>
                    <a:pt x="1346200" y="170921"/>
                  </a:lnTo>
                  <a:lnTo>
                    <a:pt x="1343554" y="169333"/>
                  </a:lnTo>
                  <a:lnTo>
                    <a:pt x="1343025" y="168275"/>
                  </a:lnTo>
                  <a:lnTo>
                    <a:pt x="1343025" y="166158"/>
                  </a:lnTo>
                  <a:lnTo>
                    <a:pt x="1341967" y="165629"/>
                  </a:lnTo>
                  <a:lnTo>
                    <a:pt x="1340909" y="165629"/>
                  </a:lnTo>
                  <a:lnTo>
                    <a:pt x="1338792" y="167217"/>
                  </a:lnTo>
                  <a:lnTo>
                    <a:pt x="1335617" y="166158"/>
                  </a:lnTo>
                  <a:lnTo>
                    <a:pt x="1335087" y="165629"/>
                  </a:lnTo>
                  <a:lnTo>
                    <a:pt x="1336675" y="164042"/>
                  </a:lnTo>
                  <a:lnTo>
                    <a:pt x="1335087" y="161925"/>
                  </a:lnTo>
                  <a:lnTo>
                    <a:pt x="1336675" y="161925"/>
                  </a:lnTo>
                  <a:lnTo>
                    <a:pt x="1337733" y="162983"/>
                  </a:lnTo>
                  <a:lnTo>
                    <a:pt x="1340379" y="162983"/>
                  </a:lnTo>
                  <a:lnTo>
                    <a:pt x="1343554" y="161396"/>
                  </a:lnTo>
                  <a:lnTo>
                    <a:pt x="1342496" y="162454"/>
                  </a:lnTo>
                  <a:lnTo>
                    <a:pt x="1344083" y="162454"/>
                  </a:lnTo>
                  <a:lnTo>
                    <a:pt x="1345142" y="163513"/>
                  </a:lnTo>
                  <a:lnTo>
                    <a:pt x="1345142" y="165100"/>
                  </a:lnTo>
                  <a:lnTo>
                    <a:pt x="1348317" y="165629"/>
                  </a:lnTo>
                  <a:lnTo>
                    <a:pt x="1349375" y="165629"/>
                  </a:lnTo>
                  <a:lnTo>
                    <a:pt x="1354138" y="165100"/>
                  </a:lnTo>
                  <a:lnTo>
                    <a:pt x="1356254" y="162983"/>
                  </a:lnTo>
                  <a:lnTo>
                    <a:pt x="1358371" y="162983"/>
                  </a:lnTo>
                  <a:lnTo>
                    <a:pt x="1362075" y="160867"/>
                  </a:lnTo>
                  <a:cubicBezTo>
                    <a:pt x="1367896" y="157163"/>
                    <a:pt x="1371071" y="152929"/>
                    <a:pt x="1372659" y="148696"/>
                  </a:cubicBezTo>
                  <a:cubicBezTo>
                    <a:pt x="1374775" y="145521"/>
                    <a:pt x="1377421" y="143404"/>
                    <a:pt x="1380067" y="142346"/>
                  </a:cubicBezTo>
                  <a:cubicBezTo>
                    <a:pt x="1382712" y="140758"/>
                    <a:pt x="1385358" y="140758"/>
                    <a:pt x="1388004" y="142875"/>
                  </a:cubicBezTo>
                  <a:cubicBezTo>
                    <a:pt x="1392767" y="140229"/>
                    <a:pt x="1396471" y="140758"/>
                    <a:pt x="1398587" y="144462"/>
                  </a:cubicBezTo>
                  <a:cubicBezTo>
                    <a:pt x="1403350" y="144462"/>
                    <a:pt x="1408112" y="147638"/>
                    <a:pt x="1412346" y="153458"/>
                  </a:cubicBezTo>
                  <a:cubicBezTo>
                    <a:pt x="1417108" y="149225"/>
                    <a:pt x="1416050" y="144992"/>
                    <a:pt x="1410229" y="140229"/>
                  </a:cubicBezTo>
                  <a:cubicBezTo>
                    <a:pt x="1410758" y="139171"/>
                    <a:pt x="1412875" y="138642"/>
                    <a:pt x="1417638" y="139171"/>
                  </a:cubicBezTo>
                  <a:cubicBezTo>
                    <a:pt x="1418696" y="137054"/>
                    <a:pt x="1416579" y="135467"/>
                    <a:pt x="1410758" y="134408"/>
                  </a:cubicBezTo>
                  <a:cubicBezTo>
                    <a:pt x="1420284" y="133350"/>
                    <a:pt x="1423458" y="132292"/>
                    <a:pt x="1420284" y="131233"/>
                  </a:cubicBezTo>
                  <a:close/>
                </a:path>
              </a:pathLst>
            </a:custGeom>
            <a:solidFill>
              <a:schemeClr val="tx2"/>
            </a:solidFill>
            <a:ln w="5292" cap="flat">
              <a:noFill/>
              <a:prstDash val="solid"/>
              <a:miter/>
            </a:ln>
          </p:spPr>
          <p:txBody>
            <a:bodyPr rtlCol="0" anchor="ctr"/>
            <a:lstStyle/>
            <a:p>
              <a:endParaRPr lang="en-GB"/>
            </a:p>
          </p:txBody>
        </p:sp>
      </p:grpSp>
      <p:sp>
        <p:nvSpPr>
          <p:cNvPr id="85" name="Ellipse 84">
            <a:extLst>
              <a:ext uri="{FF2B5EF4-FFF2-40B4-BE49-F238E27FC236}">
                <a16:creationId xmlns:a16="http://schemas.microsoft.com/office/drawing/2014/main" id="{1F84F1DC-92DD-225C-44B3-8F8BB10F98BD}"/>
              </a:ext>
            </a:extLst>
          </p:cNvPr>
          <p:cNvSpPr/>
          <p:nvPr userDrawn="1"/>
        </p:nvSpPr>
        <p:spPr>
          <a:xfrm>
            <a:off x="2034977" y="1394880"/>
            <a:ext cx="1383974" cy="1383974"/>
          </a:xfrm>
          <a:prstGeom prst="ellipse">
            <a:avLst/>
          </a:prstGeom>
          <a:solidFill>
            <a:schemeClr val="bg1">
              <a:alpha val="39711"/>
            </a:schemeClr>
          </a:solidFill>
          <a:ln>
            <a:solidFill>
              <a:schemeClr val="accent6">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Hurme Geometric Sans 1" panose="020B0500020000000000" pitchFamily="34" charset="77"/>
            </a:endParaRPr>
          </a:p>
        </p:txBody>
      </p:sp>
      <p:sp>
        <p:nvSpPr>
          <p:cNvPr id="86" name="Ellipse 85">
            <a:extLst>
              <a:ext uri="{FF2B5EF4-FFF2-40B4-BE49-F238E27FC236}">
                <a16:creationId xmlns:a16="http://schemas.microsoft.com/office/drawing/2014/main" id="{7FA6A793-586F-0A2A-9D89-5C9967BDDDCF}"/>
              </a:ext>
            </a:extLst>
          </p:cNvPr>
          <p:cNvSpPr/>
          <p:nvPr userDrawn="1"/>
        </p:nvSpPr>
        <p:spPr>
          <a:xfrm>
            <a:off x="2689533" y="4006014"/>
            <a:ext cx="1383974" cy="1383974"/>
          </a:xfrm>
          <a:prstGeom prst="ellipse">
            <a:avLst/>
          </a:prstGeom>
          <a:solidFill>
            <a:schemeClr val="bg1">
              <a:alpha val="39711"/>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Hurme Geometric Sans 1" panose="020B0500020000000000" pitchFamily="34" charset="77"/>
            </a:endParaRPr>
          </a:p>
        </p:txBody>
      </p:sp>
      <p:sp>
        <p:nvSpPr>
          <p:cNvPr id="87" name="Ellipse 86">
            <a:extLst>
              <a:ext uri="{FF2B5EF4-FFF2-40B4-BE49-F238E27FC236}">
                <a16:creationId xmlns:a16="http://schemas.microsoft.com/office/drawing/2014/main" id="{4564B967-E553-AD47-BEBA-5AD39C22A152}"/>
              </a:ext>
            </a:extLst>
          </p:cNvPr>
          <p:cNvSpPr/>
          <p:nvPr userDrawn="1"/>
        </p:nvSpPr>
        <p:spPr>
          <a:xfrm>
            <a:off x="4722329" y="1841124"/>
            <a:ext cx="1383974" cy="1383974"/>
          </a:xfrm>
          <a:prstGeom prst="ellipse">
            <a:avLst/>
          </a:prstGeom>
          <a:solidFill>
            <a:schemeClr val="tx1">
              <a:alpha val="39711"/>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Hurme Geometric Sans 1" panose="020B0500020000000000" pitchFamily="34" charset="77"/>
            </a:endParaRPr>
          </a:p>
        </p:txBody>
      </p:sp>
      <p:sp>
        <p:nvSpPr>
          <p:cNvPr id="88" name="Ellipse 87">
            <a:extLst>
              <a:ext uri="{FF2B5EF4-FFF2-40B4-BE49-F238E27FC236}">
                <a16:creationId xmlns:a16="http://schemas.microsoft.com/office/drawing/2014/main" id="{E77EBAE7-D0E7-D56E-DF7A-D91EA67A158C}"/>
              </a:ext>
            </a:extLst>
          </p:cNvPr>
          <p:cNvSpPr/>
          <p:nvPr userDrawn="1"/>
        </p:nvSpPr>
        <p:spPr>
          <a:xfrm>
            <a:off x="6466630" y="2794907"/>
            <a:ext cx="1383974" cy="1383974"/>
          </a:xfrm>
          <a:prstGeom prst="ellipse">
            <a:avLst/>
          </a:prstGeom>
          <a:solidFill>
            <a:schemeClr val="tx1">
              <a:alpha val="39711"/>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Hurme Geometric Sans 1" panose="020B0500020000000000" pitchFamily="34" charset="77"/>
            </a:endParaRPr>
          </a:p>
        </p:txBody>
      </p:sp>
      <p:sp>
        <p:nvSpPr>
          <p:cNvPr id="90" name="Ellipse 89">
            <a:extLst>
              <a:ext uri="{FF2B5EF4-FFF2-40B4-BE49-F238E27FC236}">
                <a16:creationId xmlns:a16="http://schemas.microsoft.com/office/drawing/2014/main" id="{D72DA0EC-830A-CA3F-DDE9-0D8251B932E2}"/>
              </a:ext>
            </a:extLst>
          </p:cNvPr>
          <p:cNvSpPr/>
          <p:nvPr userDrawn="1"/>
        </p:nvSpPr>
        <p:spPr>
          <a:xfrm>
            <a:off x="7312090" y="4284042"/>
            <a:ext cx="1383974" cy="1383974"/>
          </a:xfrm>
          <a:prstGeom prst="ellipse">
            <a:avLst/>
          </a:prstGeom>
          <a:solidFill>
            <a:schemeClr val="bg1">
              <a:alpha val="39711"/>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Hurme Geometric Sans 1" panose="020B0500020000000000" pitchFamily="34" charset="77"/>
            </a:endParaRPr>
          </a:p>
        </p:txBody>
      </p:sp>
      <p:sp>
        <p:nvSpPr>
          <p:cNvPr id="91" name="Ellipse 90">
            <a:extLst>
              <a:ext uri="{FF2B5EF4-FFF2-40B4-BE49-F238E27FC236}">
                <a16:creationId xmlns:a16="http://schemas.microsoft.com/office/drawing/2014/main" id="{B75CD7D6-F4B7-E5CE-9DE3-829A1DA95DFD}"/>
              </a:ext>
            </a:extLst>
          </p:cNvPr>
          <p:cNvSpPr/>
          <p:nvPr userDrawn="1"/>
        </p:nvSpPr>
        <p:spPr>
          <a:xfrm>
            <a:off x="9731377" y="2434982"/>
            <a:ext cx="1383974" cy="1383974"/>
          </a:xfrm>
          <a:prstGeom prst="ellipse">
            <a:avLst/>
          </a:prstGeom>
          <a:solidFill>
            <a:schemeClr val="bg1">
              <a:alpha val="39711"/>
            </a:schemeClr>
          </a:solidFill>
          <a:ln>
            <a:solidFill>
              <a:srgbClr val="C16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Hurme Geometric Sans 1" panose="020B0500020000000000" pitchFamily="34" charset="77"/>
            </a:endParaRPr>
          </a:p>
        </p:txBody>
      </p:sp>
      <p:sp>
        <p:nvSpPr>
          <p:cNvPr id="92" name="Ellipse 91">
            <a:extLst>
              <a:ext uri="{FF2B5EF4-FFF2-40B4-BE49-F238E27FC236}">
                <a16:creationId xmlns:a16="http://schemas.microsoft.com/office/drawing/2014/main" id="{79069D24-0A7A-494F-B5F3-FEED87611D83}"/>
              </a:ext>
            </a:extLst>
          </p:cNvPr>
          <p:cNvSpPr/>
          <p:nvPr userDrawn="1"/>
        </p:nvSpPr>
        <p:spPr>
          <a:xfrm>
            <a:off x="10084861" y="4147190"/>
            <a:ext cx="1383974" cy="1383974"/>
          </a:xfrm>
          <a:prstGeom prst="ellipse">
            <a:avLst/>
          </a:prstGeom>
          <a:solidFill>
            <a:schemeClr val="bg1">
              <a:alpha val="39711"/>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Hurme Geometric Sans 1" panose="020B0500020000000000" pitchFamily="34" charset="77"/>
            </a:endParaRPr>
          </a:p>
        </p:txBody>
      </p:sp>
      <p:sp>
        <p:nvSpPr>
          <p:cNvPr id="94" name="Espace réservé du texte 8">
            <a:extLst>
              <a:ext uri="{FF2B5EF4-FFF2-40B4-BE49-F238E27FC236}">
                <a16:creationId xmlns:a16="http://schemas.microsoft.com/office/drawing/2014/main" id="{6B1E04BF-4763-7964-5B1A-5A64AC6A33DC}"/>
              </a:ext>
            </a:extLst>
          </p:cNvPr>
          <p:cNvSpPr>
            <a:spLocks noGrp="1"/>
          </p:cNvSpPr>
          <p:nvPr>
            <p:ph type="body" sz="quarter" idx="44" hasCustomPrompt="1"/>
          </p:nvPr>
        </p:nvSpPr>
        <p:spPr>
          <a:xfrm>
            <a:off x="2050669" y="1737726"/>
            <a:ext cx="1368282" cy="501943"/>
          </a:xfrm>
          <a:prstGeom prst="rect">
            <a:avLst/>
          </a:prstGeom>
        </p:spPr>
        <p:txBody>
          <a:bodyPr lIns="36000" tIns="36000" rIns="36000" bIns="36000">
            <a:noAutofit/>
          </a:bodyPr>
          <a:lstStyle>
            <a:lvl1pPr marL="0" indent="-6350" algn="ctr">
              <a:buFontTx/>
              <a:buNone/>
              <a:tabLst/>
              <a:defRPr sz="1400" b="0" i="0" baseline="0">
                <a:solidFill>
                  <a:schemeClr val="tx1"/>
                </a:solidFill>
                <a:latin typeface="Hurme Geometric Sans 1" panose="020B0500020000000000" pitchFamily="34" charset="77"/>
              </a:defRPr>
            </a:lvl1pPr>
          </a:lstStyle>
          <a:p>
            <a:pPr lvl="0"/>
            <a:r>
              <a:rPr lang="fr-FR"/>
              <a:t>NORTHAM</a:t>
            </a:r>
          </a:p>
        </p:txBody>
      </p:sp>
      <p:sp>
        <p:nvSpPr>
          <p:cNvPr id="95" name="Espace réservé du texte 8">
            <a:extLst>
              <a:ext uri="{FF2B5EF4-FFF2-40B4-BE49-F238E27FC236}">
                <a16:creationId xmlns:a16="http://schemas.microsoft.com/office/drawing/2014/main" id="{8D22BE0F-DD45-B014-282D-7C556C3CD351}"/>
              </a:ext>
            </a:extLst>
          </p:cNvPr>
          <p:cNvSpPr>
            <a:spLocks noGrp="1"/>
          </p:cNvSpPr>
          <p:nvPr>
            <p:ph type="body" sz="quarter" idx="45" hasCustomPrompt="1"/>
          </p:nvPr>
        </p:nvSpPr>
        <p:spPr>
          <a:xfrm>
            <a:off x="4723627" y="2220570"/>
            <a:ext cx="1368282" cy="501943"/>
          </a:xfrm>
          <a:prstGeom prst="rect">
            <a:avLst/>
          </a:prstGeom>
        </p:spPr>
        <p:txBody>
          <a:bodyPr lIns="36000" tIns="36000" rIns="36000" bIns="36000">
            <a:noAutofit/>
          </a:bodyPr>
          <a:lstStyle>
            <a:lvl1pPr marL="0" indent="-6350" algn="ctr">
              <a:buFontTx/>
              <a:buNone/>
              <a:tabLst/>
              <a:defRPr sz="1400" b="0" i="0" baseline="0">
                <a:solidFill>
                  <a:schemeClr val="bg1"/>
                </a:solidFill>
                <a:latin typeface="Hurme Geometric Sans 1" panose="020B0500020000000000" pitchFamily="34" charset="77"/>
              </a:defRPr>
            </a:lvl1pPr>
          </a:lstStyle>
          <a:p>
            <a:pPr lvl="0"/>
            <a:r>
              <a:rPr lang="fr-FR"/>
              <a:t>EMEA</a:t>
            </a:r>
          </a:p>
          <a:p>
            <a:pPr lvl="0"/>
            <a:endParaRPr lang="fr-FR"/>
          </a:p>
        </p:txBody>
      </p:sp>
      <p:sp>
        <p:nvSpPr>
          <p:cNvPr id="96" name="Espace réservé du texte 8">
            <a:extLst>
              <a:ext uri="{FF2B5EF4-FFF2-40B4-BE49-F238E27FC236}">
                <a16:creationId xmlns:a16="http://schemas.microsoft.com/office/drawing/2014/main" id="{4BCF5F78-95C6-9D24-EF2B-B27678BB3A5A}"/>
              </a:ext>
            </a:extLst>
          </p:cNvPr>
          <p:cNvSpPr>
            <a:spLocks noGrp="1"/>
          </p:cNvSpPr>
          <p:nvPr>
            <p:ph type="body" sz="quarter" idx="46" hasCustomPrompt="1"/>
          </p:nvPr>
        </p:nvSpPr>
        <p:spPr>
          <a:xfrm>
            <a:off x="2697379" y="4337234"/>
            <a:ext cx="1368282" cy="501943"/>
          </a:xfrm>
          <a:prstGeom prst="rect">
            <a:avLst/>
          </a:prstGeom>
        </p:spPr>
        <p:txBody>
          <a:bodyPr lIns="36000" tIns="36000" rIns="36000" bIns="36000">
            <a:noAutofit/>
          </a:bodyPr>
          <a:lstStyle>
            <a:lvl1pPr marL="0" indent="-6350" algn="ctr">
              <a:buFontTx/>
              <a:buNone/>
              <a:tabLst/>
              <a:defRPr sz="1400" b="0" i="0" baseline="0">
                <a:solidFill>
                  <a:schemeClr val="tx1"/>
                </a:solidFill>
                <a:latin typeface="Hurme Geometric Sans 1" panose="020B0500020000000000" pitchFamily="34" charset="77"/>
              </a:defRPr>
            </a:lvl1pPr>
          </a:lstStyle>
          <a:p>
            <a:pPr lvl="0"/>
            <a:r>
              <a:rPr lang="fr-FR"/>
              <a:t>LATHAM</a:t>
            </a:r>
          </a:p>
        </p:txBody>
      </p:sp>
      <p:sp>
        <p:nvSpPr>
          <p:cNvPr id="97" name="Espace réservé du texte 8">
            <a:extLst>
              <a:ext uri="{FF2B5EF4-FFF2-40B4-BE49-F238E27FC236}">
                <a16:creationId xmlns:a16="http://schemas.microsoft.com/office/drawing/2014/main" id="{0902DA18-B8BC-755F-0153-23205758E3ED}"/>
              </a:ext>
            </a:extLst>
          </p:cNvPr>
          <p:cNvSpPr>
            <a:spLocks noGrp="1"/>
          </p:cNvSpPr>
          <p:nvPr>
            <p:ph type="body" sz="quarter" idx="47" hasCustomPrompt="1"/>
          </p:nvPr>
        </p:nvSpPr>
        <p:spPr>
          <a:xfrm>
            <a:off x="6472455" y="3164036"/>
            <a:ext cx="1368282" cy="501943"/>
          </a:xfrm>
          <a:prstGeom prst="rect">
            <a:avLst/>
          </a:prstGeom>
        </p:spPr>
        <p:txBody>
          <a:bodyPr lIns="36000" tIns="36000" rIns="36000" bIns="36000">
            <a:noAutofit/>
          </a:bodyPr>
          <a:lstStyle>
            <a:lvl1pPr marL="0" indent="-6350" algn="ctr">
              <a:buFontTx/>
              <a:buNone/>
              <a:tabLst/>
              <a:defRPr sz="1400" b="0" i="0" baseline="0">
                <a:solidFill>
                  <a:schemeClr val="bg1"/>
                </a:solidFill>
                <a:latin typeface="Hurme Geometric Sans 1" panose="020B0500020000000000" pitchFamily="34" charset="77"/>
              </a:defRPr>
            </a:lvl1pPr>
          </a:lstStyle>
          <a:p>
            <a:pPr lvl="0"/>
            <a:r>
              <a:rPr lang="fr-FR"/>
              <a:t>INDIA</a:t>
            </a:r>
          </a:p>
        </p:txBody>
      </p:sp>
      <p:sp>
        <p:nvSpPr>
          <p:cNvPr id="99" name="Espace réservé du texte 8">
            <a:extLst>
              <a:ext uri="{FF2B5EF4-FFF2-40B4-BE49-F238E27FC236}">
                <a16:creationId xmlns:a16="http://schemas.microsoft.com/office/drawing/2014/main" id="{6C58F9D7-0046-B2EB-AE79-7B683803B48C}"/>
              </a:ext>
            </a:extLst>
          </p:cNvPr>
          <p:cNvSpPr>
            <a:spLocks noGrp="1"/>
          </p:cNvSpPr>
          <p:nvPr>
            <p:ph type="body" sz="quarter" idx="49" hasCustomPrompt="1"/>
          </p:nvPr>
        </p:nvSpPr>
        <p:spPr>
          <a:xfrm>
            <a:off x="9738434" y="2774792"/>
            <a:ext cx="1368282" cy="501943"/>
          </a:xfrm>
          <a:prstGeom prst="rect">
            <a:avLst/>
          </a:prstGeom>
        </p:spPr>
        <p:txBody>
          <a:bodyPr lIns="36000" tIns="36000" rIns="36000" bIns="36000">
            <a:noAutofit/>
          </a:bodyPr>
          <a:lstStyle>
            <a:lvl1pPr marL="0" indent="-6350" algn="ctr">
              <a:buFontTx/>
              <a:buNone/>
              <a:tabLst/>
              <a:defRPr sz="1400" b="0" i="0" baseline="0">
                <a:solidFill>
                  <a:srgbClr val="C166A0"/>
                </a:solidFill>
                <a:latin typeface="Hurme Geometric Sans 1" panose="020B0500020000000000" pitchFamily="34" charset="77"/>
              </a:defRPr>
            </a:lvl1pPr>
          </a:lstStyle>
          <a:p>
            <a:pPr lvl="0"/>
            <a:r>
              <a:rPr lang="fr-FR"/>
              <a:t>JAPAN</a:t>
            </a:r>
          </a:p>
        </p:txBody>
      </p:sp>
      <p:sp>
        <p:nvSpPr>
          <p:cNvPr id="100" name="Espace réservé du texte 8">
            <a:extLst>
              <a:ext uri="{FF2B5EF4-FFF2-40B4-BE49-F238E27FC236}">
                <a16:creationId xmlns:a16="http://schemas.microsoft.com/office/drawing/2014/main" id="{2881F213-7568-69EB-F185-BDBAD561C394}"/>
              </a:ext>
            </a:extLst>
          </p:cNvPr>
          <p:cNvSpPr>
            <a:spLocks noGrp="1"/>
          </p:cNvSpPr>
          <p:nvPr>
            <p:ph type="body" sz="quarter" idx="50" hasCustomPrompt="1"/>
          </p:nvPr>
        </p:nvSpPr>
        <p:spPr>
          <a:xfrm>
            <a:off x="10092707" y="4500344"/>
            <a:ext cx="1368282" cy="501943"/>
          </a:xfrm>
          <a:prstGeom prst="rect">
            <a:avLst/>
          </a:prstGeom>
        </p:spPr>
        <p:txBody>
          <a:bodyPr lIns="36000" tIns="36000" rIns="36000" bIns="36000">
            <a:noAutofit/>
          </a:bodyPr>
          <a:lstStyle>
            <a:lvl1pPr marL="0" indent="-6350" algn="ctr">
              <a:buFontTx/>
              <a:buNone/>
              <a:tabLst/>
              <a:defRPr sz="1400" b="0" i="0" baseline="0">
                <a:solidFill>
                  <a:schemeClr val="bg1">
                    <a:lumMod val="50000"/>
                  </a:schemeClr>
                </a:solidFill>
                <a:latin typeface="Hurme Geometric Sans 1" panose="020B0500020000000000" pitchFamily="34" charset="77"/>
              </a:defRPr>
            </a:lvl1pPr>
          </a:lstStyle>
          <a:p>
            <a:pPr lvl="0"/>
            <a:r>
              <a:rPr lang="fr-FR"/>
              <a:t>ANZ</a:t>
            </a:r>
          </a:p>
        </p:txBody>
      </p:sp>
      <p:sp>
        <p:nvSpPr>
          <p:cNvPr id="101" name="Espace réservé du texte 8">
            <a:extLst>
              <a:ext uri="{FF2B5EF4-FFF2-40B4-BE49-F238E27FC236}">
                <a16:creationId xmlns:a16="http://schemas.microsoft.com/office/drawing/2014/main" id="{274F8B46-5FB8-C80F-3620-26C4567D14DE}"/>
              </a:ext>
            </a:extLst>
          </p:cNvPr>
          <p:cNvSpPr>
            <a:spLocks noGrp="1"/>
          </p:cNvSpPr>
          <p:nvPr>
            <p:ph type="body" sz="quarter" idx="51" hasCustomPrompt="1"/>
          </p:nvPr>
        </p:nvSpPr>
        <p:spPr>
          <a:xfrm>
            <a:off x="7289217" y="4500344"/>
            <a:ext cx="1368282" cy="501943"/>
          </a:xfrm>
          <a:prstGeom prst="rect">
            <a:avLst/>
          </a:prstGeom>
        </p:spPr>
        <p:txBody>
          <a:bodyPr lIns="36000" tIns="36000" rIns="36000" bIns="36000">
            <a:noAutofit/>
          </a:bodyPr>
          <a:lstStyle>
            <a:lvl1pPr marL="0" indent="-6350" algn="ctr">
              <a:buFontTx/>
              <a:buNone/>
              <a:tabLst/>
              <a:defRPr sz="1400" b="0" i="0" baseline="0">
                <a:solidFill>
                  <a:schemeClr val="accent4">
                    <a:lumMod val="60000"/>
                    <a:lumOff val="40000"/>
                  </a:schemeClr>
                </a:solidFill>
                <a:latin typeface="Hurme Geometric Sans 1" panose="020B0500020000000000" pitchFamily="34" charset="77"/>
              </a:defRPr>
            </a:lvl1pPr>
          </a:lstStyle>
          <a:p>
            <a:pPr lvl="0"/>
            <a:r>
              <a:rPr lang="fr-FR"/>
              <a:t>SEA</a:t>
            </a:r>
            <a:br>
              <a:rPr lang="fr-FR"/>
            </a:br>
            <a:r>
              <a:rPr lang="fr-FR"/>
              <a:t>&amp;KOREA</a:t>
            </a:r>
          </a:p>
          <a:p>
            <a:pPr lvl="0"/>
            <a:endParaRPr lang="fr-FR"/>
          </a:p>
        </p:txBody>
      </p:sp>
      <p:sp>
        <p:nvSpPr>
          <p:cNvPr id="102" name="Titre 3">
            <a:extLst>
              <a:ext uri="{FF2B5EF4-FFF2-40B4-BE49-F238E27FC236}">
                <a16:creationId xmlns:a16="http://schemas.microsoft.com/office/drawing/2014/main" id="{81F93458-EF8B-BCD4-05C1-10FBE10898F5}"/>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04" name="Forme libre 103">
            <a:extLst>
              <a:ext uri="{FF2B5EF4-FFF2-40B4-BE49-F238E27FC236}">
                <a16:creationId xmlns:a16="http://schemas.microsoft.com/office/drawing/2014/main" id="{A43305BC-7B42-9DB2-0567-904A2A4C5009}"/>
              </a:ext>
            </a:extLst>
          </p:cNvPr>
          <p:cNvSpPr/>
          <p:nvPr userDrawn="1"/>
        </p:nvSpPr>
        <p:spPr>
          <a:xfrm>
            <a:off x="8115846" y="2410999"/>
            <a:ext cx="931082" cy="384965"/>
          </a:xfrm>
          <a:custGeom>
            <a:avLst/>
            <a:gdLst>
              <a:gd name="connsiteX0" fmla="*/ 98425 w 220133"/>
              <a:gd name="connsiteY0" fmla="*/ 9525 h 91016"/>
              <a:gd name="connsiteX1" fmla="*/ 98425 w 220133"/>
              <a:gd name="connsiteY1" fmla="*/ 8996 h 91016"/>
              <a:gd name="connsiteX2" fmla="*/ 98425 w 220133"/>
              <a:gd name="connsiteY2" fmla="*/ 6879 h 91016"/>
              <a:gd name="connsiteX3" fmla="*/ 98425 w 220133"/>
              <a:gd name="connsiteY3" fmla="*/ 6350 h 91016"/>
              <a:gd name="connsiteX4" fmla="*/ 95779 w 220133"/>
              <a:gd name="connsiteY4" fmla="*/ 5821 h 91016"/>
              <a:gd name="connsiteX5" fmla="*/ 90487 w 220133"/>
              <a:gd name="connsiteY5" fmla="*/ 3175 h 91016"/>
              <a:gd name="connsiteX6" fmla="*/ 82021 w 220133"/>
              <a:gd name="connsiteY6" fmla="*/ 1058 h 91016"/>
              <a:gd name="connsiteX7" fmla="*/ 78846 w 220133"/>
              <a:gd name="connsiteY7" fmla="*/ 1058 h 91016"/>
              <a:gd name="connsiteX8" fmla="*/ 76200 w 220133"/>
              <a:gd name="connsiteY8" fmla="*/ 0 h 91016"/>
              <a:gd name="connsiteX9" fmla="*/ 69321 w 220133"/>
              <a:gd name="connsiteY9" fmla="*/ 7938 h 91016"/>
              <a:gd name="connsiteX10" fmla="*/ 68792 w 220133"/>
              <a:gd name="connsiteY10" fmla="*/ 8467 h 91016"/>
              <a:gd name="connsiteX11" fmla="*/ 70379 w 220133"/>
              <a:gd name="connsiteY11" fmla="*/ 12171 h 91016"/>
              <a:gd name="connsiteX12" fmla="*/ 71438 w 220133"/>
              <a:gd name="connsiteY12" fmla="*/ 13229 h 91016"/>
              <a:gd name="connsiteX13" fmla="*/ 71967 w 220133"/>
              <a:gd name="connsiteY13" fmla="*/ 14288 h 91016"/>
              <a:gd name="connsiteX14" fmla="*/ 71438 w 220133"/>
              <a:gd name="connsiteY14" fmla="*/ 16404 h 91016"/>
              <a:gd name="connsiteX15" fmla="*/ 69321 w 220133"/>
              <a:gd name="connsiteY15" fmla="*/ 18521 h 91016"/>
              <a:gd name="connsiteX16" fmla="*/ 65617 w 220133"/>
              <a:gd name="connsiteY16" fmla="*/ 20637 h 91016"/>
              <a:gd name="connsiteX17" fmla="*/ 64029 w 220133"/>
              <a:gd name="connsiteY17" fmla="*/ 20637 h 91016"/>
              <a:gd name="connsiteX18" fmla="*/ 62442 w 220133"/>
              <a:gd name="connsiteY18" fmla="*/ 19579 h 91016"/>
              <a:gd name="connsiteX19" fmla="*/ 61383 w 220133"/>
              <a:gd name="connsiteY19" fmla="*/ 19050 h 91016"/>
              <a:gd name="connsiteX20" fmla="*/ 56092 w 220133"/>
              <a:gd name="connsiteY20" fmla="*/ 19050 h 91016"/>
              <a:gd name="connsiteX21" fmla="*/ 53446 w 220133"/>
              <a:gd name="connsiteY21" fmla="*/ 18521 h 91016"/>
              <a:gd name="connsiteX22" fmla="*/ 49212 w 220133"/>
              <a:gd name="connsiteY22" fmla="*/ 18521 h 91016"/>
              <a:gd name="connsiteX23" fmla="*/ 47096 w 220133"/>
              <a:gd name="connsiteY23" fmla="*/ 18521 h 91016"/>
              <a:gd name="connsiteX24" fmla="*/ 43921 w 220133"/>
              <a:gd name="connsiteY24" fmla="*/ 13758 h 91016"/>
              <a:gd name="connsiteX25" fmla="*/ 29633 w 220133"/>
              <a:gd name="connsiteY25" fmla="*/ 11642 h 91016"/>
              <a:gd name="connsiteX26" fmla="*/ 26987 w 220133"/>
              <a:gd name="connsiteY26" fmla="*/ 12171 h 91016"/>
              <a:gd name="connsiteX27" fmla="*/ 18521 w 220133"/>
              <a:gd name="connsiteY27" fmla="*/ 15875 h 91016"/>
              <a:gd name="connsiteX28" fmla="*/ 16404 w 220133"/>
              <a:gd name="connsiteY28" fmla="*/ 17462 h 91016"/>
              <a:gd name="connsiteX29" fmla="*/ 13229 w 220133"/>
              <a:gd name="connsiteY29" fmla="*/ 20108 h 91016"/>
              <a:gd name="connsiteX30" fmla="*/ 13229 w 220133"/>
              <a:gd name="connsiteY30" fmla="*/ 20108 h 91016"/>
              <a:gd name="connsiteX31" fmla="*/ 11112 w 220133"/>
              <a:gd name="connsiteY31" fmla="*/ 21696 h 91016"/>
              <a:gd name="connsiteX32" fmla="*/ 8996 w 220133"/>
              <a:gd name="connsiteY32" fmla="*/ 22225 h 91016"/>
              <a:gd name="connsiteX33" fmla="*/ 4763 w 220133"/>
              <a:gd name="connsiteY33" fmla="*/ 22754 h 91016"/>
              <a:gd name="connsiteX34" fmla="*/ 2646 w 220133"/>
              <a:gd name="connsiteY34" fmla="*/ 23813 h 91016"/>
              <a:gd name="connsiteX35" fmla="*/ 529 w 220133"/>
              <a:gd name="connsiteY35" fmla="*/ 25400 h 91016"/>
              <a:gd name="connsiteX36" fmla="*/ 0 w 220133"/>
              <a:gd name="connsiteY36" fmla="*/ 25400 h 91016"/>
              <a:gd name="connsiteX37" fmla="*/ 1058 w 220133"/>
              <a:gd name="connsiteY37" fmla="*/ 29633 h 91016"/>
              <a:gd name="connsiteX38" fmla="*/ 2117 w 220133"/>
              <a:gd name="connsiteY38" fmla="*/ 31750 h 91016"/>
              <a:gd name="connsiteX39" fmla="*/ 8996 w 220133"/>
              <a:gd name="connsiteY39" fmla="*/ 35983 h 91016"/>
              <a:gd name="connsiteX40" fmla="*/ 15346 w 220133"/>
              <a:gd name="connsiteY40" fmla="*/ 37571 h 91016"/>
              <a:gd name="connsiteX41" fmla="*/ 16404 w 220133"/>
              <a:gd name="connsiteY41" fmla="*/ 38100 h 91016"/>
              <a:gd name="connsiteX42" fmla="*/ 17992 w 220133"/>
              <a:gd name="connsiteY42" fmla="*/ 40746 h 91016"/>
              <a:gd name="connsiteX43" fmla="*/ 22754 w 220133"/>
              <a:gd name="connsiteY43" fmla="*/ 48683 h 91016"/>
              <a:gd name="connsiteX44" fmla="*/ 21696 w 220133"/>
              <a:gd name="connsiteY44" fmla="*/ 50800 h 91016"/>
              <a:gd name="connsiteX45" fmla="*/ 21167 w 220133"/>
              <a:gd name="connsiteY45" fmla="*/ 53446 h 91016"/>
              <a:gd name="connsiteX46" fmla="*/ 20638 w 220133"/>
              <a:gd name="connsiteY46" fmla="*/ 55563 h 91016"/>
              <a:gd name="connsiteX47" fmla="*/ 19579 w 220133"/>
              <a:gd name="connsiteY47" fmla="*/ 56621 h 91016"/>
              <a:gd name="connsiteX48" fmla="*/ 19050 w 220133"/>
              <a:gd name="connsiteY48" fmla="*/ 56621 h 91016"/>
              <a:gd name="connsiteX49" fmla="*/ 19579 w 220133"/>
              <a:gd name="connsiteY49" fmla="*/ 58737 h 91016"/>
              <a:gd name="connsiteX50" fmla="*/ 20108 w 220133"/>
              <a:gd name="connsiteY50" fmla="*/ 59267 h 91016"/>
              <a:gd name="connsiteX51" fmla="*/ 22754 w 220133"/>
              <a:gd name="connsiteY51" fmla="*/ 60854 h 91016"/>
              <a:gd name="connsiteX52" fmla="*/ 25929 w 220133"/>
              <a:gd name="connsiteY52" fmla="*/ 61383 h 91016"/>
              <a:gd name="connsiteX53" fmla="*/ 33867 w 220133"/>
              <a:gd name="connsiteY53" fmla="*/ 61383 h 91016"/>
              <a:gd name="connsiteX54" fmla="*/ 35454 w 220133"/>
              <a:gd name="connsiteY54" fmla="*/ 61913 h 91016"/>
              <a:gd name="connsiteX55" fmla="*/ 38629 w 220133"/>
              <a:gd name="connsiteY55" fmla="*/ 62442 h 91016"/>
              <a:gd name="connsiteX56" fmla="*/ 46038 w 220133"/>
              <a:gd name="connsiteY56" fmla="*/ 66675 h 91016"/>
              <a:gd name="connsiteX57" fmla="*/ 48683 w 220133"/>
              <a:gd name="connsiteY57" fmla="*/ 67733 h 91016"/>
              <a:gd name="connsiteX58" fmla="*/ 50800 w 220133"/>
              <a:gd name="connsiteY58" fmla="*/ 68792 h 91016"/>
              <a:gd name="connsiteX59" fmla="*/ 50800 w 220133"/>
              <a:gd name="connsiteY59" fmla="*/ 70379 h 91016"/>
              <a:gd name="connsiteX60" fmla="*/ 56092 w 220133"/>
              <a:gd name="connsiteY60" fmla="*/ 78846 h 91016"/>
              <a:gd name="connsiteX61" fmla="*/ 57150 w 220133"/>
              <a:gd name="connsiteY61" fmla="*/ 80433 h 91016"/>
              <a:gd name="connsiteX62" fmla="*/ 58737 w 220133"/>
              <a:gd name="connsiteY62" fmla="*/ 81491 h 91016"/>
              <a:gd name="connsiteX63" fmla="*/ 65087 w 220133"/>
              <a:gd name="connsiteY63" fmla="*/ 81491 h 91016"/>
              <a:gd name="connsiteX64" fmla="*/ 71438 w 220133"/>
              <a:gd name="connsiteY64" fmla="*/ 82550 h 91016"/>
              <a:gd name="connsiteX65" fmla="*/ 95250 w 220133"/>
              <a:gd name="connsiteY65" fmla="*/ 83079 h 91016"/>
              <a:gd name="connsiteX66" fmla="*/ 97367 w 220133"/>
              <a:gd name="connsiteY66" fmla="*/ 83608 h 91016"/>
              <a:gd name="connsiteX67" fmla="*/ 99483 w 220133"/>
              <a:gd name="connsiteY67" fmla="*/ 85725 h 91016"/>
              <a:gd name="connsiteX68" fmla="*/ 107950 w 220133"/>
              <a:gd name="connsiteY68" fmla="*/ 88900 h 91016"/>
              <a:gd name="connsiteX69" fmla="*/ 110596 w 220133"/>
              <a:gd name="connsiteY69" fmla="*/ 88900 h 91016"/>
              <a:gd name="connsiteX70" fmla="*/ 112712 w 220133"/>
              <a:gd name="connsiteY70" fmla="*/ 88900 h 91016"/>
              <a:gd name="connsiteX71" fmla="*/ 114829 w 220133"/>
              <a:gd name="connsiteY71" fmla="*/ 88900 h 91016"/>
              <a:gd name="connsiteX72" fmla="*/ 115358 w 220133"/>
              <a:gd name="connsiteY72" fmla="*/ 89958 h 91016"/>
              <a:gd name="connsiteX73" fmla="*/ 116946 w 220133"/>
              <a:gd name="connsiteY73" fmla="*/ 91017 h 91016"/>
              <a:gd name="connsiteX74" fmla="*/ 118004 w 220133"/>
              <a:gd name="connsiteY74" fmla="*/ 91017 h 91016"/>
              <a:gd name="connsiteX75" fmla="*/ 120121 w 220133"/>
              <a:gd name="connsiteY75" fmla="*/ 89958 h 91016"/>
              <a:gd name="connsiteX76" fmla="*/ 134408 w 220133"/>
              <a:gd name="connsiteY76" fmla="*/ 84137 h 91016"/>
              <a:gd name="connsiteX77" fmla="*/ 143404 w 220133"/>
              <a:gd name="connsiteY77" fmla="*/ 83608 h 91016"/>
              <a:gd name="connsiteX78" fmla="*/ 146050 w 220133"/>
              <a:gd name="connsiteY78" fmla="*/ 84137 h 91016"/>
              <a:gd name="connsiteX79" fmla="*/ 148167 w 220133"/>
              <a:gd name="connsiteY79" fmla="*/ 83608 h 91016"/>
              <a:gd name="connsiteX80" fmla="*/ 154517 w 220133"/>
              <a:gd name="connsiteY80" fmla="*/ 80962 h 91016"/>
              <a:gd name="connsiteX81" fmla="*/ 155046 w 220133"/>
              <a:gd name="connsiteY81" fmla="*/ 80433 h 91016"/>
              <a:gd name="connsiteX82" fmla="*/ 158750 w 220133"/>
              <a:gd name="connsiteY82" fmla="*/ 76729 h 91016"/>
              <a:gd name="connsiteX83" fmla="*/ 160867 w 220133"/>
              <a:gd name="connsiteY83" fmla="*/ 75142 h 91016"/>
              <a:gd name="connsiteX84" fmla="*/ 164571 w 220133"/>
              <a:gd name="connsiteY84" fmla="*/ 74083 h 91016"/>
              <a:gd name="connsiteX85" fmla="*/ 165629 w 220133"/>
              <a:gd name="connsiteY85" fmla="*/ 73025 h 91016"/>
              <a:gd name="connsiteX86" fmla="*/ 166158 w 220133"/>
              <a:gd name="connsiteY86" fmla="*/ 71967 h 91016"/>
              <a:gd name="connsiteX87" fmla="*/ 165629 w 220133"/>
              <a:gd name="connsiteY87" fmla="*/ 71438 h 91016"/>
              <a:gd name="connsiteX88" fmla="*/ 163513 w 220133"/>
              <a:gd name="connsiteY88" fmla="*/ 69321 h 91016"/>
              <a:gd name="connsiteX89" fmla="*/ 162454 w 220133"/>
              <a:gd name="connsiteY89" fmla="*/ 67204 h 91016"/>
              <a:gd name="connsiteX90" fmla="*/ 162454 w 220133"/>
              <a:gd name="connsiteY90" fmla="*/ 66146 h 91016"/>
              <a:gd name="connsiteX91" fmla="*/ 162983 w 220133"/>
              <a:gd name="connsiteY91" fmla="*/ 64558 h 91016"/>
              <a:gd name="connsiteX92" fmla="*/ 164571 w 220133"/>
              <a:gd name="connsiteY92" fmla="*/ 61913 h 91016"/>
              <a:gd name="connsiteX93" fmla="*/ 166158 w 220133"/>
              <a:gd name="connsiteY93" fmla="*/ 61383 h 91016"/>
              <a:gd name="connsiteX94" fmla="*/ 167217 w 220133"/>
              <a:gd name="connsiteY94" fmla="*/ 60854 h 91016"/>
              <a:gd name="connsiteX95" fmla="*/ 169333 w 220133"/>
              <a:gd name="connsiteY95" fmla="*/ 61383 h 91016"/>
              <a:gd name="connsiteX96" fmla="*/ 171450 w 220133"/>
              <a:gd name="connsiteY96" fmla="*/ 63500 h 91016"/>
              <a:gd name="connsiteX97" fmla="*/ 173038 w 220133"/>
              <a:gd name="connsiteY97" fmla="*/ 63500 h 91016"/>
              <a:gd name="connsiteX98" fmla="*/ 178329 w 220133"/>
              <a:gd name="connsiteY98" fmla="*/ 63500 h 91016"/>
              <a:gd name="connsiteX99" fmla="*/ 180975 w 220133"/>
              <a:gd name="connsiteY99" fmla="*/ 61913 h 91016"/>
              <a:gd name="connsiteX100" fmla="*/ 184679 w 220133"/>
              <a:gd name="connsiteY100" fmla="*/ 58208 h 91016"/>
              <a:gd name="connsiteX101" fmla="*/ 185208 w 220133"/>
              <a:gd name="connsiteY101" fmla="*/ 58208 h 91016"/>
              <a:gd name="connsiteX102" fmla="*/ 186796 w 220133"/>
              <a:gd name="connsiteY102" fmla="*/ 58208 h 91016"/>
              <a:gd name="connsiteX103" fmla="*/ 188383 w 220133"/>
              <a:gd name="connsiteY103" fmla="*/ 58737 h 91016"/>
              <a:gd name="connsiteX104" fmla="*/ 191558 w 220133"/>
              <a:gd name="connsiteY104" fmla="*/ 58208 h 91016"/>
              <a:gd name="connsiteX105" fmla="*/ 193146 w 220133"/>
              <a:gd name="connsiteY105" fmla="*/ 57150 h 91016"/>
              <a:gd name="connsiteX106" fmla="*/ 194204 w 220133"/>
              <a:gd name="connsiteY106" fmla="*/ 56092 h 91016"/>
              <a:gd name="connsiteX107" fmla="*/ 195263 w 220133"/>
              <a:gd name="connsiteY107" fmla="*/ 55563 h 91016"/>
              <a:gd name="connsiteX108" fmla="*/ 196321 w 220133"/>
              <a:gd name="connsiteY108" fmla="*/ 52387 h 91016"/>
              <a:gd name="connsiteX109" fmla="*/ 197379 w 220133"/>
              <a:gd name="connsiteY109" fmla="*/ 50800 h 91016"/>
              <a:gd name="connsiteX110" fmla="*/ 198438 w 220133"/>
              <a:gd name="connsiteY110" fmla="*/ 50271 h 91016"/>
              <a:gd name="connsiteX111" fmla="*/ 200025 w 220133"/>
              <a:gd name="connsiteY111" fmla="*/ 50271 h 91016"/>
              <a:gd name="connsiteX112" fmla="*/ 201612 w 220133"/>
              <a:gd name="connsiteY112" fmla="*/ 50800 h 91016"/>
              <a:gd name="connsiteX113" fmla="*/ 202671 w 220133"/>
              <a:gd name="connsiteY113" fmla="*/ 50271 h 91016"/>
              <a:gd name="connsiteX114" fmla="*/ 210079 w 220133"/>
              <a:gd name="connsiteY114" fmla="*/ 47625 h 91016"/>
              <a:gd name="connsiteX115" fmla="*/ 212725 w 220133"/>
              <a:gd name="connsiteY115" fmla="*/ 47625 h 91016"/>
              <a:gd name="connsiteX116" fmla="*/ 213783 w 220133"/>
              <a:gd name="connsiteY116" fmla="*/ 47625 h 91016"/>
              <a:gd name="connsiteX117" fmla="*/ 216958 w 220133"/>
              <a:gd name="connsiteY117" fmla="*/ 47625 h 91016"/>
              <a:gd name="connsiteX118" fmla="*/ 218546 w 220133"/>
              <a:gd name="connsiteY118" fmla="*/ 48154 h 91016"/>
              <a:gd name="connsiteX119" fmla="*/ 220133 w 220133"/>
              <a:gd name="connsiteY119" fmla="*/ 47625 h 91016"/>
              <a:gd name="connsiteX120" fmla="*/ 220133 w 220133"/>
              <a:gd name="connsiteY120" fmla="*/ 46567 h 91016"/>
              <a:gd name="connsiteX121" fmla="*/ 220133 w 220133"/>
              <a:gd name="connsiteY121" fmla="*/ 45508 h 91016"/>
              <a:gd name="connsiteX122" fmla="*/ 218017 w 220133"/>
              <a:gd name="connsiteY122" fmla="*/ 43392 h 91016"/>
              <a:gd name="connsiteX123" fmla="*/ 215371 w 220133"/>
              <a:gd name="connsiteY123" fmla="*/ 39688 h 91016"/>
              <a:gd name="connsiteX124" fmla="*/ 213254 w 220133"/>
              <a:gd name="connsiteY124" fmla="*/ 37571 h 91016"/>
              <a:gd name="connsiteX125" fmla="*/ 211138 w 220133"/>
              <a:gd name="connsiteY125" fmla="*/ 37042 h 91016"/>
              <a:gd name="connsiteX126" fmla="*/ 208492 w 220133"/>
              <a:gd name="connsiteY126" fmla="*/ 35983 h 91016"/>
              <a:gd name="connsiteX127" fmla="*/ 207433 w 220133"/>
              <a:gd name="connsiteY127" fmla="*/ 35983 h 91016"/>
              <a:gd name="connsiteX128" fmla="*/ 203200 w 220133"/>
              <a:gd name="connsiteY128" fmla="*/ 39158 h 91016"/>
              <a:gd name="connsiteX129" fmla="*/ 202671 w 220133"/>
              <a:gd name="connsiteY129" fmla="*/ 38629 h 91016"/>
              <a:gd name="connsiteX130" fmla="*/ 201083 w 220133"/>
              <a:gd name="connsiteY130" fmla="*/ 37042 h 91016"/>
              <a:gd name="connsiteX131" fmla="*/ 200025 w 220133"/>
              <a:gd name="connsiteY131" fmla="*/ 37042 h 91016"/>
              <a:gd name="connsiteX132" fmla="*/ 198438 w 220133"/>
              <a:gd name="connsiteY132" fmla="*/ 37042 h 91016"/>
              <a:gd name="connsiteX133" fmla="*/ 196321 w 220133"/>
              <a:gd name="connsiteY133" fmla="*/ 37042 h 91016"/>
              <a:gd name="connsiteX134" fmla="*/ 193146 w 220133"/>
              <a:gd name="connsiteY134" fmla="*/ 38629 h 91016"/>
              <a:gd name="connsiteX135" fmla="*/ 192087 w 220133"/>
              <a:gd name="connsiteY135" fmla="*/ 38629 h 91016"/>
              <a:gd name="connsiteX136" fmla="*/ 192087 w 220133"/>
              <a:gd name="connsiteY136" fmla="*/ 38629 h 91016"/>
              <a:gd name="connsiteX137" fmla="*/ 191029 w 220133"/>
              <a:gd name="connsiteY137" fmla="*/ 35454 h 91016"/>
              <a:gd name="connsiteX138" fmla="*/ 198438 w 220133"/>
              <a:gd name="connsiteY138" fmla="*/ 20108 h 91016"/>
              <a:gd name="connsiteX139" fmla="*/ 198967 w 220133"/>
              <a:gd name="connsiteY139" fmla="*/ 19050 h 91016"/>
              <a:gd name="connsiteX140" fmla="*/ 197908 w 220133"/>
              <a:gd name="connsiteY140" fmla="*/ 18521 h 91016"/>
              <a:gd name="connsiteX141" fmla="*/ 195792 w 220133"/>
              <a:gd name="connsiteY141" fmla="*/ 18521 h 91016"/>
              <a:gd name="connsiteX142" fmla="*/ 192087 w 220133"/>
              <a:gd name="connsiteY142" fmla="*/ 19579 h 91016"/>
              <a:gd name="connsiteX143" fmla="*/ 189442 w 220133"/>
              <a:gd name="connsiteY143" fmla="*/ 19050 h 91016"/>
              <a:gd name="connsiteX144" fmla="*/ 188383 w 220133"/>
              <a:gd name="connsiteY144" fmla="*/ 18521 h 91016"/>
              <a:gd name="connsiteX145" fmla="*/ 186267 w 220133"/>
              <a:gd name="connsiteY145" fmla="*/ 16404 h 91016"/>
              <a:gd name="connsiteX146" fmla="*/ 183621 w 220133"/>
              <a:gd name="connsiteY146" fmla="*/ 15875 h 91016"/>
              <a:gd name="connsiteX147" fmla="*/ 182033 w 220133"/>
              <a:gd name="connsiteY147" fmla="*/ 15875 h 91016"/>
              <a:gd name="connsiteX148" fmla="*/ 180975 w 220133"/>
              <a:gd name="connsiteY148" fmla="*/ 15875 h 91016"/>
              <a:gd name="connsiteX149" fmla="*/ 177271 w 220133"/>
              <a:gd name="connsiteY149" fmla="*/ 18521 h 91016"/>
              <a:gd name="connsiteX150" fmla="*/ 175154 w 220133"/>
              <a:gd name="connsiteY150" fmla="*/ 20108 h 91016"/>
              <a:gd name="connsiteX151" fmla="*/ 173567 w 220133"/>
              <a:gd name="connsiteY151" fmla="*/ 21696 h 91016"/>
              <a:gd name="connsiteX152" fmla="*/ 169862 w 220133"/>
              <a:gd name="connsiteY152" fmla="*/ 23813 h 91016"/>
              <a:gd name="connsiteX153" fmla="*/ 153987 w 220133"/>
              <a:gd name="connsiteY153" fmla="*/ 25400 h 91016"/>
              <a:gd name="connsiteX154" fmla="*/ 148696 w 220133"/>
              <a:gd name="connsiteY154" fmla="*/ 24871 h 91016"/>
              <a:gd name="connsiteX155" fmla="*/ 141817 w 220133"/>
              <a:gd name="connsiteY155" fmla="*/ 22754 h 91016"/>
              <a:gd name="connsiteX156" fmla="*/ 139171 w 220133"/>
              <a:gd name="connsiteY156" fmla="*/ 21167 h 91016"/>
              <a:gd name="connsiteX157" fmla="*/ 135467 w 220133"/>
              <a:gd name="connsiteY157" fmla="*/ 20108 h 91016"/>
              <a:gd name="connsiteX158" fmla="*/ 129646 w 220133"/>
              <a:gd name="connsiteY158" fmla="*/ 15875 h 91016"/>
              <a:gd name="connsiteX159" fmla="*/ 127000 w 220133"/>
              <a:gd name="connsiteY159" fmla="*/ 14817 h 91016"/>
              <a:gd name="connsiteX160" fmla="*/ 119063 w 220133"/>
              <a:gd name="connsiteY160" fmla="*/ 14288 h 91016"/>
              <a:gd name="connsiteX161" fmla="*/ 116946 w 220133"/>
              <a:gd name="connsiteY161" fmla="*/ 14817 h 91016"/>
              <a:gd name="connsiteX162" fmla="*/ 109008 w 220133"/>
              <a:gd name="connsiteY162" fmla="*/ 16933 h 91016"/>
              <a:gd name="connsiteX163" fmla="*/ 106892 w 220133"/>
              <a:gd name="connsiteY163" fmla="*/ 16404 h 91016"/>
              <a:gd name="connsiteX164" fmla="*/ 101600 w 220133"/>
              <a:gd name="connsiteY164" fmla="*/ 14288 h 91016"/>
              <a:gd name="connsiteX165" fmla="*/ 100542 w 220133"/>
              <a:gd name="connsiteY165" fmla="*/ 13229 h 91016"/>
              <a:gd name="connsiteX166" fmla="*/ 99483 w 220133"/>
              <a:gd name="connsiteY166" fmla="*/ 11112 h 91016"/>
              <a:gd name="connsiteX167" fmla="*/ 98425 w 220133"/>
              <a:gd name="connsiteY167" fmla="*/ 9525 h 9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220133" h="91016">
                <a:moveTo>
                  <a:pt x="98425" y="9525"/>
                </a:moveTo>
                <a:lnTo>
                  <a:pt x="98425" y="8996"/>
                </a:lnTo>
                <a:lnTo>
                  <a:pt x="98425" y="6879"/>
                </a:lnTo>
                <a:lnTo>
                  <a:pt x="98425" y="6350"/>
                </a:lnTo>
                <a:lnTo>
                  <a:pt x="95779" y="5821"/>
                </a:lnTo>
                <a:lnTo>
                  <a:pt x="90487" y="3175"/>
                </a:lnTo>
                <a:lnTo>
                  <a:pt x="82021" y="1058"/>
                </a:lnTo>
                <a:lnTo>
                  <a:pt x="78846" y="1058"/>
                </a:lnTo>
                <a:lnTo>
                  <a:pt x="76200" y="0"/>
                </a:lnTo>
                <a:lnTo>
                  <a:pt x="69321" y="7938"/>
                </a:lnTo>
                <a:lnTo>
                  <a:pt x="68792" y="8467"/>
                </a:lnTo>
                <a:lnTo>
                  <a:pt x="70379" y="12171"/>
                </a:lnTo>
                <a:lnTo>
                  <a:pt x="71438" y="13229"/>
                </a:lnTo>
                <a:lnTo>
                  <a:pt x="71967" y="14288"/>
                </a:lnTo>
                <a:lnTo>
                  <a:pt x="71438" y="16404"/>
                </a:lnTo>
                <a:lnTo>
                  <a:pt x="69321" y="18521"/>
                </a:lnTo>
                <a:lnTo>
                  <a:pt x="65617" y="20637"/>
                </a:lnTo>
                <a:lnTo>
                  <a:pt x="64029" y="20637"/>
                </a:lnTo>
                <a:lnTo>
                  <a:pt x="62442" y="19579"/>
                </a:lnTo>
                <a:lnTo>
                  <a:pt x="61383" y="19050"/>
                </a:lnTo>
                <a:lnTo>
                  <a:pt x="56092" y="19050"/>
                </a:lnTo>
                <a:lnTo>
                  <a:pt x="53446" y="18521"/>
                </a:lnTo>
                <a:lnTo>
                  <a:pt x="49212" y="18521"/>
                </a:lnTo>
                <a:lnTo>
                  <a:pt x="47096" y="18521"/>
                </a:lnTo>
                <a:lnTo>
                  <a:pt x="43921" y="13758"/>
                </a:lnTo>
                <a:lnTo>
                  <a:pt x="29633" y="11642"/>
                </a:lnTo>
                <a:lnTo>
                  <a:pt x="26987" y="12171"/>
                </a:lnTo>
                <a:lnTo>
                  <a:pt x="18521" y="15875"/>
                </a:lnTo>
                <a:lnTo>
                  <a:pt x="16404" y="17462"/>
                </a:lnTo>
                <a:lnTo>
                  <a:pt x="13229" y="20108"/>
                </a:lnTo>
                <a:lnTo>
                  <a:pt x="13229" y="20108"/>
                </a:lnTo>
                <a:lnTo>
                  <a:pt x="11112" y="21696"/>
                </a:lnTo>
                <a:lnTo>
                  <a:pt x="8996" y="22225"/>
                </a:lnTo>
                <a:lnTo>
                  <a:pt x="4763" y="22754"/>
                </a:lnTo>
                <a:lnTo>
                  <a:pt x="2646" y="23813"/>
                </a:lnTo>
                <a:lnTo>
                  <a:pt x="529" y="25400"/>
                </a:lnTo>
                <a:lnTo>
                  <a:pt x="0" y="25400"/>
                </a:lnTo>
                <a:lnTo>
                  <a:pt x="1058" y="29633"/>
                </a:lnTo>
                <a:lnTo>
                  <a:pt x="2117" y="31750"/>
                </a:lnTo>
                <a:lnTo>
                  <a:pt x="8996" y="35983"/>
                </a:lnTo>
                <a:lnTo>
                  <a:pt x="15346" y="37571"/>
                </a:lnTo>
                <a:lnTo>
                  <a:pt x="16404" y="38100"/>
                </a:lnTo>
                <a:lnTo>
                  <a:pt x="17992" y="40746"/>
                </a:lnTo>
                <a:lnTo>
                  <a:pt x="22754" y="48683"/>
                </a:lnTo>
                <a:lnTo>
                  <a:pt x="21696" y="50800"/>
                </a:lnTo>
                <a:lnTo>
                  <a:pt x="21167" y="53446"/>
                </a:lnTo>
                <a:lnTo>
                  <a:pt x="20638" y="55563"/>
                </a:lnTo>
                <a:lnTo>
                  <a:pt x="19579" y="56621"/>
                </a:lnTo>
                <a:lnTo>
                  <a:pt x="19050" y="56621"/>
                </a:lnTo>
                <a:lnTo>
                  <a:pt x="19579" y="58737"/>
                </a:lnTo>
                <a:lnTo>
                  <a:pt x="20108" y="59267"/>
                </a:lnTo>
                <a:lnTo>
                  <a:pt x="22754" y="60854"/>
                </a:lnTo>
                <a:lnTo>
                  <a:pt x="25929" y="61383"/>
                </a:lnTo>
                <a:lnTo>
                  <a:pt x="33867" y="61383"/>
                </a:lnTo>
                <a:lnTo>
                  <a:pt x="35454" y="61913"/>
                </a:lnTo>
                <a:lnTo>
                  <a:pt x="38629" y="62442"/>
                </a:lnTo>
                <a:lnTo>
                  <a:pt x="46038" y="66675"/>
                </a:lnTo>
                <a:lnTo>
                  <a:pt x="48683" y="67733"/>
                </a:lnTo>
                <a:lnTo>
                  <a:pt x="50800" y="68792"/>
                </a:lnTo>
                <a:lnTo>
                  <a:pt x="50800" y="70379"/>
                </a:lnTo>
                <a:lnTo>
                  <a:pt x="56092" y="78846"/>
                </a:lnTo>
                <a:lnTo>
                  <a:pt x="57150" y="80433"/>
                </a:lnTo>
                <a:lnTo>
                  <a:pt x="58737" y="81491"/>
                </a:lnTo>
                <a:lnTo>
                  <a:pt x="65087" y="81491"/>
                </a:lnTo>
                <a:lnTo>
                  <a:pt x="71438" y="82550"/>
                </a:lnTo>
                <a:lnTo>
                  <a:pt x="95250" y="83079"/>
                </a:lnTo>
                <a:lnTo>
                  <a:pt x="97367" y="83608"/>
                </a:lnTo>
                <a:lnTo>
                  <a:pt x="99483" y="85725"/>
                </a:lnTo>
                <a:lnTo>
                  <a:pt x="107950" y="88900"/>
                </a:lnTo>
                <a:lnTo>
                  <a:pt x="110596" y="88900"/>
                </a:lnTo>
                <a:lnTo>
                  <a:pt x="112712" y="88900"/>
                </a:lnTo>
                <a:lnTo>
                  <a:pt x="114829" y="88900"/>
                </a:lnTo>
                <a:lnTo>
                  <a:pt x="115358" y="89958"/>
                </a:lnTo>
                <a:lnTo>
                  <a:pt x="116946" y="91017"/>
                </a:lnTo>
                <a:lnTo>
                  <a:pt x="118004" y="91017"/>
                </a:lnTo>
                <a:lnTo>
                  <a:pt x="120121" y="89958"/>
                </a:lnTo>
                <a:lnTo>
                  <a:pt x="134408" y="84137"/>
                </a:lnTo>
                <a:lnTo>
                  <a:pt x="143404" y="83608"/>
                </a:lnTo>
                <a:lnTo>
                  <a:pt x="146050" y="84137"/>
                </a:lnTo>
                <a:lnTo>
                  <a:pt x="148167" y="83608"/>
                </a:lnTo>
                <a:lnTo>
                  <a:pt x="154517" y="80962"/>
                </a:lnTo>
                <a:lnTo>
                  <a:pt x="155046" y="80433"/>
                </a:lnTo>
                <a:lnTo>
                  <a:pt x="158750" y="76729"/>
                </a:lnTo>
                <a:lnTo>
                  <a:pt x="160867" y="75142"/>
                </a:lnTo>
                <a:lnTo>
                  <a:pt x="164571" y="74083"/>
                </a:lnTo>
                <a:lnTo>
                  <a:pt x="165629" y="73025"/>
                </a:lnTo>
                <a:lnTo>
                  <a:pt x="166158" y="71967"/>
                </a:lnTo>
                <a:lnTo>
                  <a:pt x="165629" y="71438"/>
                </a:lnTo>
                <a:lnTo>
                  <a:pt x="163513" y="69321"/>
                </a:lnTo>
                <a:lnTo>
                  <a:pt x="162454" y="67204"/>
                </a:lnTo>
                <a:lnTo>
                  <a:pt x="162454" y="66146"/>
                </a:lnTo>
                <a:lnTo>
                  <a:pt x="162983" y="64558"/>
                </a:lnTo>
                <a:lnTo>
                  <a:pt x="164571" y="61913"/>
                </a:lnTo>
                <a:lnTo>
                  <a:pt x="166158" y="61383"/>
                </a:lnTo>
                <a:lnTo>
                  <a:pt x="167217" y="60854"/>
                </a:lnTo>
                <a:lnTo>
                  <a:pt x="169333" y="61383"/>
                </a:lnTo>
                <a:lnTo>
                  <a:pt x="171450" y="63500"/>
                </a:lnTo>
                <a:lnTo>
                  <a:pt x="173038" y="63500"/>
                </a:lnTo>
                <a:lnTo>
                  <a:pt x="178329" y="63500"/>
                </a:lnTo>
                <a:lnTo>
                  <a:pt x="180975" y="61913"/>
                </a:lnTo>
                <a:lnTo>
                  <a:pt x="184679" y="58208"/>
                </a:lnTo>
                <a:lnTo>
                  <a:pt x="185208" y="58208"/>
                </a:lnTo>
                <a:lnTo>
                  <a:pt x="186796" y="58208"/>
                </a:lnTo>
                <a:lnTo>
                  <a:pt x="188383" y="58737"/>
                </a:lnTo>
                <a:lnTo>
                  <a:pt x="191558" y="58208"/>
                </a:lnTo>
                <a:lnTo>
                  <a:pt x="193146" y="57150"/>
                </a:lnTo>
                <a:lnTo>
                  <a:pt x="194204" y="56092"/>
                </a:lnTo>
                <a:lnTo>
                  <a:pt x="195263" y="55563"/>
                </a:lnTo>
                <a:lnTo>
                  <a:pt x="196321" y="52387"/>
                </a:lnTo>
                <a:lnTo>
                  <a:pt x="197379" y="50800"/>
                </a:lnTo>
                <a:lnTo>
                  <a:pt x="198438" y="50271"/>
                </a:lnTo>
                <a:lnTo>
                  <a:pt x="200025" y="50271"/>
                </a:lnTo>
                <a:lnTo>
                  <a:pt x="201612" y="50800"/>
                </a:lnTo>
                <a:lnTo>
                  <a:pt x="202671" y="50271"/>
                </a:lnTo>
                <a:lnTo>
                  <a:pt x="210079" y="47625"/>
                </a:lnTo>
                <a:lnTo>
                  <a:pt x="212725" y="47625"/>
                </a:lnTo>
                <a:lnTo>
                  <a:pt x="213783" y="47625"/>
                </a:lnTo>
                <a:lnTo>
                  <a:pt x="216958" y="47625"/>
                </a:lnTo>
                <a:lnTo>
                  <a:pt x="218546" y="48154"/>
                </a:lnTo>
                <a:lnTo>
                  <a:pt x="220133" y="47625"/>
                </a:lnTo>
                <a:lnTo>
                  <a:pt x="220133" y="46567"/>
                </a:lnTo>
                <a:lnTo>
                  <a:pt x="220133" y="45508"/>
                </a:lnTo>
                <a:lnTo>
                  <a:pt x="218017" y="43392"/>
                </a:lnTo>
                <a:lnTo>
                  <a:pt x="215371" y="39688"/>
                </a:lnTo>
                <a:lnTo>
                  <a:pt x="213254" y="37571"/>
                </a:lnTo>
                <a:lnTo>
                  <a:pt x="211138" y="37042"/>
                </a:lnTo>
                <a:lnTo>
                  <a:pt x="208492" y="35983"/>
                </a:lnTo>
                <a:lnTo>
                  <a:pt x="207433" y="35983"/>
                </a:lnTo>
                <a:lnTo>
                  <a:pt x="203200" y="39158"/>
                </a:lnTo>
                <a:lnTo>
                  <a:pt x="202671" y="38629"/>
                </a:lnTo>
                <a:lnTo>
                  <a:pt x="201083" y="37042"/>
                </a:lnTo>
                <a:lnTo>
                  <a:pt x="200025" y="37042"/>
                </a:lnTo>
                <a:lnTo>
                  <a:pt x="198438" y="37042"/>
                </a:lnTo>
                <a:lnTo>
                  <a:pt x="196321" y="37042"/>
                </a:lnTo>
                <a:lnTo>
                  <a:pt x="193146" y="38629"/>
                </a:lnTo>
                <a:lnTo>
                  <a:pt x="192087" y="38629"/>
                </a:lnTo>
                <a:lnTo>
                  <a:pt x="192087" y="38629"/>
                </a:lnTo>
                <a:lnTo>
                  <a:pt x="191029" y="35454"/>
                </a:lnTo>
                <a:lnTo>
                  <a:pt x="198438" y="20108"/>
                </a:lnTo>
                <a:lnTo>
                  <a:pt x="198967" y="19050"/>
                </a:lnTo>
                <a:lnTo>
                  <a:pt x="197908" y="18521"/>
                </a:lnTo>
                <a:lnTo>
                  <a:pt x="195792" y="18521"/>
                </a:lnTo>
                <a:lnTo>
                  <a:pt x="192087" y="19579"/>
                </a:lnTo>
                <a:lnTo>
                  <a:pt x="189442" y="19050"/>
                </a:lnTo>
                <a:lnTo>
                  <a:pt x="188383" y="18521"/>
                </a:lnTo>
                <a:lnTo>
                  <a:pt x="186267" y="16404"/>
                </a:lnTo>
                <a:lnTo>
                  <a:pt x="183621" y="15875"/>
                </a:lnTo>
                <a:lnTo>
                  <a:pt x="182033" y="15875"/>
                </a:lnTo>
                <a:lnTo>
                  <a:pt x="180975" y="15875"/>
                </a:lnTo>
                <a:lnTo>
                  <a:pt x="177271" y="18521"/>
                </a:lnTo>
                <a:lnTo>
                  <a:pt x="175154" y="20108"/>
                </a:lnTo>
                <a:lnTo>
                  <a:pt x="173567" y="21696"/>
                </a:lnTo>
                <a:lnTo>
                  <a:pt x="169862" y="23813"/>
                </a:lnTo>
                <a:lnTo>
                  <a:pt x="153987" y="25400"/>
                </a:lnTo>
                <a:lnTo>
                  <a:pt x="148696" y="24871"/>
                </a:lnTo>
                <a:lnTo>
                  <a:pt x="141817" y="22754"/>
                </a:lnTo>
                <a:lnTo>
                  <a:pt x="139171" y="21167"/>
                </a:lnTo>
                <a:lnTo>
                  <a:pt x="135467" y="20108"/>
                </a:lnTo>
                <a:lnTo>
                  <a:pt x="129646" y="15875"/>
                </a:lnTo>
                <a:lnTo>
                  <a:pt x="127000" y="14817"/>
                </a:lnTo>
                <a:lnTo>
                  <a:pt x="119063" y="14288"/>
                </a:lnTo>
                <a:lnTo>
                  <a:pt x="116946" y="14817"/>
                </a:lnTo>
                <a:lnTo>
                  <a:pt x="109008" y="16933"/>
                </a:lnTo>
                <a:lnTo>
                  <a:pt x="106892" y="16404"/>
                </a:lnTo>
                <a:lnTo>
                  <a:pt x="101600" y="14288"/>
                </a:lnTo>
                <a:lnTo>
                  <a:pt x="100542" y="13229"/>
                </a:lnTo>
                <a:lnTo>
                  <a:pt x="99483" y="11112"/>
                </a:lnTo>
                <a:lnTo>
                  <a:pt x="98425" y="9525"/>
                </a:lnTo>
                <a:close/>
              </a:path>
            </a:pathLst>
          </a:custGeom>
          <a:solidFill>
            <a:srgbClr val="646463"/>
          </a:solidFill>
          <a:ln w="5292" cap="flat">
            <a:noFill/>
            <a:prstDash val="solid"/>
            <a:miter/>
          </a:ln>
        </p:spPr>
        <p:txBody>
          <a:bodyPr rtlCol="0" anchor="ctr"/>
          <a:lstStyle/>
          <a:p>
            <a:endParaRPr lang="en-GB"/>
          </a:p>
        </p:txBody>
      </p:sp>
      <p:sp>
        <p:nvSpPr>
          <p:cNvPr id="107" name="Forme libre 106">
            <a:extLst>
              <a:ext uri="{FF2B5EF4-FFF2-40B4-BE49-F238E27FC236}">
                <a16:creationId xmlns:a16="http://schemas.microsoft.com/office/drawing/2014/main" id="{1816E1F9-2158-D2F6-00AD-3A5D8AF2374F}"/>
              </a:ext>
            </a:extLst>
          </p:cNvPr>
          <p:cNvSpPr/>
          <p:nvPr userDrawn="1"/>
        </p:nvSpPr>
        <p:spPr>
          <a:xfrm>
            <a:off x="7701781" y="2352803"/>
            <a:ext cx="1781590" cy="1132519"/>
          </a:xfrm>
          <a:custGeom>
            <a:avLst/>
            <a:gdLst>
              <a:gd name="connsiteX0" fmla="*/ 420688 w 421216"/>
              <a:gd name="connsiteY0" fmla="*/ 50800 h 267758"/>
              <a:gd name="connsiteX1" fmla="*/ 420158 w 421216"/>
              <a:gd name="connsiteY1" fmla="*/ 48154 h 267758"/>
              <a:gd name="connsiteX2" fmla="*/ 419629 w 421216"/>
              <a:gd name="connsiteY2" fmla="*/ 48154 h 267758"/>
              <a:gd name="connsiteX3" fmla="*/ 416983 w 421216"/>
              <a:gd name="connsiteY3" fmla="*/ 48154 h 267758"/>
              <a:gd name="connsiteX4" fmla="*/ 409046 w 421216"/>
              <a:gd name="connsiteY4" fmla="*/ 49742 h 267758"/>
              <a:gd name="connsiteX5" fmla="*/ 404283 w 421216"/>
              <a:gd name="connsiteY5" fmla="*/ 51859 h 267758"/>
              <a:gd name="connsiteX6" fmla="*/ 394758 w 421216"/>
              <a:gd name="connsiteY6" fmla="*/ 52388 h 267758"/>
              <a:gd name="connsiteX7" fmla="*/ 394229 w 421216"/>
              <a:gd name="connsiteY7" fmla="*/ 50800 h 267758"/>
              <a:gd name="connsiteX8" fmla="*/ 391583 w 421216"/>
              <a:gd name="connsiteY8" fmla="*/ 42333 h 267758"/>
              <a:gd name="connsiteX9" fmla="*/ 391054 w 421216"/>
              <a:gd name="connsiteY9" fmla="*/ 41804 h 267758"/>
              <a:gd name="connsiteX10" fmla="*/ 382587 w 421216"/>
              <a:gd name="connsiteY10" fmla="*/ 38100 h 267758"/>
              <a:gd name="connsiteX11" fmla="*/ 378354 w 421216"/>
              <a:gd name="connsiteY11" fmla="*/ 37571 h 267758"/>
              <a:gd name="connsiteX12" fmla="*/ 372533 w 421216"/>
              <a:gd name="connsiteY12" fmla="*/ 34925 h 267758"/>
              <a:gd name="connsiteX13" fmla="*/ 371475 w 421216"/>
              <a:gd name="connsiteY13" fmla="*/ 33338 h 267758"/>
              <a:gd name="connsiteX14" fmla="*/ 361950 w 421216"/>
              <a:gd name="connsiteY14" fmla="*/ 9525 h 267758"/>
              <a:gd name="connsiteX15" fmla="*/ 359833 w 421216"/>
              <a:gd name="connsiteY15" fmla="*/ 5292 h 267758"/>
              <a:gd name="connsiteX16" fmla="*/ 357717 w 421216"/>
              <a:gd name="connsiteY16" fmla="*/ 3175 h 267758"/>
              <a:gd name="connsiteX17" fmla="*/ 355600 w 421216"/>
              <a:gd name="connsiteY17" fmla="*/ 3175 h 267758"/>
              <a:gd name="connsiteX18" fmla="*/ 351367 w 421216"/>
              <a:gd name="connsiteY18" fmla="*/ 3704 h 267758"/>
              <a:gd name="connsiteX19" fmla="*/ 349250 w 421216"/>
              <a:gd name="connsiteY19" fmla="*/ 3175 h 267758"/>
              <a:gd name="connsiteX20" fmla="*/ 346075 w 421216"/>
              <a:gd name="connsiteY20" fmla="*/ 1058 h 267758"/>
              <a:gd name="connsiteX21" fmla="*/ 342371 w 421216"/>
              <a:gd name="connsiteY21" fmla="*/ 0 h 267758"/>
              <a:gd name="connsiteX22" fmla="*/ 327554 w 421216"/>
              <a:gd name="connsiteY22" fmla="*/ 1588 h 267758"/>
              <a:gd name="connsiteX23" fmla="*/ 324379 w 421216"/>
              <a:gd name="connsiteY23" fmla="*/ 3175 h 267758"/>
              <a:gd name="connsiteX24" fmla="*/ 319617 w 421216"/>
              <a:gd name="connsiteY24" fmla="*/ 7408 h 267758"/>
              <a:gd name="connsiteX25" fmla="*/ 319087 w 421216"/>
              <a:gd name="connsiteY25" fmla="*/ 8467 h 267758"/>
              <a:gd name="connsiteX26" fmla="*/ 321733 w 421216"/>
              <a:gd name="connsiteY26" fmla="*/ 7938 h 267758"/>
              <a:gd name="connsiteX27" fmla="*/ 323321 w 421216"/>
              <a:gd name="connsiteY27" fmla="*/ 8467 h 267758"/>
              <a:gd name="connsiteX28" fmla="*/ 324908 w 421216"/>
              <a:gd name="connsiteY28" fmla="*/ 9525 h 267758"/>
              <a:gd name="connsiteX29" fmla="*/ 325438 w 421216"/>
              <a:gd name="connsiteY29" fmla="*/ 10583 h 267758"/>
              <a:gd name="connsiteX30" fmla="*/ 324908 w 421216"/>
              <a:gd name="connsiteY30" fmla="*/ 13759 h 267758"/>
              <a:gd name="connsiteX31" fmla="*/ 320146 w 421216"/>
              <a:gd name="connsiteY31" fmla="*/ 16404 h 267758"/>
              <a:gd name="connsiteX32" fmla="*/ 318558 w 421216"/>
              <a:gd name="connsiteY32" fmla="*/ 19050 h 267758"/>
              <a:gd name="connsiteX33" fmla="*/ 313796 w 421216"/>
              <a:gd name="connsiteY33" fmla="*/ 25929 h 267758"/>
              <a:gd name="connsiteX34" fmla="*/ 313267 w 421216"/>
              <a:gd name="connsiteY34" fmla="*/ 26988 h 267758"/>
              <a:gd name="connsiteX35" fmla="*/ 313796 w 421216"/>
              <a:gd name="connsiteY35" fmla="*/ 27517 h 267758"/>
              <a:gd name="connsiteX36" fmla="*/ 314854 w 421216"/>
              <a:gd name="connsiteY36" fmla="*/ 29104 h 267758"/>
              <a:gd name="connsiteX37" fmla="*/ 314854 w 421216"/>
              <a:gd name="connsiteY37" fmla="*/ 30163 h 267758"/>
              <a:gd name="connsiteX38" fmla="*/ 314854 w 421216"/>
              <a:gd name="connsiteY38" fmla="*/ 31221 h 267758"/>
              <a:gd name="connsiteX39" fmla="*/ 312208 w 421216"/>
              <a:gd name="connsiteY39" fmla="*/ 32279 h 267758"/>
              <a:gd name="connsiteX40" fmla="*/ 304800 w 421216"/>
              <a:gd name="connsiteY40" fmla="*/ 35454 h 267758"/>
              <a:gd name="connsiteX41" fmla="*/ 303212 w 421216"/>
              <a:gd name="connsiteY41" fmla="*/ 35984 h 267758"/>
              <a:gd name="connsiteX42" fmla="*/ 302154 w 421216"/>
              <a:gd name="connsiteY42" fmla="*/ 35984 h 267758"/>
              <a:gd name="connsiteX43" fmla="*/ 298450 w 421216"/>
              <a:gd name="connsiteY43" fmla="*/ 33867 h 267758"/>
              <a:gd name="connsiteX44" fmla="*/ 296862 w 421216"/>
              <a:gd name="connsiteY44" fmla="*/ 32808 h 267758"/>
              <a:gd name="connsiteX45" fmla="*/ 296333 w 421216"/>
              <a:gd name="connsiteY45" fmla="*/ 33867 h 267758"/>
              <a:gd name="connsiteX46" fmla="*/ 288925 w 421216"/>
              <a:gd name="connsiteY46" fmla="*/ 49213 h 267758"/>
              <a:gd name="connsiteX47" fmla="*/ 289983 w 421216"/>
              <a:gd name="connsiteY47" fmla="*/ 52388 h 267758"/>
              <a:gd name="connsiteX48" fmla="*/ 291042 w 421216"/>
              <a:gd name="connsiteY48" fmla="*/ 52388 h 267758"/>
              <a:gd name="connsiteX49" fmla="*/ 294217 w 421216"/>
              <a:gd name="connsiteY49" fmla="*/ 50800 h 267758"/>
              <a:gd name="connsiteX50" fmla="*/ 296333 w 421216"/>
              <a:gd name="connsiteY50" fmla="*/ 50800 h 267758"/>
              <a:gd name="connsiteX51" fmla="*/ 297921 w 421216"/>
              <a:gd name="connsiteY51" fmla="*/ 50800 h 267758"/>
              <a:gd name="connsiteX52" fmla="*/ 298979 w 421216"/>
              <a:gd name="connsiteY52" fmla="*/ 50800 h 267758"/>
              <a:gd name="connsiteX53" fmla="*/ 300567 w 421216"/>
              <a:gd name="connsiteY53" fmla="*/ 52388 h 267758"/>
              <a:gd name="connsiteX54" fmla="*/ 301096 w 421216"/>
              <a:gd name="connsiteY54" fmla="*/ 52917 h 267758"/>
              <a:gd name="connsiteX55" fmla="*/ 305329 w 421216"/>
              <a:gd name="connsiteY55" fmla="*/ 49742 h 267758"/>
              <a:gd name="connsiteX56" fmla="*/ 306388 w 421216"/>
              <a:gd name="connsiteY56" fmla="*/ 49742 h 267758"/>
              <a:gd name="connsiteX57" fmla="*/ 309033 w 421216"/>
              <a:gd name="connsiteY57" fmla="*/ 50800 h 267758"/>
              <a:gd name="connsiteX58" fmla="*/ 311150 w 421216"/>
              <a:gd name="connsiteY58" fmla="*/ 51329 h 267758"/>
              <a:gd name="connsiteX59" fmla="*/ 313267 w 421216"/>
              <a:gd name="connsiteY59" fmla="*/ 53446 h 267758"/>
              <a:gd name="connsiteX60" fmla="*/ 315913 w 421216"/>
              <a:gd name="connsiteY60" fmla="*/ 57150 h 267758"/>
              <a:gd name="connsiteX61" fmla="*/ 318029 w 421216"/>
              <a:gd name="connsiteY61" fmla="*/ 59267 h 267758"/>
              <a:gd name="connsiteX62" fmla="*/ 318029 w 421216"/>
              <a:gd name="connsiteY62" fmla="*/ 60325 h 267758"/>
              <a:gd name="connsiteX63" fmla="*/ 318029 w 421216"/>
              <a:gd name="connsiteY63" fmla="*/ 61384 h 267758"/>
              <a:gd name="connsiteX64" fmla="*/ 316442 w 421216"/>
              <a:gd name="connsiteY64" fmla="*/ 61913 h 267758"/>
              <a:gd name="connsiteX65" fmla="*/ 314854 w 421216"/>
              <a:gd name="connsiteY65" fmla="*/ 61384 h 267758"/>
              <a:gd name="connsiteX66" fmla="*/ 311679 w 421216"/>
              <a:gd name="connsiteY66" fmla="*/ 61384 h 267758"/>
              <a:gd name="connsiteX67" fmla="*/ 310621 w 421216"/>
              <a:gd name="connsiteY67" fmla="*/ 61384 h 267758"/>
              <a:gd name="connsiteX68" fmla="*/ 307975 w 421216"/>
              <a:gd name="connsiteY68" fmla="*/ 61384 h 267758"/>
              <a:gd name="connsiteX69" fmla="*/ 300567 w 421216"/>
              <a:gd name="connsiteY69" fmla="*/ 64029 h 267758"/>
              <a:gd name="connsiteX70" fmla="*/ 299508 w 421216"/>
              <a:gd name="connsiteY70" fmla="*/ 64558 h 267758"/>
              <a:gd name="connsiteX71" fmla="*/ 297921 w 421216"/>
              <a:gd name="connsiteY71" fmla="*/ 64029 h 267758"/>
              <a:gd name="connsiteX72" fmla="*/ 296333 w 421216"/>
              <a:gd name="connsiteY72" fmla="*/ 64029 h 267758"/>
              <a:gd name="connsiteX73" fmla="*/ 295275 w 421216"/>
              <a:gd name="connsiteY73" fmla="*/ 64558 h 267758"/>
              <a:gd name="connsiteX74" fmla="*/ 294217 w 421216"/>
              <a:gd name="connsiteY74" fmla="*/ 66146 h 267758"/>
              <a:gd name="connsiteX75" fmla="*/ 293158 w 421216"/>
              <a:gd name="connsiteY75" fmla="*/ 69321 h 267758"/>
              <a:gd name="connsiteX76" fmla="*/ 292100 w 421216"/>
              <a:gd name="connsiteY76" fmla="*/ 69850 h 267758"/>
              <a:gd name="connsiteX77" fmla="*/ 291042 w 421216"/>
              <a:gd name="connsiteY77" fmla="*/ 70908 h 267758"/>
              <a:gd name="connsiteX78" fmla="*/ 289454 w 421216"/>
              <a:gd name="connsiteY78" fmla="*/ 71967 h 267758"/>
              <a:gd name="connsiteX79" fmla="*/ 286279 w 421216"/>
              <a:gd name="connsiteY79" fmla="*/ 72496 h 267758"/>
              <a:gd name="connsiteX80" fmla="*/ 284692 w 421216"/>
              <a:gd name="connsiteY80" fmla="*/ 71967 h 267758"/>
              <a:gd name="connsiteX81" fmla="*/ 283104 w 421216"/>
              <a:gd name="connsiteY81" fmla="*/ 71967 h 267758"/>
              <a:gd name="connsiteX82" fmla="*/ 282575 w 421216"/>
              <a:gd name="connsiteY82" fmla="*/ 71967 h 267758"/>
              <a:gd name="connsiteX83" fmla="*/ 278871 w 421216"/>
              <a:gd name="connsiteY83" fmla="*/ 75671 h 267758"/>
              <a:gd name="connsiteX84" fmla="*/ 276225 w 421216"/>
              <a:gd name="connsiteY84" fmla="*/ 77259 h 267758"/>
              <a:gd name="connsiteX85" fmla="*/ 270933 w 421216"/>
              <a:gd name="connsiteY85" fmla="*/ 77259 h 267758"/>
              <a:gd name="connsiteX86" fmla="*/ 269346 w 421216"/>
              <a:gd name="connsiteY86" fmla="*/ 77259 h 267758"/>
              <a:gd name="connsiteX87" fmla="*/ 267229 w 421216"/>
              <a:gd name="connsiteY87" fmla="*/ 75142 h 267758"/>
              <a:gd name="connsiteX88" fmla="*/ 265112 w 421216"/>
              <a:gd name="connsiteY88" fmla="*/ 74613 h 267758"/>
              <a:gd name="connsiteX89" fmla="*/ 264054 w 421216"/>
              <a:gd name="connsiteY89" fmla="*/ 75142 h 267758"/>
              <a:gd name="connsiteX90" fmla="*/ 262467 w 421216"/>
              <a:gd name="connsiteY90" fmla="*/ 75671 h 267758"/>
              <a:gd name="connsiteX91" fmla="*/ 260879 w 421216"/>
              <a:gd name="connsiteY91" fmla="*/ 78317 h 267758"/>
              <a:gd name="connsiteX92" fmla="*/ 260350 w 421216"/>
              <a:gd name="connsiteY92" fmla="*/ 79904 h 267758"/>
              <a:gd name="connsiteX93" fmla="*/ 260350 w 421216"/>
              <a:gd name="connsiteY93" fmla="*/ 80963 h 267758"/>
              <a:gd name="connsiteX94" fmla="*/ 261408 w 421216"/>
              <a:gd name="connsiteY94" fmla="*/ 83079 h 267758"/>
              <a:gd name="connsiteX95" fmla="*/ 263525 w 421216"/>
              <a:gd name="connsiteY95" fmla="*/ 85196 h 267758"/>
              <a:gd name="connsiteX96" fmla="*/ 264054 w 421216"/>
              <a:gd name="connsiteY96" fmla="*/ 85725 h 267758"/>
              <a:gd name="connsiteX97" fmla="*/ 263525 w 421216"/>
              <a:gd name="connsiteY97" fmla="*/ 86783 h 267758"/>
              <a:gd name="connsiteX98" fmla="*/ 262467 w 421216"/>
              <a:gd name="connsiteY98" fmla="*/ 87842 h 267758"/>
              <a:gd name="connsiteX99" fmla="*/ 258763 w 421216"/>
              <a:gd name="connsiteY99" fmla="*/ 88900 h 267758"/>
              <a:gd name="connsiteX100" fmla="*/ 256646 w 421216"/>
              <a:gd name="connsiteY100" fmla="*/ 90488 h 267758"/>
              <a:gd name="connsiteX101" fmla="*/ 252942 w 421216"/>
              <a:gd name="connsiteY101" fmla="*/ 94192 h 267758"/>
              <a:gd name="connsiteX102" fmla="*/ 252413 w 421216"/>
              <a:gd name="connsiteY102" fmla="*/ 94721 h 267758"/>
              <a:gd name="connsiteX103" fmla="*/ 246063 w 421216"/>
              <a:gd name="connsiteY103" fmla="*/ 97367 h 267758"/>
              <a:gd name="connsiteX104" fmla="*/ 243946 w 421216"/>
              <a:gd name="connsiteY104" fmla="*/ 97896 h 267758"/>
              <a:gd name="connsiteX105" fmla="*/ 241300 w 421216"/>
              <a:gd name="connsiteY105" fmla="*/ 97367 h 267758"/>
              <a:gd name="connsiteX106" fmla="*/ 232304 w 421216"/>
              <a:gd name="connsiteY106" fmla="*/ 97896 h 267758"/>
              <a:gd name="connsiteX107" fmla="*/ 218017 w 421216"/>
              <a:gd name="connsiteY107" fmla="*/ 103717 h 267758"/>
              <a:gd name="connsiteX108" fmla="*/ 215900 w 421216"/>
              <a:gd name="connsiteY108" fmla="*/ 104775 h 267758"/>
              <a:gd name="connsiteX109" fmla="*/ 214842 w 421216"/>
              <a:gd name="connsiteY109" fmla="*/ 104775 h 267758"/>
              <a:gd name="connsiteX110" fmla="*/ 213254 w 421216"/>
              <a:gd name="connsiteY110" fmla="*/ 103717 h 267758"/>
              <a:gd name="connsiteX111" fmla="*/ 212725 w 421216"/>
              <a:gd name="connsiteY111" fmla="*/ 102658 h 267758"/>
              <a:gd name="connsiteX112" fmla="*/ 210608 w 421216"/>
              <a:gd name="connsiteY112" fmla="*/ 102658 h 267758"/>
              <a:gd name="connsiteX113" fmla="*/ 208492 w 421216"/>
              <a:gd name="connsiteY113" fmla="*/ 102658 h 267758"/>
              <a:gd name="connsiteX114" fmla="*/ 205846 w 421216"/>
              <a:gd name="connsiteY114" fmla="*/ 102658 h 267758"/>
              <a:gd name="connsiteX115" fmla="*/ 197379 w 421216"/>
              <a:gd name="connsiteY115" fmla="*/ 99484 h 267758"/>
              <a:gd name="connsiteX116" fmla="*/ 195263 w 421216"/>
              <a:gd name="connsiteY116" fmla="*/ 97367 h 267758"/>
              <a:gd name="connsiteX117" fmla="*/ 193146 w 421216"/>
              <a:gd name="connsiteY117" fmla="*/ 96838 h 267758"/>
              <a:gd name="connsiteX118" fmla="*/ 169333 w 421216"/>
              <a:gd name="connsiteY118" fmla="*/ 96308 h 267758"/>
              <a:gd name="connsiteX119" fmla="*/ 162983 w 421216"/>
              <a:gd name="connsiteY119" fmla="*/ 95250 h 267758"/>
              <a:gd name="connsiteX120" fmla="*/ 156633 w 421216"/>
              <a:gd name="connsiteY120" fmla="*/ 95250 h 267758"/>
              <a:gd name="connsiteX121" fmla="*/ 155046 w 421216"/>
              <a:gd name="connsiteY121" fmla="*/ 94192 h 267758"/>
              <a:gd name="connsiteX122" fmla="*/ 153987 w 421216"/>
              <a:gd name="connsiteY122" fmla="*/ 92604 h 267758"/>
              <a:gd name="connsiteX123" fmla="*/ 148696 w 421216"/>
              <a:gd name="connsiteY123" fmla="*/ 84138 h 267758"/>
              <a:gd name="connsiteX124" fmla="*/ 148696 w 421216"/>
              <a:gd name="connsiteY124" fmla="*/ 82550 h 267758"/>
              <a:gd name="connsiteX125" fmla="*/ 146579 w 421216"/>
              <a:gd name="connsiteY125" fmla="*/ 81492 h 267758"/>
              <a:gd name="connsiteX126" fmla="*/ 143933 w 421216"/>
              <a:gd name="connsiteY126" fmla="*/ 80433 h 267758"/>
              <a:gd name="connsiteX127" fmla="*/ 136525 w 421216"/>
              <a:gd name="connsiteY127" fmla="*/ 76200 h 267758"/>
              <a:gd name="connsiteX128" fmla="*/ 133350 w 421216"/>
              <a:gd name="connsiteY128" fmla="*/ 75671 h 267758"/>
              <a:gd name="connsiteX129" fmla="*/ 131763 w 421216"/>
              <a:gd name="connsiteY129" fmla="*/ 75142 h 267758"/>
              <a:gd name="connsiteX130" fmla="*/ 123825 w 421216"/>
              <a:gd name="connsiteY130" fmla="*/ 75142 h 267758"/>
              <a:gd name="connsiteX131" fmla="*/ 120650 w 421216"/>
              <a:gd name="connsiteY131" fmla="*/ 74613 h 267758"/>
              <a:gd name="connsiteX132" fmla="*/ 118004 w 421216"/>
              <a:gd name="connsiteY132" fmla="*/ 73025 h 267758"/>
              <a:gd name="connsiteX133" fmla="*/ 117475 w 421216"/>
              <a:gd name="connsiteY133" fmla="*/ 72496 h 267758"/>
              <a:gd name="connsiteX134" fmla="*/ 116946 w 421216"/>
              <a:gd name="connsiteY134" fmla="*/ 70379 h 267758"/>
              <a:gd name="connsiteX135" fmla="*/ 117475 w 421216"/>
              <a:gd name="connsiteY135" fmla="*/ 70379 h 267758"/>
              <a:gd name="connsiteX136" fmla="*/ 118533 w 421216"/>
              <a:gd name="connsiteY136" fmla="*/ 69321 h 267758"/>
              <a:gd name="connsiteX137" fmla="*/ 119063 w 421216"/>
              <a:gd name="connsiteY137" fmla="*/ 67204 h 267758"/>
              <a:gd name="connsiteX138" fmla="*/ 119592 w 421216"/>
              <a:gd name="connsiteY138" fmla="*/ 64558 h 267758"/>
              <a:gd name="connsiteX139" fmla="*/ 120650 w 421216"/>
              <a:gd name="connsiteY139" fmla="*/ 62442 h 267758"/>
              <a:gd name="connsiteX140" fmla="*/ 115888 w 421216"/>
              <a:gd name="connsiteY140" fmla="*/ 54504 h 267758"/>
              <a:gd name="connsiteX141" fmla="*/ 114300 w 421216"/>
              <a:gd name="connsiteY141" fmla="*/ 51859 h 267758"/>
              <a:gd name="connsiteX142" fmla="*/ 113242 w 421216"/>
              <a:gd name="connsiteY142" fmla="*/ 51329 h 267758"/>
              <a:gd name="connsiteX143" fmla="*/ 106892 w 421216"/>
              <a:gd name="connsiteY143" fmla="*/ 49742 h 267758"/>
              <a:gd name="connsiteX144" fmla="*/ 100013 w 421216"/>
              <a:gd name="connsiteY144" fmla="*/ 45509 h 267758"/>
              <a:gd name="connsiteX145" fmla="*/ 98954 w 421216"/>
              <a:gd name="connsiteY145" fmla="*/ 43392 h 267758"/>
              <a:gd name="connsiteX146" fmla="*/ 97896 w 421216"/>
              <a:gd name="connsiteY146" fmla="*/ 39158 h 267758"/>
              <a:gd name="connsiteX147" fmla="*/ 96837 w 421216"/>
              <a:gd name="connsiteY147" fmla="*/ 39688 h 267758"/>
              <a:gd name="connsiteX148" fmla="*/ 94721 w 421216"/>
              <a:gd name="connsiteY148" fmla="*/ 39688 h 267758"/>
              <a:gd name="connsiteX149" fmla="*/ 94721 w 421216"/>
              <a:gd name="connsiteY149" fmla="*/ 39158 h 267758"/>
              <a:gd name="connsiteX150" fmla="*/ 92604 w 421216"/>
              <a:gd name="connsiteY150" fmla="*/ 39688 h 267758"/>
              <a:gd name="connsiteX151" fmla="*/ 91017 w 421216"/>
              <a:gd name="connsiteY151" fmla="*/ 40217 h 267758"/>
              <a:gd name="connsiteX152" fmla="*/ 89958 w 421216"/>
              <a:gd name="connsiteY152" fmla="*/ 41275 h 267758"/>
              <a:gd name="connsiteX153" fmla="*/ 89958 w 421216"/>
              <a:gd name="connsiteY153" fmla="*/ 44450 h 267758"/>
              <a:gd name="connsiteX154" fmla="*/ 89429 w 421216"/>
              <a:gd name="connsiteY154" fmla="*/ 45509 h 267758"/>
              <a:gd name="connsiteX155" fmla="*/ 84667 w 421216"/>
              <a:gd name="connsiteY155" fmla="*/ 45509 h 267758"/>
              <a:gd name="connsiteX156" fmla="*/ 83079 w 421216"/>
              <a:gd name="connsiteY156" fmla="*/ 46567 h 267758"/>
              <a:gd name="connsiteX157" fmla="*/ 82021 w 421216"/>
              <a:gd name="connsiteY157" fmla="*/ 49213 h 267758"/>
              <a:gd name="connsiteX158" fmla="*/ 82550 w 421216"/>
              <a:gd name="connsiteY158" fmla="*/ 52388 h 267758"/>
              <a:gd name="connsiteX159" fmla="*/ 83079 w 421216"/>
              <a:gd name="connsiteY159" fmla="*/ 55033 h 267758"/>
              <a:gd name="connsiteX160" fmla="*/ 82550 w 421216"/>
              <a:gd name="connsiteY160" fmla="*/ 56621 h 267758"/>
              <a:gd name="connsiteX161" fmla="*/ 81492 w 421216"/>
              <a:gd name="connsiteY161" fmla="*/ 58208 h 267758"/>
              <a:gd name="connsiteX162" fmla="*/ 79904 w 421216"/>
              <a:gd name="connsiteY162" fmla="*/ 58738 h 267758"/>
              <a:gd name="connsiteX163" fmla="*/ 77788 w 421216"/>
              <a:gd name="connsiteY163" fmla="*/ 58738 h 267758"/>
              <a:gd name="connsiteX164" fmla="*/ 73554 w 421216"/>
              <a:gd name="connsiteY164" fmla="*/ 58738 h 267758"/>
              <a:gd name="connsiteX165" fmla="*/ 66146 w 421216"/>
              <a:gd name="connsiteY165" fmla="*/ 56092 h 267758"/>
              <a:gd name="connsiteX166" fmla="*/ 64558 w 421216"/>
              <a:gd name="connsiteY166" fmla="*/ 58208 h 267758"/>
              <a:gd name="connsiteX167" fmla="*/ 60854 w 421216"/>
              <a:gd name="connsiteY167" fmla="*/ 68263 h 267758"/>
              <a:gd name="connsiteX168" fmla="*/ 60325 w 421216"/>
              <a:gd name="connsiteY168" fmla="*/ 69850 h 267758"/>
              <a:gd name="connsiteX169" fmla="*/ 62442 w 421216"/>
              <a:gd name="connsiteY169" fmla="*/ 71967 h 267758"/>
              <a:gd name="connsiteX170" fmla="*/ 62442 w 421216"/>
              <a:gd name="connsiteY170" fmla="*/ 73025 h 267758"/>
              <a:gd name="connsiteX171" fmla="*/ 61913 w 421216"/>
              <a:gd name="connsiteY171" fmla="*/ 73554 h 267758"/>
              <a:gd name="connsiteX172" fmla="*/ 61383 w 421216"/>
              <a:gd name="connsiteY172" fmla="*/ 74613 h 267758"/>
              <a:gd name="connsiteX173" fmla="*/ 60325 w 421216"/>
              <a:gd name="connsiteY173" fmla="*/ 74613 h 267758"/>
              <a:gd name="connsiteX174" fmla="*/ 56621 w 421216"/>
              <a:gd name="connsiteY174" fmla="*/ 73554 h 267758"/>
              <a:gd name="connsiteX175" fmla="*/ 55033 w 421216"/>
              <a:gd name="connsiteY175" fmla="*/ 73025 h 267758"/>
              <a:gd name="connsiteX176" fmla="*/ 44979 w 421216"/>
              <a:gd name="connsiteY176" fmla="*/ 75142 h 267758"/>
              <a:gd name="connsiteX177" fmla="*/ 43921 w 421216"/>
              <a:gd name="connsiteY177" fmla="*/ 75671 h 267758"/>
              <a:gd name="connsiteX178" fmla="*/ 43392 w 421216"/>
              <a:gd name="connsiteY178" fmla="*/ 77259 h 267758"/>
              <a:gd name="connsiteX179" fmla="*/ 42862 w 421216"/>
              <a:gd name="connsiteY179" fmla="*/ 77788 h 267758"/>
              <a:gd name="connsiteX180" fmla="*/ 43921 w 421216"/>
              <a:gd name="connsiteY180" fmla="*/ 78317 h 267758"/>
              <a:gd name="connsiteX181" fmla="*/ 44979 w 421216"/>
              <a:gd name="connsiteY181" fmla="*/ 78317 h 267758"/>
              <a:gd name="connsiteX182" fmla="*/ 46567 w 421216"/>
              <a:gd name="connsiteY182" fmla="*/ 78846 h 267758"/>
              <a:gd name="connsiteX183" fmla="*/ 46567 w 421216"/>
              <a:gd name="connsiteY183" fmla="*/ 83609 h 267758"/>
              <a:gd name="connsiteX184" fmla="*/ 48154 w 421216"/>
              <a:gd name="connsiteY184" fmla="*/ 87842 h 267758"/>
              <a:gd name="connsiteX185" fmla="*/ 48683 w 421216"/>
              <a:gd name="connsiteY185" fmla="*/ 89429 h 267758"/>
              <a:gd name="connsiteX186" fmla="*/ 48154 w 421216"/>
              <a:gd name="connsiteY186" fmla="*/ 91017 h 267758"/>
              <a:gd name="connsiteX187" fmla="*/ 46038 w 421216"/>
              <a:gd name="connsiteY187" fmla="*/ 93134 h 267758"/>
              <a:gd name="connsiteX188" fmla="*/ 44979 w 421216"/>
              <a:gd name="connsiteY188" fmla="*/ 94721 h 267758"/>
              <a:gd name="connsiteX189" fmla="*/ 44979 w 421216"/>
              <a:gd name="connsiteY189" fmla="*/ 95779 h 267758"/>
              <a:gd name="connsiteX190" fmla="*/ 45508 w 421216"/>
              <a:gd name="connsiteY190" fmla="*/ 98954 h 267758"/>
              <a:gd name="connsiteX191" fmla="*/ 45508 w 421216"/>
              <a:gd name="connsiteY191" fmla="*/ 100542 h 267758"/>
              <a:gd name="connsiteX192" fmla="*/ 44450 w 421216"/>
              <a:gd name="connsiteY192" fmla="*/ 101071 h 267758"/>
              <a:gd name="connsiteX193" fmla="*/ 35454 w 421216"/>
              <a:gd name="connsiteY193" fmla="*/ 103717 h 267758"/>
              <a:gd name="connsiteX194" fmla="*/ 34396 w 421216"/>
              <a:gd name="connsiteY194" fmla="*/ 104775 h 267758"/>
              <a:gd name="connsiteX195" fmla="*/ 32279 w 421216"/>
              <a:gd name="connsiteY195" fmla="*/ 107421 h 267758"/>
              <a:gd name="connsiteX196" fmla="*/ 30692 w 421216"/>
              <a:gd name="connsiteY196" fmla="*/ 109009 h 267758"/>
              <a:gd name="connsiteX197" fmla="*/ 29104 w 421216"/>
              <a:gd name="connsiteY197" fmla="*/ 109009 h 267758"/>
              <a:gd name="connsiteX198" fmla="*/ 27517 w 421216"/>
              <a:gd name="connsiteY198" fmla="*/ 109538 h 267758"/>
              <a:gd name="connsiteX199" fmla="*/ 23813 w 421216"/>
              <a:gd name="connsiteY199" fmla="*/ 108479 h 267758"/>
              <a:gd name="connsiteX200" fmla="*/ 22754 w 421216"/>
              <a:gd name="connsiteY200" fmla="*/ 109009 h 267758"/>
              <a:gd name="connsiteX201" fmla="*/ 21696 w 421216"/>
              <a:gd name="connsiteY201" fmla="*/ 110067 h 267758"/>
              <a:gd name="connsiteX202" fmla="*/ 20108 w 421216"/>
              <a:gd name="connsiteY202" fmla="*/ 113242 h 267758"/>
              <a:gd name="connsiteX203" fmla="*/ 19050 w 421216"/>
              <a:gd name="connsiteY203" fmla="*/ 114300 h 267758"/>
              <a:gd name="connsiteX204" fmla="*/ 16404 w 421216"/>
              <a:gd name="connsiteY204" fmla="*/ 114300 h 267758"/>
              <a:gd name="connsiteX205" fmla="*/ 14817 w 421216"/>
              <a:gd name="connsiteY205" fmla="*/ 114829 h 267758"/>
              <a:gd name="connsiteX206" fmla="*/ 13758 w 421216"/>
              <a:gd name="connsiteY206" fmla="*/ 114829 h 267758"/>
              <a:gd name="connsiteX207" fmla="*/ 13229 w 421216"/>
              <a:gd name="connsiteY207" fmla="*/ 112713 h 267758"/>
              <a:gd name="connsiteX208" fmla="*/ 12171 w 421216"/>
              <a:gd name="connsiteY208" fmla="*/ 112713 h 267758"/>
              <a:gd name="connsiteX209" fmla="*/ 1058 w 421216"/>
              <a:gd name="connsiteY209" fmla="*/ 118533 h 267758"/>
              <a:gd name="connsiteX210" fmla="*/ 1058 w 421216"/>
              <a:gd name="connsiteY210" fmla="*/ 119592 h 267758"/>
              <a:gd name="connsiteX211" fmla="*/ 529 w 421216"/>
              <a:gd name="connsiteY211" fmla="*/ 122238 h 267758"/>
              <a:gd name="connsiteX212" fmla="*/ 529 w 421216"/>
              <a:gd name="connsiteY212" fmla="*/ 125942 h 267758"/>
              <a:gd name="connsiteX213" fmla="*/ 0 w 421216"/>
              <a:gd name="connsiteY213" fmla="*/ 127000 h 267758"/>
              <a:gd name="connsiteX214" fmla="*/ 0 w 421216"/>
              <a:gd name="connsiteY214" fmla="*/ 128058 h 267758"/>
              <a:gd name="connsiteX215" fmla="*/ 1058 w 421216"/>
              <a:gd name="connsiteY215" fmla="*/ 129646 h 267758"/>
              <a:gd name="connsiteX216" fmla="*/ 2646 w 421216"/>
              <a:gd name="connsiteY216" fmla="*/ 129117 h 267758"/>
              <a:gd name="connsiteX217" fmla="*/ 3175 w 421216"/>
              <a:gd name="connsiteY217" fmla="*/ 128588 h 267758"/>
              <a:gd name="connsiteX218" fmla="*/ 3704 w 421216"/>
              <a:gd name="connsiteY218" fmla="*/ 129117 h 267758"/>
              <a:gd name="connsiteX219" fmla="*/ 5821 w 421216"/>
              <a:gd name="connsiteY219" fmla="*/ 129117 h 267758"/>
              <a:gd name="connsiteX220" fmla="*/ 6879 w 421216"/>
              <a:gd name="connsiteY220" fmla="*/ 129646 h 267758"/>
              <a:gd name="connsiteX221" fmla="*/ 7938 w 421216"/>
              <a:gd name="connsiteY221" fmla="*/ 131234 h 267758"/>
              <a:gd name="connsiteX222" fmla="*/ 7938 w 421216"/>
              <a:gd name="connsiteY222" fmla="*/ 133350 h 267758"/>
              <a:gd name="connsiteX223" fmla="*/ 8467 w 421216"/>
              <a:gd name="connsiteY223" fmla="*/ 133350 h 267758"/>
              <a:gd name="connsiteX224" fmla="*/ 8467 w 421216"/>
              <a:gd name="connsiteY224" fmla="*/ 133879 h 267758"/>
              <a:gd name="connsiteX225" fmla="*/ 7938 w 421216"/>
              <a:gd name="connsiteY225" fmla="*/ 135467 h 267758"/>
              <a:gd name="connsiteX226" fmla="*/ 8996 w 421216"/>
              <a:gd name="connsiteY226" fmla="*/ 135996 h 267758"/>
              <a:gd name="connsiteX227" fmla="*/ 8467 w 421216"/>
              <a:gd name="connsiteY227" fmla="*/ 137583 h 267758"/>
              <a:gd name="connsiteX228" fmla="*/ 8996 w 421216"/>
              <a:gd name="connsiteY228" fmla="*/ 138113 h 267758"/>
              <a:gd name="connsiteX229" fmla="*/ 8467 w 421216"/>
              <a:gd name="connsiteY229" fmla="*/ 138642 h 267758"/>
              <a:gd name="connsiteX230" fmla="*/ 8467 w 421216"/>
              <a:gd name="connsiteY230" fmla="*/ 139700 h 267758"/>
              <a:gd name="connsiteX231" fmla="*/ 6879 w 421216"/>
              <a:gd name="connsiteY231" fmla="*/ 140229 h 267758"/>
              <a:gd name="connsiteX232" fmla="*/ 6350 w 421216"/>
              <a:gd name="connsiteY232" fmla="*/ 140759 h 267758"/>
              <a:gd name="connsiteX233" fmla="*/ 4763 w 421216"/>
              <a:gd name="connsiteY233" fmla="*/ 140759 h 267758"/>
              <a:gd name="connsiteX234" fmla="*/ 4763 w 421216"/>
              <a:gd name="connsiteY234" fmla="*/ 141288 h 267758"/>
              <a:gd name="connsiteX235" fmla="*/ 5292 w 421216"/>
              <a:gd name="connsiteY235" fmla="*/ 141288 h 267758"/>
              <a:gd name="connsiteX236" fmla="*/ 5821 w 421216"/>
              <a:gd name="connsiteY236" fmla="*/ 141817 h 267758"/>
              <a:gd name="connsiteX237" fmla="*/ 6879 w 421216"/>
              <a:gd name="connsiteY237" fmla="*/ 142346 h 267758"/>
              <a:gd name="connsiteX238" fmla="*/ 7938 w 421216"/>
              <a:gd name="connsiteY238" fmla="*/ 141817 h 267758"/>
              <a:gd name="connsiteX239" fmla="*/ 10583 w 421216"/>
              <a:gd name="connsiteY239" fmla="*/ 142346 h 267758"/>
              <a:gd name="connsiteX240" fmla="*/ 10583 w 421216"/>
              <a:gd name="connsiteY240" fmla="*/ 143933 h 267758"/>
              <a:gd name="connsiteX241" fmla="*/ 11112 w 421216"/>
              <a:gd name="connsiteY241" fmla="*/ 143404 h 267758"/>
              <a:gd name="connsiteX242" fmla="*/ 13229 w 421216"/>
              <a:gd name="connsiteY242" fmla="*/ 143404 h 267758"/>
              <a:gd name="connsiteX243" fmla="*/ 15346 w 421216"/>
              <a:gd name="connsiteY243" fmla="*/ 146050 h 267758"/>
              <a:gd name="connsiteX244" fmla="*/ 15346 w 421216"/>
              <a:gd name="connsiteY244" fmla="*/ 147109 h 267758"/>
              <a:gd name="connsiteX245" fmla="*/ 14288 w 421216"/>
              <a:gd name="connsiteY245" fmla="*/ 149225 h 267758"/>
              <a:gd name="connsiteX246" fmla="*/ 15346 w 421216"/>
              <a:gd name="connsiteY246" fmla="*/ 149225 h 267758"/>
              <a:gd name="connsiteX247" fmla="*/ 16404 w 421216"/>
              <a:gd name="connsiteY247" fmla="*/ 151342 h 267758"/>
              <a:gd name="connsiteX248" fmla="*/ 17992 w 421216"/>
              <a:gd name="connsiteY248" fmla="*/ 150283 h 267758"/>
              <a:gd name="connsiteX249" fmla="*/ 19050 w 421216"/>
              <a:gd name="connsiteY249" fmla="*/ 150283 h 267758"/>
              <a:gd name="connsiteX250" fmla="*/ 19050 w 421216"/>
              <a:gd name="connsiteY250" fmla="*/ 151342 h 267758"/>
              <a:gd name="connsiteX251" fmla="*/ 21696 w 421216"/>
              <a:gd name="connsiteY251" fmla="*/ 152929 h 267758"/>
              <a:gd name="connsiteX252" fmla="*/ 25400 w 421216"/>
              <a:gd name="connsiteY252" fmla="*/ 153458 h 267758"/>
              <a:gd name="connsiteX253" fmla="*/ 26458 w 421216"/>
              <a:gd name="connsiteY253" fmla="*/ 153988 h 267758"/>
              <a:gd name="connsiteX254" fmla="*/ 26987 w 421216"/>
              <a:gd name="connsiteY254" fmla="*/ 153988 h 267758"/>
              <a:gd name="connsiteX255" fmla="*/ 28575 w 421216"/>
              <a:gd name="connsiteY255" fmla="*/ 153458 h 267758"/>
              <a:gd name="connsiteX256" fmla="*/ 28575 w 421216"/>
              <a:gd name="connsiteY256" fmla="*/ 155575 h 267758"/>
              <a:gd name="connsiteX257" fmla="*/ 30692 w 421216"/>
              <a:gd name="connsiteY257" fmla="*/ 160867 h 267758"/>
              <a:gd name="connsiteX258" fmla="*/ 33337 w 421216"/>
              <a:gd name="connsiteY258" fmla="*/ 161396 h 267758"/>
              <a:gd name="connsiteX259" fmla="*/ 35454 w 421216"/>
              <a:gd name="connsiteY259" fmla="*/ 163513 h 267758"/>
              <a:gd name="connsiteX260" fmla="*/ 34396 w 421216"/>
              <a:gd name="connsiteY260" fmla="*/ 164571 h 267758"/>
              <a:gd name="connsiteX261" fmla="*/ 33867 w 421216"/>
              <a:gd name="connsiteY261" fmla="*/ 165100 h 267758"/>
              <a:gd name="connsiteX262" fmla="*/ 33867 w 421216"/>
              <a:gd name="connsiteY262" fmla="*/ 168804 h 267758"/>
              <a:gd name="connsiteX263" fmla="*/ 34925 w 421216"/>
              <a:gd name="connsiteY263" fmla="*/ 169863 h 267758"/>
              <a:gd name="connsiteX264" fmla="*/ 37042 w 421216"/>
              <a:gd name="connsiteY264" fmla="*/ 170392 h 267758"/>
              <a:gd name="connsiteX265" fmla="*/ 37571 w 421216"/>
              <a:gd name="connsiteY265" fmla="*/ 170392 h 267758"/>
              <a:gd name="connsiteX266" fmla="*/ 37571 w 421216"/>
              <a:gd name="connsiteY266" fmla="*/ 170921 h 267758"/>
              <a:gd name="connsiteX267" fmla="*/ 39688 w 421216"/>
              <a:gd name="connsiteY267" fmla="*/ 171450 h 267758"/>
              <a:gd name="connsiteX268" fmla="*/ 39158 w 421216"/>
              <a:gd name="connsiteY268" fmla="*/ 173038 h 267758"/>
              <a:gd name="connsiteX269" fmla="*/ 40217 w 421216"/>
              <a:gd name="connsiteY269" fmla="*/ 175154 h 267758"/>
              <a:gd name="connsiteX270" fmla="*/ 37571 w 421216"/>
              <a:gd name="connsiteY270" fmla="*/ 177271 h 267758"/>
              <a:gd name="connsiteX271" fmla="*/ 36513 w 421216"/>
              <a:gd name="connsiteY271" fmla="*/ 177800 h 267758"/>
              <a:gd name="connsiteX272" fmla="*/ 35454 w 421216"/>
              <a:gd name="connsiteY272" fmla="*/ 176742 h 267758"/>
              <a:gd name="connsiteX273" fmla="*/ 35454 w 421216"/>
              <a:gd name="connsiteY273" fmla="*/ 175683 h 267758"/>
              <a:gd name="connsiteX274" fmla="*/ 32808 w 421216"/>
              <a:gd name="connsiteY274" fmla="*/ 176213 h 267758"/>
              <a:gd name="connsiteX275" fmla="*/ 33337 w 421216"/>
              <a:gd name="connsiteY275" fmla="*/ 178329 h 267758"/>
              <a:gd name="connsiteX276" fmla="*/ 34925 w 421216"/>
              <a:gd name="connsiteY276" fmla="*/ 180446 h 267758"/>
              <a:gd name="connsiteX277" fmla="*/ 34925 w 421216"/>
              <a:gd name="connsiteY277" fmla="*/ 182033 h 267758"/>
              <a:gd name="connsiteX278" fmla="*/ 35454 w 421216"/>
              <a:gd name="connsiteY278" fmla="*/ 183621 h 267758"/>
              <a:gd name="connsiteX279" fmla="*/ 34925 w 421216"/>
              <a:gd name="connsiteY279" fmla="*/ 184150 h 267758"/>
              <a:gd name="connsiteX280" fmla="*/ 35454 w 421216"/>
              <a:gd name="connsiteY280" fmla="*/ 185738 h 267758"/>
              <a:gd name="connsiteX281" fmla="*/ 35983 w 421216"/>
              <a:gd name="connsiteY281" fmla="*/ 185738 h 267758"/>
              <a:gd name="connsiteX282" fmla="*/ 37571 w 421216"/>
              <a:gd name="connsiteY282" fmla="*/ 184679 h 267758"/>
              <a:gd name="connsiteX283" fmla="*/ 38629 w 421216"/>
              <a:gd name="connsiteY283" fmla="*/ 185738 h 267758"/>
              <a:gd name="connsiteX284" fmla="*/ 40746 w 421216"/>
              <a:gd name="connsiteY284" fmla="*/ 188384 h 267758"/>
              <a:gd name="connsiteX285" fmla="*/ 41804 w 421216"/>
              <a:gd name="connsiteY285" fmla="*/ 188384 h 267758"/>
              <a:gd name="connsiteX286" fmla="*/ 45508 w 421216"/>
              <a:gd name="connsiteY286" fmla="*/ 189971 h 267758"/>
              <a:gd name="connsiteX287" fmla="*/ 44979 w 421216"/>
              <a:gd name="connsiteY287" fmla="*/ 191558 h 267758"/>
              <a:gd name="connsiteX288" fmla="*/ 47096 w 421216"/>
              <a:gd name="connsiteY288" fmla="*/ 192088 h 267758"/>
              <a:gd name="connsiteX289" fmla="*/ 47625 w 421216"/>
              <a:gd name="connsiteY289" fmla="*/ 192088 h 267758"/>
              <a:gd name="connsiteX290" fmla="*/ 50271 w 421216"/>
              <a:gd name="connsiteY290" fmla="*/ 194204 h 267758"/>
              <a:gd name="connsiteX291" fmla="*/ 51329 w 421216"/>
              <a:gd name="connsiteY291" fmla="*/ 195263 h 267758"/>
              <a:gd name="connsiteX292" fmla="*/ 52388 w 421216"/>
              <a:gd name="connsiteY292" fmla="*/ 195792 h 267758"/>
              <a:gd name="connsiteX293" fmla="*/ 52917 w 421216"/>
              <a:gd name="connsiteY293" fmla="*/ 194734 h 267758"/>
              <a:gd name="connsiteX294" fmla="*/ 53446 w 421216"/>
              <a:gd name="connsiteY294" fmla="*/ 192617 h 267758"/>
              <a:gd name="connsiteX295" fmla="*/ 54504 w 421216"/>
              <a:gd name="connsiteY295" fmla="*/ 193146 h 267758"/>
              <a:gd name="connsiteX296" fmla="*/ 55033 w 421216"/>
              <a:gd name="connsiteY296" fmla="*/ 192617 h 267758"/>
              <a:gd name="connsiteX297" fmla="*/ 58208 w 421216"/>
              <a:gd name="connsiteY297" fmla="*/ 193146 h 267758"/>
              <a:gd name="connsiteX298" fmla="*/ 58737 w 421216"/>
              <a:gd name="connsiteY298" fmla="*/ 195263 h 267758"/>
              <a:gd name="connsiteX299" fmla="*/ 61383 w 421216"/>
              <a:gd name="connsiteY299" fmla="*/ 195792 h 267758"/>
              <a:gd name="connsiteX300" fmla="*/ 63500 w 421216"/>
              <a:gd name="connsiteY300" fmla="*/ 197908 h 267758"/>
              <a:gd name="connsiteX301" fmla="*/ 65087 w 421216"/>
              <a:gd name="connsiteY301" fmla="*/ 198967 h 267758"/>
              <a:gd name="connsiteX302" fmla="*/ 65617 w 421216"/>
              <a:gd name="connsiteY302" fmla="*/ 198438 h 267758"/>
              <a:gd name="connsiteX303" fmla="*/ 67204 w 421216"/>
              <a:gd name="connsiteY303" fmla="*/ 199496 h 267758"/>
              <a:gd name="connsiteX304" fmla="*/ 68792 w 421216"/>
              <a:gd name="connsiteY304" fmla="*/ 202142 h 267758"/>
              <a:gd name="connsiteX305" fmla="*/ 69321 w 421216"/>
              <a:gd name="connsiteY305" fmla="*/ 201613 h 267758"/>
              <a:gd name="connsiteX306" fmla="*/ 71438 w 421216"/>
              <a:gd name="connsiteY306" fmla="*/ 201083 h 267758"/>
              <a:gd name="connsiteX307" fmla="*/ 72496 w 421216"/>
              <a:gd name="connsiteY307" fmla="*/ 201613 h 267758"/>
              <a:gd name="connsiteX308" fmla="*/ 73025 w 421216"/>
              <a:gd name="connsiteY308" fmla="*/ 202671 h 267758"/>
              <a:gd name="connsiteX309" fmla="*/ 73025 w 421216"/>
              <a:gd name="connsiteY309" fmla="*/ 203729 h 267758"/>
              <a:gd name="connsiteX310" fmla="*/ 77258 w 421216"/>
              <a:gd name="connsiteY310" fmla="*/ 206904 h 267758"/>
              <a:gd name="connsiteX311" fmla="*/ 78317 w 421216"/>
              <a:gd name="connsiteY311" fmla="*/ 205846 h 267758"/>
              <a:gd name="connsiteX312" fmla="*/ 79375 w 421216"/>
              <a:gd name="connsiteY312" fmla="*/ 205846 h 267758"/>
              <a:gd name="connsiteX313" fmla="*/ 78846 w 421216"/>
              <a:gd name="connsiteY313" fmla="*/ 207433 h 267758"/>
              <a:gd name="connsiteX314" fmla="*/ 78846 w 421216"/>
              <a:gd name="connsiteY314" fmla="*/ 208492 h 267758"/>
              <a:gd name="connsiteX315" fmla="*/ 82021 w 421216"/>
              <a:gd name="connsiteY315" fmla="*/ 208492 h 267758"/>
              <a:gd name="connsiteX316" fmla="*/ 83079 w 421216"/>
              <a:gd name="connsiteY316" fmla="*/ 208492 h 267758"/>
              <a:gd name="connsiteX317" fmla="*/ 84667 w 421216"/>
              <a:gd name="connsiteY317" fmla="*/ 210079 h 267758"/>
              <a:gd name="connsiteX318" fmla="*/ 85196 w 421216"/>
              <a:gd name="connsiteY318" fmla="*/ 211667 h 267758"/>
              <a:gd name="connsiteX319" fmla="*/ 85725 w 421216"/>
              <a:gd name="connsiteY319" fmla="*/ 211138 h 267758"/>
              <a:gd name="connsiteX320" fmla="*/ 85725 w 421216"/>
              <a:gd name="connsiteY320" fmla="*/ 210079 h 267758"/>
              <a:gd name="connsiteX321" fmla="*/ 87842 w 421216"/>
              <a:gd name="connsiteY321" fmla="*/ 211138 h 267758"/>
              <a:gd name="connsiteX322" fmla="*/ 88900 w 421216"/>
              <a:gd name="connsiteY322" fmla="*/ 211138 h 267758"/>
              <a:gd name="connsiteX323" fmla="*/ 88900 w 421216"/>
              <a:gd name="connsiteY323" fmla="*/ 209550 h 267758"/>
              <a:gd name="connsiteX324" fmla="*/ 90487 w 421216"/>
              <a:gd name="connsiteY324" fmla="*/ 209550 h 267758"/>
              <a:gd name="connsiteX325" fmla="*/ 92075 w 421216"/>
              <a:gd name="connsiteY325" fmla="*/ 210609 h 267758"/>
              <a:gd name="connsiteX326" fmla="*/ 93133 w 421216"/>
              <a:gd name="connsiteY326" fmla="*/ 212196 h 267758"/>
              <a:gd name="connsiteX327" fmla="*/ 95779 w 421216"/>
              <a:gd name="connsiteY327" fmla="*/ 211667 h 267758"/>
              <a:gd name="connsiteX328" fmla="*/ 96837 w 421216"/>
              <a:gd name="connsiteY328" fmla="*/ 212196 h 267758"/>
              <a:gd name="connsiteX329" fmla="*/ 97896 w 421216"/>
              <a:gd name="connsiteY329" fmla="*/ 211138 h 267758"/>
              <a:gd name="connsiteX330" fmla="*/ 100013 w 421216"/>
              <a:gd name="connsiteY330" fmla="*/ 211667 h 267758"/>
              <a:gd name="connsiteX331" fmla="*/ 102658 w 421216"/>
              <a:gd name="connsiteY331" fmla="*/ 211138 h 267758"/>
              <a:gd name="connsiteX332" fmla="*/ 103188 w 421216"/>
              <a:gd name="connsiteY332" fmla="*/ 211138 h 267758"/>
              <a:gd name="connsiteX333" fmla="*/ 103717 w 421216"/>
              <a:gd name="connsiteY333" fmla="*/ 211667 h 267758"/>
              <a:gd name="connsiteX334" fmla="*/ 103717 w 421216"/>
              <a:gd name="connsiteY334" fmla="*/ 214842 h 267758"/>
              <a:gd name="connsiteX335" fmla="*/ 104246 w 421216"/>
              <a:gd name="connsiteY335" fmla="*/ 216958 h 267758"/>
              <a:gd name="connsiteX336" fmla="*/ 103717 w 421216"/>
              <a:gd name="connsiteY336" fmla="*/ 217488 h 267758"/>
              <a:gd name="connsiteX337" fmla="*/ 104775 w 421216"/>
              <a:gd name="connsiteY337" fmla="*/ 219075 h 267758"/>
              <a:gd name="connsiteX338" fmla="*/ 106362 w 421216"/>
              <a:gd name="connsiteY338" fmla="*/ 219604 h 267758"/>
              <a:gd name="connsiteX339" fmla="*/ 108479 w 421216"/>
              <a:gd name="connsiteY339" fmla="*/ 219604 h 267758"/>
              <a:gd name="connsiteX340" fmla="*/ 111125 w 421216"/>
              <a:gd name="connsiteY340" fmla="*/ 220663 h 267758"/>
              <a:gd name="connsiteX341" fmla="*/ 112712 w 421216"/>
              <a:gd name="connsiteY341" fmla="*/ 220134 h 267758"/>
              <a:gd name="connsiteX342" fmla="*/ 114829 w 421216"/>
              <a:gd name="connsiteY342" fmla="*/ 219075 h 267758"/>
              <a:gd name="connsiteX343" fmla="*/ 116417 w 421216"/>
              <a:gd name="connsiteY343" fmla="*/ 220134 h 267758"/>
              <a:gd name="connsiteX344" fmla="*/ 120650 w 421216"/>
              <a:gd name="connsiteY344" fmla="*/ 220134 h 267758"/>
              <a:gd name="connsiteX345" fmla="*/ 125413 w 421216"/>
              <a:gd name="connsiteY345" fmla="*/ 219604 h 267758"/>
              <a:gd name="connsiteX346" fmla="*/ 126471 w 421216"/>
              <a:gd name="connsiteY346" fmla="*/ 218017 h 267758"/>
              <a:gd name="connsiteX347" fmla="*/ 125942 w 421216"/>
              <a:gd name="connsiteY347" fmla="*/ 216958 h 267758"/>
              <a:gd name="connsiteX348" fmla="*/ 125413 w 421216"/>
              <a:gd name="connsiteY348" fmla="*/ 215900 h 267758"/>
              <a:gd name="connsiteX349" fmla="*/ 124354 w 421216"/>
              <a:gd name="connsiteY349" fmla="*/ 215900 h 267758"/>
              <a:gd name="connsiteX350" fmla="*/ 123296 w 421216"/>
              <a:gd name="connsiteY350" fmla="*/ 214842 h 267758"/>
              <a:gd name="connsiteX351" fmla="*/ 123296 w 421216"/>
              <a:gd name="connsiteY351" fmla="*/ 214313 h 267758"/>
              <a:gd name="connsiteX352" fmla="*/ 123825 w 421216"/>
              <a:gd name="connsiteY352" fmla="*/ 213783 h 267758"/>
              <a:gd name="connsiteX353" fmla="*/ 124354 w 421216"/>
              <a:gd name="connsiteY353" fmla="*/ 213254 h 267758"/>
              <a:gd name="connsiteX354" fmla="*/ 126471 w 421216"/>
              <a:gd name="connsiteY354" fmla="*/ 213254 h 267758"/>
              <a:gd name="connsiteX355" fmla="*/ 128587 w 421216"/>
              <a:gd name="connsiteY355" fmla="*/ 212196 h 267758"/>
              <a:gd name="connsiteX356" fmla="*/ 130175 w 421216"/>
              <a:gd name="connsiteY356" fmla="*/ 211667 h 267758"/>
              <a:gd name="connsiteX357" fmla="*/ 133350 w 421216"/>
              <a:gd name="connsiteY357" fmla="*/ 207963 h 267758"/>
              <a:gd name="connsiteX358" fmla="*/ 134938 w 421216"/>
              <a:gd name="connsiteY358" fmla="*/ 206375 h 267758"/>
              <a:gd name="connsiteX359" fmla="*/ 137583 w 421216"/>
              <a:gd name="connsiteY359" fmla="*/ 205846 h 267758"/>
              <a:gd name="connsiteX360" fmla="*/ 141288 w 421216"/>
              <a:gd name="connsiteY360" fmla="*/ 203200 h 267758"/>
              <a:gd name="connsiteX361" fmla="*/ 142875 w 421216"/>
              <a:gd name="connsiteY361" fmla="*/ 202142 h 267758"/>
              <a:gd name="connsiteX362" fmla="*/ 143933 w 421216"/>
              <a:gd name="connsiteY362" fmla="*/ 202142 h 267758"/>
              <a:gd name="connsiteX363" fmla="*/ 144992 w 421216"/>
              <a:gd name="connsiteY363" fmla="*/ 202671 h 267758"/>
              <a:gd name="connsiteX364" fmla="*/ 147638 w 421216"/>
              <a:gd name="connsiteY364" fmla="*/ 203200 h 267758"/>
              <a:gd name="connsiteX365" fmla="*/ 149225 w 421216"/>
              <a:gd name="connsiteY365" fmla="*/ 203200 h 267758"/>
              <a:gd name="connsiteX366" fmla="*/ 153458 w 421216"/>
              <a:gd name="connsiteY366" fmla="*/ 200554 h 267758"/>
              <a:gd name="connsiteX367" fmla="*/ 157163 w 421216"/>
              <a:gd name="connsiteY367" fmla="*/ 204259 h 267758"/>
              <a:gd name="connsiteX368" fmla="*/ 157163 w 421216"/>
              <a:gd name="connsiteY368" fmla="*/ 205317 h 267758"/>
              <a:gd name="connsiteX369" fmla="*/ 156104 w 421216"/>
              <a:gd name="connsiteY369" fmla="*/ 206904 h 267758"/>
              <a:gd name="connsiteX370" fmla="*/ 155575 w 421216"/>
              <a:gd name="connsiteY370" fmla="*/ 207963 h 267758"/>
              <a:gd name="connsiteX371" fmla="*/ 156104 w 421216"/>
              <a:gd name="connsiteY371" fmla="*/ 207963 h 267758"/>
              <a:gd name="connsiteX372" fmla="*/ 162983 w 421216"/>
              <a:gd name="connsiteY372" fmla="*/ 209550 h 267758"/>
              <a:gd name="connsiteX373" fmla="*/ 162983 w 421216"/>
              <a:gd name="connsiteY373" fmla="*/ 209021 h 267758"/>
              <a:gd name="connsiteX374" fmla="*/ 164042 w 421216"/>
              <a:gd name="connsiteY374" fmla="*/ 207963 h 267758"/>
              <a:gd name="connsiteX375" fmla="*/ 165100 w 421216"/>
              <a:gd name="connsiteY375" fmla="*/ 207963 h 267758"/>
              <a:gd name="connsiteX376" fmla="*/ 166688 w 421216"/>
              <a:gd name="connsiteY376" fmla="*/ 208492 h 267758"/>
              <a:gd name="connsiteX377" fmla="*/ 167746 w 421216"/>
              <a:gd name="connsiteY377" fmla="*/ 210079 h 267758"/>
              <a:gd name="connsiteX378" fmla="*/ 168275 w 421216"/>
              <a:gd name="connsiteY378" fmla="*/ 213254 h 267758"/>
              <a:gd name="connsiteX379" fmla="*/ 169333 w 421216"/>
              <a:gd name="connsiteY379" fmla="*/ 214313 h 267758"/>
              <a:gd name="connsiteX380" fmla="*/ 169862 w 421216"/>
              <a:gd name="connsiteY380" fmla="*/ 214313 h 267758"/>
              <a:gd name="connsiteX381" fmla="*/ 171450 w 421216"/>
              <a:gd name="connsiteY381" fmla="*/ 214313 h 267758"/>
              <a:gd name="connsiteX382" fmla="*/ 171979 w 421216"/>
              <a:gd name="connsiteY382" fmla="*/ 214842 h 267758"/>
              <a:gd name="connsiteX383" fmla="*/ 172508 w 421216"/>
              <a:gd name="connsiteY383" fmla="*/ 223308 h 267758"/>
              <a:gd name="connsiteX384" fmla="*/ 170392 w 421216"/>
              <a:gd name="connsiteY384" fmla="*/ 228600 h 267758"/>
              <a:gd name="connsiteX385" fmla="*/ 168275 w 421216"/>
              <a:gd name="connsiteY385" fmla="*/ 230188 h 267758"/>
              <a:gd name="connsiteX386" fmla="*/ 166688 w 421216"/>
              <a:gd name="connsiteY386" fmla="*/ 231246 h 267758"/>
              <a:gd name="connsiteX387" fmla="*/ 166158 w 421216"/>
              <a:gd name="connsiteY387" fmla="*/ 231775 h 267758"/>
              <a:gd name="connsiteX388" fmla="*/ 164571 w 421216"/>
              <a:gd name="connsiteY388" fmla="*/ 234421 h 267758"/>
              <a:gd name="connsiteX389" fmla="*/ 165100 w 421216"/>
              <a:gd name="connsiteY389" fmla="*/ 238125 h 267758"/>
              <a:gd name="connsiteX390" fmla="*/ 164571 w 421216"/>
              <a:gd name="connsiteY390" fmla="*/ 240242 h 267758"/>
              <a:gd name="connsiteX391" fmla="*/ 164571 w 421216"/>
              <a:gd name="connsiteY391" fmla="*/ 241300 h 267758"/>
              <a:gd name="connsiteX392" fmla="*/ 165100 w 421216"/>
              <a:gd name="connsiteY392" fmla="*/ 241300 h 267758"/>
              <a:gd name="connsiteX393" fmla="*/ 166158 w 421216"/>
              <a:gd name="connsiteY393" fmla="*/ 241300 h 267758"/>
              <a:gd name="connsiteX394" fmla="*/ 168804 w 421216"/>
              <a:gd name="connsiteY394" fmla="*/ 239713 h 267758"/>
              <a:gd name="connsiteX395" fmla="*/ 170921 w 421216"/>
              <a:gd name="connsiteY395" fmla="*/ 239183 h 267758"/>
              <a:gd name="connsiteX396" fmla="*/ 172508 w 421216"/>
              <a:gd name="connsiteY396" fmla="*/ 239183 h 267758"/>
              <a:gd name="connsiteX397" fmla="*/ 173038 w 421216"/>
              <a:gd name="connsiteY397" fmla="*/ 239713 h 267758"/>
              <a:gd name="connsiteX398" fmla="*/ 174096 w 421216"/>
              <a:gd name="connsiteY398" fmla="*/ 245533 h 267758"/>
              <a:gd name="connsiteX399" fmla="*/ 174625 w 421216"/>
              <a:gd name="connsiteY399" fmla="*/ 246592 h 267758"/>
              <a:gd name="connsiteX400" fmla="*/ 176212 w 421216"/>
              <a:gd name="connsiteY400" fmla="*/ 246063 h 267758"/>
              <a:gd name="connsiteX401" fmla="*/ 177800 w 421216"/>
              <a:gd name="connsiteY401" fmla="*/ 246592 h 267758"/>
              <a:gd name="connsiteX402" fmla="*/ 177800 w 421216"/>
              <a:gd name="connsiteY402" fmla="*/ 247650 h 267758"/>
              <a:gd name="connsiteX403" fmla="*/ 175683 w 421216"/>
              <a:gd name="connsiteY403" fmla="*/ 252413 h 267758"/>
              <a:gd name="connsiteX404" fmla="*/ 176212 w 421216"/>
              <a:gd name="connsiteY404" fmla="*/ 254000 h 267758"/>
              <a:gd name="connsiteX405" fmla="*/ 176742 w 421216"/>
              <a:gd name="connsiteY405" fmla="*/ 254000 h 267758"/>
              <a:gd name="connsiteX406" fmla="*/ 179917 w 421216"/>
              <a:gd name="connsiteY406" fmla="*/ 254000 h 267758"/>
              <a:gd name="connsiteX407" fmla="*/ 180446 w 421216"/>
              <a:gd name="connsiteY407" fmla="*/ 255058 h 267758"/>
              <a:gd name="connsiteX408" fmla="*/ 181504 w 421216"/>
              <a:gd name="connsiteY408" fmla="*/ 257704 h 267758"/>
              <a:gd name="connsiteX409" fmla="*/ 183092 w 421216"/>
              <a:gd name="connsiteY409" fmla="*/ 258763 h 267758"/>
              <a:gd name="connsiteX410" fmla="*/ 183621 w 421216"/>
              <a:gd name="connsiteY410" fmla="*/ 258763 h 267758"/>
              <a:gd name="connsiteX411" fmla="*/ 185737 w 421216"/>
              <a:gd name="connsiteY411" fmla="*/ 258234 h 267758"/>
              <a:gd name="connsiteX412" fmla="*/ 187854 w 421216"/>
              <a:gd name="connsiteY412" fmla="*/ 257175 h 267758"/>
              <a:gd name="connsiteX413" fmla="*/ 187854 w 421216"/>
              <a:gd name="connsiteY413" fmla="*/ 258234 h 267758"/>
              <a:gd name="connsiteX414" fmla="*/ 188913 w 421216"/>
              <a:gd name="connsiteY414" fmla="*/ 259292 h 267758"/>
              <a:gd name="connsiteX415" fmla="*/ 189971 w 421216"/>
              <a:gd name="connsiteY415" fmla="*/ 260350 h 267758"/>
              <a:gd name="connsiteX416" fmla="*/ 192087 w 421216"/>
              <a:gd name="connsiteY416" fmla="*/ 260350 h 267758"/>
              <a:gd name="connsiteX417" fmla="*/ 193146 w 421216"/>
              <a:gd name="connsiteY417" fmla="*/ 259821 h 267758"/>
              <a:gd name="connsiteX418" fmla="*/ 193675 w 421216"/>
              <a:gd name="connsiteY418" fmla="*/ 258763 h 267758"/>
              <a:gd name="connsiteX419" fmla="*/ 193146 w 421216"/>
              <a:gd name="connsiteY419" fmla="*/ 257175 h 267758"/>
              <a:gd name="connsiteX420" fmla="*/ 192617 w 421216"/>
              <a:gd name="connsiteY420" fmla="*/ 255588 h 267758"/>
              <a:gd name="connsiteX421" fmla="*/ 192087 w 421216"/>
              <a:gd name="connsiteY421" fmla="*/ 254000 h 267758"/>
              <a:gd name="connsiteX422" fmla="*/ 192087 w 421216"/>
              <a:gd name="connsiteY422" fmla="*/ 252942 h 267758"/>
              <a:gd name="connsiteX423" fmla="*/ 193146 w 421216"/>
              <a:gd name="connsiteY423" fmla="*/ 251884 h 267758"/>
              <a:gd name="connsiteX424" fmla="*/ 195263 w 421216"/>
              <a:gd name="connsiteY424" fmla="*/ 250825 h 267758"/>
              <a:gd name="connsiteX425" fmla="*/ 196321 w 421216"/>
              <a:gd name="connsiteY425" fmla="*/ 250296 h 267758"/>
              <a:gd name="connsiteX426" fmla="*/ 198438 w 421216"/>
              <a:gd name="connsiteY426" fmla="*/ 249767 h 267758"/>
              <a:gd name="connsiteX427" fmla="*/ 198967 w 421216"/>
              <a:gd name="connsiteY427" fmla="*/ 249767 h 267758"/>
              <a:gd name="connsiteX428" fmla="*/ 201083 w 421216"/>
              <a:gd name="connsiteY428" fmla="*/ 251354 h 267758"/>
              <a:gd name="connsiteX429" fmla="*/ 202142 w 421216"/>
              <a:gd name="connsiteY429" fmla="*/ 251354 h 267758"/>
              <a:gd name="connsiteX430" fmla="*/ 203729 w 421216"/>
              <a:gd name="connsiteY430" fmla="*/ 250296 h 267758"/>
              <a:gd name="connsiteX431" fmla="*/ 204788 w 421216"/>
              <a:gd name="connsiteY431" fmla="*/ 249767 h 267758"/>
              <a:gd name="connsiteX432" fmla="*/ 210079 w 421216"/>
              <a:gd name="connsiteY432" fmla="*/ 249767 h 267758"/>
              <a:gd name="connsiteX433" fmla="*/ 212196 w 421216"/>
              <a:gd name="connsiteY433" fmla="*/ 249238 h 267758"/>
              <a:gd name="connsiteX434" fmla="*/ 213254 w 421216"/>
              <a:gd name="connsiteY434" fmla="*/ 248708 h 267758"/>
              <a:gd name="connsiteX435" fmla="*/ 216958 w 421216"/>
              <a:gd name="connsiteY435" fmla="*/ 245533 h 267758"/>
              <a:gd name="connsiteX436" fmla="*/ 218017 w 421216"/>
              <a:gd name="connsiteY436" fmla="*/ 245533 h 267758"/>
              <a:gd name="connsiteX437" fmla="*/ 220133 w 421216"/>
              <a:gd name="connsiteY437" fmla="*/ 247121 h 267758"/>
              <a:gd name="connsiteX438" fmla="*/ 222250 w 421216"/>
              <a:gd name="connsiteY438" fmla="*/ 248179 h 267758"/>
              <a:gd name="connsiteX439" fmla="*/ 227013 w 421216"/>
              <a:gd name="connsiteY439" fmla="*/ 248179 h 267758"/>
              <a:gd name="connsiteX440" fmla="*/ 227542 w 421216"/>
              <a:gd name="connsiteY440" fmla="*/ 248708 h 267758"/>
              <a:gd name="connsiteX441" fmla="*/ 227542 w 421216"/>
              <a:gd name="connsiteY441" fmla="*/ 249767 h 267758"/>
              <a:gd name="connsiteX442" fmla="*/ 227542 w 421216"/>
              <a:gd name="connsiteY442" fmla="*/ 250296 h 267758"/>
              <a:gd name="connsiteX443" fmla="*/ 226483 w 421216"/>
              <a:gd name="connsiteY443" fmla="*/ 252413 h 267758"/>
              <a:gd name="connsiteX444" fmla="*/ 226483 w 421216"/>
              <a:gd name="connsiteY444" fmla="*/ 254000 h 267758"/>
              <a:gd name="connsiteX445" fmla="*/ 227542 w 421216"/>
              <a:gd name="connsiteY445" fmla="*/ 255588 h 267758"/>
              <a:gd name="connsiteX446" fmla="*/ 230188 w 421216"/>
              <a:gd name="connsiteY446" fmla="*/ 257704 h 267758"/>
              <a:gd name="connsiteX447" fmla="*/ 232304 w 421216"/>
              <a:gd name="connsiteY447" fmla="*/ 258234 h 267758"/>
              <a:gd name="connsiteX448" fmla="*/ 234950 w 421216"/>
              <a:gd name="connsiteY448" fmla="*/ 258234 h 267758"/>
              <a:gd name="connsiteX449" fmla="*/ 236008 w 421216"/>
              <a:gd name="connsiteY449" fmla="*/ 258763 h 267758"/>
              <a:gd name="connsiteX450" fmla="*/ 237596 w 421216"/>
              <a:gd name="connsiteY450" fmla="*/ 258763 h 267758"/>
              <a:gd name="connsiteX451" fmla="*/ 238654 w 421216"/>
              <a:gd name="connsiteY451" fmla="*/ 258763 h 267758"/>
              <a:gd name="connsiteX452" fmla="*/ 239183 w 421216"/>
              <a:gd name="connsiteY452" fmla="*/ 258234 h 267758"/>
              <a:gd name="connsiteX453" fmla="*/ 239712 w 421216"/>
              <a:gd name="connsiteY453" fmla="*/ 257175 h 267758"/>
              <a:gd name="connsiteX454" fmla="*/ 239712 w 421216"/>
              <a:gd name="connsiteY454" fmla="*/ 256646 h 267758"/>
              <a:gd name="connsiteX455" fmla="*/ 240242 w 421216"/>
              <a:gd name="connsiteY455" fmla="*/ 256117 h 267758"/>
              <a:gd name="connsiteX456" fmla="*/ 242358 w 421216"/>
              <a:gd name="connsiteY456" fmla="*/ 258763 h 267758"/>
              <a:gd name="connsiteX457" fmla="*/ 244475 w 421216"/>
              <a:gd name="connsiteY457" fmla="*/ 259292 h 267758"/>
              <a:gd name="connsiteX458" fmla="*/ 245533 w 421216"/>
              <a:gd name="connsiteY458" fmla="*/ 259292 h 267758"/>
              <a:gd name="connsiteX459" fmla="*/ 246592 w 421216"/>
              <a:gd name="connsiteY459" fmla="*/ 258234 h 267758"/>
              <a:gd name="connsiteX460" fmla="*/ 247121 w 421216"/>
              <a:gd name="connsiteY460" fmla="*/ 257704 h 267758"/>
              <a:gd name="connsiteX461" fmla="*/ 249237 w 421216"/>
              <a:gd name="connsiteY461" fmla="*/ 258763 h 267758"/>
              <a:gd name="connsiteX462" fmla="*/ 249237 w 421216"/>
              <a:gd name="connsiteY462" fmla="*/ 259292 h 267758"/>
              <a:gd name="connsiteX463" fmla="*/ 247650 w 421216"/>
              <a:gd name="connsiteY463" fmla="*/ 261938 h 267758"/>
              <a:gd name="connsiteX464" fmla="*/ 247650 w 421216"/>
              <a:gd name="connsiteY464" fmla="*/ 262996 h 267758"/>
              <a:gd name="connsiteX465" fmla="*/ 248708 w 421216"/>
              <a:gd name="connsiteY465" fmla="*/ 265113 h 267758"/>
              <a:gd name="connsiteX466" fmla="*/ 249767 w 421216"/>
              <a:gd name="connsiteY466" fmla="*/ 267759 h 267758"/>
              <a:gd name="connsiteX467" fmla="*/ 252413 w 421216"/>
              <a:gd name="connsiteY467" fmla="*/ 267229 h 267758"/>
              <a:gd name="connsiteX468" fmla="*/ 253471 w 421216"/>
              <a:gd name="connsiteY468" fmla="*/ 266171 h 267758"/>
              <a:gd name="connsiteX469" fmla="*/ 253471 w 421216"/>
              <a:gd name="connsiteY469" fmla="*/ 265642 h 267758"/>
              <a:gd name="connsiteX470" fmla="*/ 252413 w 421216"/>
              <a:gd name="connsiteY470" fmla="*/ 265113 h 267758"/>
              <a:gd name="connsiteX471" fmla="*/ 250825 w 421216"/>
              <a:gd name="connsiteY471" fmla="*/ 262996 h 267758"/>
              <a:gd name="connsiteX472" fmla="*/ 250825 w 421216"/>
              <a:gd name="connsiteY472" fmla="*/ 262467 h 267758"/>
              <a:gd name="connsiteX473" fmla="*/ 251883 w 421216"/>
              <a:gd name="connsiteY473" fmla="*/ 261408 h 267758"/>
              <a:gd name="connsiteX474" fmla="*/ 251883 w 421216"/>
              <a:gd name="connsiteY474" fmla="*/ 260350 h 267758"/>
              <a:gd name="connsiteX475" fmla="*/ 251883 w 421216"/>
              <a:gd name="connsiteY475" fmla="*/ 259821 h 267758"/>
              <a:gd name="connsiteX476" fmla="*/ 252942 w 421216"/>
              <a:gd name="connsiteY476" fmla="*/ 260350 h 267758"/>
              <a:gd name="connsiteX477" fmla="*/ 254529 w 421216"/>
              <a:gd name="connsiteY477" fmla="*/ 260350 h 267758"/>
              <a:gd name="connsiteX478" fmla="*/ 255587 w 421216"/>
              <a:gd name="connsiteY478" fmla="*/ 259292 h 267758"/>
              <a:gd name="connsiteX479" fmla="*/ 257704 w 421216"/>
              <a:gd name="connsiteY479" fmla="*/ 258763 h 267758"/>
              <a:gd name="connsiteX480" fmla="*/ 260350 w 421216"/>
              <a:gd name="connsiteY480" fmla="*/ 258763 h 267758"/>
              <a:gd name="connsiteX481" fmla="*/ 260879 w 421216"/>
              <a:gd name="connsiteY481" fmla="*/ 258763 h 267758"/>
              <a:gd name="connsiteX482" fmla="*/ 262467 w 421216"/>
              <a:gd name="connsiteY482" fmla="*/ 257175 h 267758"/>
              <a:gd name="connsiteX483" fmla="*/ 262996 w 421216"/>
              <a:gd name="connsiteY483" fmla="*/ 256646 h 267758"/>
              <a:gd name="connsiteX484" fmla="*/ 264583 w 421216"/>
              <a:gd name="connsiteY484" fmla="*/ 257175 h 267758"/>
              <a:gd name="connsiteX485" fmla="*/ 266171 w 421216"/>
              <a:gd name="connsiteY485" fmla="*/ 257175 h 267758"/>
              <a:gd name="connsiteX486" fmla="*/ 267758 w 421216"/>
              <a:gd name="connsiteY486" fmla="*/ 256646 h 267758"/>
              <a:gd name="connsiteX487" fmla="*/ 269346 w 421216"/>
              <a:gd name="connsiteY487" fmla="*/ 256646 h 267758"/>
              <a:gd name="connsiteX488" fmla="*/ 269875 w 421216"/>
              <a:gd name="connsiteY488" fmla="*/ 256117 h 267758"/>
              <a:gd name="connsiteX489" fmla="*/ 269875 w 421216"/>
              <a:gd name="connsiteY489" fmla="*/ 255588 h 267758"/>
              <a:gd name="connsiteX490" fmla="*/ 270404 w 421216"/>
              <a:gd name="connsiteY490" fmla="*/ 254529 h 267758"/>
              <a:gd name="connsiteX491" fmla="*/ 271992 w 421216"/>
              <a:gd name="connsiteY491" fmla="*/ 255058 h 267758"/>
              <a:gd name="connsiteX492" fmla="*/ 273050 w 421216"/>
              <a:gd name="connsiteY492" fmla="*/ 254529 h 267758"/>
              <a:gd name="connsiteX493" fmla="*/ 273579 w 421216"/>
              <a:gd name="connsiteY493" fmla="*/ 253471 h 267758"/>
              <a:gd name="connsiteX494" fmla="*/ 274108 w 421216"/>
              <a:gd name="connsiteY494" fmla="*/ 250825 h 267758"/>
              <a:gd name="connsiteX495" fmla="*/ 273579 w 421216"/>
              <a:gd name="connsiteY495" fmla="*/ 250296 h 267758"/>
              <a:gd name="connsiteX496" fmla="*/ 274108 w 421216"/>
              <a:gd name="connsiteY496" fmla="*/ 249238 h 267758"/>
              <a:gd name="connsiteX497" fmla="*/ 274638 w 421216"/>
              <a:gd name="connsiteY497" fmla="*/ 249767 h 267758"/>
              <a:gd name="connsiteX498" fmla="*/ 276225 w 421216"/>
              <a:gd name="connsiteY498" fmla="*/ 251354 h 267758"/>
              <a:gd name="connsiteX499" fmla="*/ 276754 w 421216"/>
              <a:gd name="connsiteY499" fmla="*/ 251354 h 267758"/>
              <a:gd name="connsiteX500" fmla="*/ 277813 w 421216"/>
              <a:gd name="connsiteY500" fmla="*/ 250825 h 267758"/>
              <a:gd name="connsiteX501" fmla="*/ 279929 w 421216"/>
              <a:gd name="connsiteY501" fmla="*/ 250296 h 267758"/>
              <a:gd name="connsiteX502" fmla="*/ 281517 w 421216"/>
              <a:gd name="connsiteY502" fmla="*/ 250296 h 267758"/>
              <a:gd name="connsiteX503" fmla="*/ 282046 w 421216"/>
              <a:gd name="connsiteY503" fmla="*/ 251354 h 267758"/>
              <a:gd name="connsiteX504" fmla="*/ 284163 w 421216"/>
              <a:gd name="connsiteY504" fmla="*/ 251354 h 267758"/>
              <a:gd name="connsiteX505" fmla="*/ 285221 w 421216"/>
              <a:gd name="connsiteY505" fmla="*/ 250825 h 267758"/>
              <a:gd name="connsiteX506" fmla="*/ 286279 w 421216"/>
              <a:gd name="connsiteY506" fmla="*/ 249767 h 267758"/>
              <a:gd name="connsiteX507" fmla="*/ 286808 w 421216"/>
              <a:gd name="connsiteY507" fmla="*/ 249238 h 267758"/>
              <a:gd name="connsiteX508" fmla="*/ 289983 w 421216"/>
              <a:gd name="connsiteY508" fmla="*/ 250296 h 267758"/>
              <a:gd name="connsiteX509" fmla="*/ 291042 w 421216"/>
              <a:gd name="connsiteY509" fmla="*/ 248708 h 267758"/>
              <a:gd name="connsiteX510" fmla="*/ 294217 w 421216"/>
              <a:gd name="connsiteY510" fmla="*/ 248179 h 267758"/>
              <a:gd name="connsiteX511" fmla="*/ 294746 w 421216"/>
              <a:gd name="connsiteY511" fmla="*/ 247650 h 267758"/>
              <a:gd name="connsiteX512" fmla="*/ 294746 w 421216"/>
              <a:gd name="connsiteY512" fmla="*/ 246063 h 267758"/>
              <a:gd name="connsiteX513" fmla="*/ 294746 w 421216"/>
              <a:gd name="connsiteY513" fmla="*/ 245533 h 267758"/>
              <a:gd name="connsiteX514" fmla="*/ 296862 w 421216"/>
              <a:gd name="connsiteY514" fmla="*/ 245004 h 267758"/>
              <a:gd name="connsiteX515" fmla="*/ 298450 w 421216"/>
              <a:gd name="connsiteY515" fmla="*/ 243417 h 267758"/>
              <a:gd name="connsiteX516" fmla="*/ 301625 w 421216"/>
              <a:gd name="connsiteY516" fmla="*/ 242888 h 267758"/>
              <a:gd name="connsiteX517" fmla="*/ 303742 w 421216"/>
              <a:gd name="connsiteY517" fmla="*/ 240242 h 267758"/>
              <a:gd name="connsiteX518" fmla="*/ 304800 w 421216"/>
              <a:gd name="connsiteY518" fmla="*/ 240242 h 267758"/>
              <a:gd name="connsiteX519" fmla="*/ 304271 w 421216"/>
              <a:gd name="connsiteY519" fmla="*/ 237067 h 267758"/>
              <a:gd name="connsiteX520" fmla="*/ 304800 w 421216"/>
              <a:gd name="connsiteY520" fmla="*/ 236538 h 267758"/>
              <a:gd name="connsiteX521" fmla="*/ 305329 w 421216"/>
              <a:gd name="connsiteY521" fmla="*/ 236538 h 267758"/>
              <a:gd name="connsiteX522" fmla="*/ 307975 w 421216"/>
              <a:gd name="connsiteY522" fmla="*/ 237067 h 267758"/>
              <a:gd name="connsiteX523" fmla="*/ 309033 w 421216"/>
              <a:gd name="connsiteY523" fmla="*/ 235479 h 267758"/>
              <a:gd name="connsiteX524" fmla="*/ 311150 w 421216"/>
              <a:gd name="connsiteY524" fmla="*/ 233892 h 267758"/>
              <a:gd name="connsiteX525" fmla="*/ 312737 w 421216"/>
              <a:gd name="connsiteY525" fmla="*/ 230717 h 267758"/>
              <a:gd name="connsiteX526" fmla="*/ 313267 w 421216"/>
              <a:gd name="connsiteY526" fmla="*/ 229658 h 267758"/>
              <a:gd name="connsiteX527" fmla="*/ 314854 w 421216"/>
              <a:gd name="connsiteY527" fmla="*/ 229129 h 267758"/>
              <a:gd name="connsiteX528" fmla="*/ 315383 w 421216"/>
              <a:gd name="connsiteY528" fmla="*/ 228071 h 267758"/>
              <a:gd name="connsiteX529" fmla="*/ 315913 w 421216"/>
              <a:gd name="connsiteY529" fmla="*/ 227542 h 267758"/>
              <a:gd name="connsiteX530" fmla="*/ 315383 w 421216"/>
              <a:gd name="connsiteY530" fmla="*/ 225425 h 267758"/>
              <a:gd name="connsiteX531" fmla="*/ 316442 w 421216"/>
              <a:gd name="connsiteY531" fmla="*/ 223838 h 267758"/>
              <a:gd name="connsiteX532" fmla="*/ 315383 w 421216"/>
              <a:gd name="connsiteY532" fmla="*/ 221192 h 267758"/>
              <a:gd name="connsiteX533" fmla="*/ 316442 w 421216"/>
              <a:gd name="connsiteY533" fmla="*/ 220663 h 267758"/>
              <a:gd name="connsiteX534" fmla="*/ 318558 w 421216"/>
              <a:gd name="connsiteY534" fmla="*/ 220663 h 267758"/>
              <a:gd name="connsiteX535" fmla="*/ 319087 w 421216"/>
              <a:gd name="connsiteY535" fmla="*/ 219604 h 267758"/>
              <a:gd name="connsiteX536" fmla="*/ 320146 w 421216"/>
              <a:gd name="connsiteY536" fmla="*/ 218546 h 267758"/>
              <a:gd name="connsiteX537" fmla="*/ 321733 w 421216"/>
              <a:gd name="connsiteY537" fmla="*/ 216958 h 267758"/>
              <a:gd name="connsiteX538" fmla="*/ 322792 w 421216"/>
              <a:gd name="connsiteY538" fmla="*/ 213783 h 267758"/>
              <a:gd name="connsiteX539" fmla="*/ 325967 w 421216"/>
              <a:gd name="connsiteY539" fmla="*/ 209550 h 267758"/>
              <a:gd name="connsiteX540" fmla="*/ 326496 w 421216"/>
              <a:gd name="connsiteY540" fmla="*/ 209021 h 267758"/>
              <a:gd name="connsiteX541" fmla="*/ 327554 w 421216"/>
              <a:gd name="connsiteY541" fmla="*/ 210079 h 267758"/>
              <a:gd name="connsiteX542" fmla="*/ 328083 w 421216"/>
              <a:gd name="connsiteY542" fmla="*/ 209550 h 267758"/>
              <a:gd name="connsiteX543" fmla="*/ 328612 w 421216"/>
              <a:gd name="connsiteY543" fmla="*/ 207963 h 267758"/>
              <a:gd name="connsiteX544" fmla="*/ 328612 w 421216"/>
              <a:gd name="connsiteY544" fmla="*/ 206904 h 267758"/>
              <a:gd name="connsiteX545" fmla="*/ 329142 w 421216"/>
              <a:gd name="connsiteY545" fmla="*/ 204788 h 267758"/>
              <a:gd name="connsiteX546" fmla="*/ 330200 w 421216"/>
              <a:gd name="connsiteY546" fmla="*/ 202142 h 267758"/>
              <a:gd name="connsiteX547" fmla="*/ 330729 w 421216"/>
              <a:gd name="connsiteY547" fmla="*/ 201083 h 267758"/>
              <a:gd name="connsiteX548" fmla="*/ 330200 w 421216"/>
              <a:gd name="connsiteY548" fmla="*/ 200554 h 267758"/>
              <a:gd name="connsiteX549" fmla="*/ 329142 w 421216"/>
              <a:gd name="connsiteY549" fmla="*/ 200554 h 267758"/>
              <a:gd name="connsiteX550" fmla="*/ 329142 w 421216"/>
              <a:gd name="connsiteY550" fmla="*/ 200025 h 267758"/>
              <a:gd name="connsiteX551" fmla="*/ 330729 w 421216"/>
              <a:gd name="connsiteY551" fmla="*/ 198438 h 267758"/>
              <a:gd name="connsiteX552" fmla="*/ 331788 w 421216"/>
              <a:gd name="connsiteY552" fmla="*/ 197379 h 267758"/>
              <a:gd name="connsiteX553" fmla="*/ 331788 w 421216"/>
              <a:gd name="connsiteY553" fmla="*/ 196850 h 267758"/>
              <a:gd name="connsiteX554" fmla="*/ 330200 w 421216"/>
              <a:gd name="connsiteY554" fmla="*/ 196850 h 267758"/>
              <a:gd name="connsiteX555" fmla="*/ 329142 w 421216"/>
              <a:gd name="connsiteY555" fmla="*/ 196321 h 267758"/>
              <a:gd name="connsiteX556" fmla="*/ 327554 w 421216"/>
              <a:gd name="connsiteY556" fmla="*/ 194204 h 267758"/>
              <a:gd name="connsiteX557" fmla="*/ 327025 w 421216"/>
              <a:gd name="connsiteY557" fmla="*/ 194204 h 267758"/>
              <a:gd name="connsiteX558" fmla="*/ 325438 w 421216"/>
              <a:gd name="connsiteY558" fmla="*/ 194204 h 267758"/>
              <a:gd name="connsiteX559" fmla="*/ 322263 w 421216"/>
              <a:gd name="connsiteY559" fmla="*/ 195792 h 267758"/>
              <a:gd name="connsiteX560" fmla="*/ 319087 w 421216"/>
              <a:gd name="connsiteY560" fmla="*/ 195263 h 267758"/>
              <a:gd name="connsiteX561" fmla="*/ 321204 w 421216"/>
              <a:gd name="connsiteY561" fmla="*/ 194204 h 267758"/>
              <a:gd name="connsiteX562" fmla="*/ 323850 w 421216"/>
              <a:gd name="connsiteY562" fmla="*/ 193146 h 267758"/>
              <a:gd name="connsiteX563" fmla="*/ 326496 w 421216"/>
              <a:gd name="connsiteY563" fmla="*/ 191558 h 267758"/>
              <a:gd name="connsiteX564" fmla="*/ 328612 w 421216"/>
              <a:gd name="connsiteY564" fmla="*/ 190500 h 267758"/>
              <a:gd name="connsiteX565" fmla="*/ 330200 w 421216"/>
              <a:gd name="connsiteY565" fmla="*/ 190500 h 267758"/>
              <a:gd name="connsiteX566" fmla="*/ 330729 w 421216"/>
              <a:gd name="connsiteY566" fmla="*/ 189971 h 267758"/>
              <a:gd name="connsiteX567" fmla="*/ 330729 w 421216"/>
              <a:gd name="connsiteY567" fmla="*/ 188913 h 267758"/>
              <a:gd name="connsiteX568" fmla="*/ 329671 w 421216"/>
              <a:gd name="connsiteY568" fmla="*/ 186267 h 267758"/>
              <a:gd name="connsiteX569" fmla="*/ 328612 w 421216"/>
              <a:gd name="connsiteY569" fmla="*/ 185208 h 267758"/>
              <a:gd name="connsiteX570" fmla="*/ 328083 w 421216"/>
              <a:gd name="connsiteY570" fmla="*/ 184679 h 267758"/>
              <a:gd name="connsiteX571" fmla="*/ 330729 w 421216"/>
              <a:gd name="connsiteY571" fmla="*/ 183621 h 267758"/>
              <a:gd name="connsiteX572" fmla="*/ 330729 w 421216"/>
              <a:gd name="connsiteY572" fmla="*/ 183092 h 267758"/>
              <a:gd name="connsiteX573" fmla="*/ 330729 w 421216"/>
              <a:gd name="connsiteY573" fmla="*/ 182033 h 267758"/>
              <a:gd name="connsiteX574" fmla="*/ 329671 w 421216"/>
              <a:gd name="connsiteY574" fmla="*/ 180975 h 267758"/>
              <a:gd name="connsiteX575" fmla="*/ 328083 w 421216"/>
              <a:gd name="connsiteY575" fmla="*/ 180446 h 267758"/>
              <a:gd name="connsiteX576" fmla="*/ 326496 w 421216"/>
              <a:gd name="connsiteY576" fmla="*/ 178329 h 267758"/>
              <a:gd name="connsiteX577" fmla="*/ 324379 w 421216"/>
              <a:gd name="connsiteY577" fmla="*/ 177271 h 267758"/>
              <a:gd name="connsiteX578" fmla="*/ 323850 w 421216"/>
              <a:gd name="connsiteY578" fmla="*/ 176213 h 267758"/>
              <a:gd name="connsiteX579" fmla="*/ 324379 w 421216"/>
              <a:gd name="connsiteY579" fmla="*/ 174096 h 267758"/>
              <a:gd name="connsiteX580" fmla="*/ 323850 w 421216"/>
              <a:gd name="connsiteY580" fmla="*/ 172509 h 267758"/>
              <a:gd name="connsiteX581" fmla="*/ 321733 w 421216"/>
              <a:gd name="connsiteY581" fmla="*/ 170392 h 267758"/>
              <a:gd name="connsiteX582" fmla="*/ 320675 w 421216"/>
              <a:gd name="connsiteY582" fmla="*/ 166158 h 267758"/>
              <a:gd name="connsiteX583" fmla="*/ 319087 w 421216"/>
              <a:gd name="connsiteY583" fmla="*/ 164042 h 267758"/>
              <a:gd name="connsiteX584" fmla="*/ 314854 w 421216"/>
              <a:gd name="connsiteY584" fmla="*/ 160338 h 267758"/>
              <a:gd name="connsiteX585" fmla="*/ 312737 w 421216"/>
              <a:gd name="connsiteY585" fmla="*/ 159808 h 267758"/>
              <a:gd name="connsiteX586" fmla="*/ 312737 w 421216"/>
              <a:gd name="connsiteY586" fmla="*/ 157692 h 267758"/>
              <a:gd name="connsiteX587" fmla="*/ 312737 w 421216"/>
              <a:gd name="connsiteY587" fmla="*/ 157163 h 267758"/>
              <a:gd name="connsiteX588" fmla="*/ 317500 w 421216"/>
              <a:gd name="connsiteY588" fmla="*/ 152929 h 267758"/>
              <a:gd name="connsiteX589" fmla="*/ 318558 w 421216"/>
              <a:gd name="connsiteY589" fmla="*/ 151342 h 267758"/>
              <a:gd name="connsiteX590" fmla="*/ 319087 w 421216"/>
              <a:gd name="connsiteY590" fmla="*/ 150283 h 267758"/>
              <a:gd name="connsiteX591" fmla="*/ 319087 w 421216"/>
              <a:gd name="connsiteY591" fmla="*/ 148696 h 267758"/>
              <a:gd name="connsiteX592" fmla="*/ 320675 w 421216"/>
              <a:gd name="connsiteY592" fmla="*/ 148167 h 267758"/>
              <a:gd name="connsiteX593" fmla="*/ 320675 w 421216"/>
              <a:gd name="connsiteY593" fmla="*/ 149225 h 267758"/>
              <a:gd name="connsiteX594" fmla="*/ 321204 w 421216"/>
              <a:gd name="connsiteY594" fmla="*/ 149754 h 267758"/>
              <a:gd name="connsiteX595" fmla="*/ 322792 w 421216"/>
              <a:gd name="connsiteY595" fmla="*/ 149225 h 267758"/>
              <a:gd name="connsiteX596" fmla="*/ 323321 w 421216"/>
              <a:gd name="connsiteY596" fmla="*/ 146579 h 267758"/>
              <a:gd name="connsiteX597" fmla="*/ 325438 w 421216"/>
              <a:gd name="connsiteY597" fmla="*/ 144992 h 267758"/>
              <a:gd name="connsiteX598" fmla="*/ 330729 w 421216"/>
              <a:gd name="connsiteY598" fmla="*/ 143404 h 267758"/>
              <a:gd name="connsiteX599" fmla="*/ 332317 w 421216"/>
              <a:gd name="connsiteY599" fmla="*/ 142875 h 267758"/>
              <a:gd name="connsiteX600" fmla="*/ 334962 w 421216"/>
              <a:gd name="connsiteY600" fmla="*/ 143933 h 267758"/>
              <a:gd name="connsiteX601" fmla="*/ 334962 w 421216"/>
              <a:gd name="connsiteY601" fmla="*/ 141817 h 267758"/>
              <a:gd name="connsiteX602" fmla="*/ 336021 w 421216"/>
              <a:gd name="connsiteY602" fmla="*/ 139171 h 267758"/>
              <a:gd name="connsiteX603" fmla="*/ 334962 w 421216"/>
              <a:gd name="connsiteY603" fmla="*/ 139171 h 267758"/>
              <a:gd name="connsiteX604" fmla="*/ 333904 w 421216"/>
              <a:gd name="connsiteY604" fmla="*/ 138642 h 267758"/>
              <a:gd name="connsiteX605" fmla="*/ 332317 w 421216"/>
              <a:gd name="connsiteY605" fmla="*/ 138642 h 267758"/>
              <a:gd name="connsiteX606" fmla="*/ 329142 w 421216"/>
              <a:gd name="connsiteY606" fmla="*/ 139171 h 267758"/>
              <a:gd name="connsiteX607" fmla="*/ 327554 w 421216"/>
              <a:gd name="connsiteY607" fmla="*/ 138113 h 267758"/>
              <a:gd name="connsiteX608" fmla="*/ 324908 w 421216"/>
              <a:gd name="connsiteY608" fmla="*/ 135996 h 267758"/>
              <a:gd name="connsiteX609" fmla="*/ 323850 w 421216"/>
              <a:gd name="connsiteY609" fmla="*/ 135996 h 267758"/>
              <a:gd name="connsiteX610" fmla="*/ 322263 w 421216"/>
              <a:gd name="connsiteY610" fmla="*/ 136525 h 267758"/>
              <a:gd name="connsiteX611" fmla="*/ 320675 w 421216"/>
              <a:gd name="connsiteY611" fmla="*/ 137054 h 267758"/>
              <a:gd name="connsiteX612" fmla="*/ 319087 w 421216"/>
              <a:gd name="connsiteY612" fmla="*/ 138642 h 267758"/>
              <a:gd name="connsiteX613" fmla="*/ 316442 w 421216"/>
              <a:gd name="connsiteY613" fmla="*/ 140759 h 267758"/>
              <a:gd name="connsiteX614" fmla="*/ 314325 w 421216"/>
              <a:gd name="connsiteY614" fmla="*/ 141288 h 267758"/>
              <a:gd name="connsiteX615" fmla="*/ 312208 w 421216"/>
              <a:gd name="connsiteY615" fmla="*/ 141288 h 267758"/>
              <a:gd name="connsiteX616" fmla="*/ 311679 w 421216"/>
              <a:gd name="connsiteY616" fmla="*/ 140229 h 267758"/>
              <a:gd name="connsiteX617" fmla="*/ 311150 w 421216"/>
              <a:gd name="connsiteY617" fmla="*/ 138113 h 267758"/>
              <a:gd name="connsiteX618" fmla="*/ 311679 w 421216"/>
              <a:gd name="connsiteY618" fmla="*/ 135996 h 267758"/>
              <a:gd name="connsiteX619" fmla="*/ 311679 w 421216"/>
              <a:gd name="connsiteY619" fmla="*/ 133879 h 267758"/>
              <a:gd name="connsiteX620" fmla="*/ 310621 w 421216"/>
              <a:gd name="connsiteY620" fmla="*/ 133350 h 267758"/>
              <a:gd name="connsiteX621" fmla="*/ 306917 w 421216"/>
              <a:gd name="connsiteY621" fmla="*/ 133350 h 267758"/>
              <a:gd name="connsiteX622" fmla="*/ 302683 w 421216"/>
              <a:gd name="connsiteY622" fmla="*/ 131763 h 267758"/>
              <a:gd name="connsiteX623" fmla="*/ 302154 w 421216"/>
              <a:gd name="connsiteY623" fmla="*/ 130175 h 267758"/>
              <a:gd name="connsiteX624" fmla="*/ 301625 w 421216"/>
              <a:gd name="connsiteY624" fmla="*/ 129117 h 267758"/>
              <a:gd name="connsiteX625" fmla="*/ 302683 w 421216"/>
              <a:gd name="connsiteY625" fmla="*/ 126471 h 267758"/>
              <a:gd name="connsiteX626" fmla="*/ 303742 w 421216"/>
              <a:gd name="connsiteY626" fmla="*/ 124354 h 267758"/>
              <a:gd name="connsiteX627" fmla="*/ 304800 w 421216"/>
              <a:gd name="connsiteY627" fmla="*/ 123825 h 267758"/>
              <a:gd name="connsiteX628" fmla="*/ 306388 w 421216"/>
              <a:gd name="connsiteY628" fmla="*/ 123825 h 267758"/>
              <a:gd name="connsiteX629" fmla="*/ 307446 w 421216"/>
              <a:gd name="connsiteY629" fmla="*/ 125942 h 267758"/>
              <a:gd name="connsiteX630" fmla="*/ 308504 w 421216"/>
              <a:gd name="connsiteY630" fmla="*/ 125413 h 267758"/>
              <a:gd name="connsiteX631" fmla="*/ 309563 w 421216"/>
              <a:gd name="connsiteY631" fmla="*/ 124354 h 267758"/>
              <a:gd name="connsiteX632" fmla="*/ 311150 w 421216"/>
              <a:gd name="connsiteY632" fmla="*/ 124884 h 267758"/>
              <a:gd name="connsiteX633" fmla="*/ 312208 w 421216"/>
              <a:gd name="connsiteY633" fmla="*/ 123825 h 267758"/>
              <a:gd name="connsiteX634" fmla="*/ 313796 w 421216"/>
              <a:gd name="connsiteY634" fmla="*/ 122238 h 267758"/>
              <a:gd name="connsiteX635" fmla="*/ 313796 w 421216"/>
              <a:gd name="connsiteY635" fmla="*/ 120650 h 267758"/>
              <a:gd name="connsiteX636" fmla="*/ 315383 w 421216"/>
              <a:gd name="connsiteY636" fmla="*/ 119063 h 267758"/>
              <a:gd name="connsiteX637" fmla="*/ 318029 w 421216"/>
              <a:gd name="connsiteY637" fmla="*/ 117475 h 267758"/>
              <a:gd name="connsiteX638" fmla="*/ 320146 w 421216"/>
              <a:gd name="connsiteY638" fmla="*/ 116946 h 267758"/>
              <a:gd name="connsiteX639" fmla="*/ 321204 w 421216"/>
              <a:gd name="connsiteY639" fmla="*/ 116417 h 267758"/>
              <a:gd name="connsiteX640" fmla="*/ 324908 w 421216"/>
              <a:gd name="connsiteY640" fmla="*/ 112183 h 267758"/>
              <a:gd name="connsiteX641" fmla="*/ 326496 w 421216"/>
              <a:gd name="connsiteY641" fmla="*/ 110596 h 267758"/>
              <a:gd name="connsiteX642" fmla="*/ 329142 w 421216"/>
              <a:gd name="connsiteY642" fmla="*/ 110596 h 267758"/>
              <a:gd name="connsiteX643" fmla="*/ 331258 w 421216"/>
              <a:gd name="connsiteY643" fmla="*/ 111654 h 267758"/>
              <a:gd name="connsiteX644" fmla="*/ 333904 w 421216"/>
              <a:gd name="connsiteY644" fmla="*/ 113771 h 267758"/>
              <a:gd name="connsiteX645" fmla="*/ 333904 w 421216"/>
              <a:gd name="connsiteY645" fmla="*/ 114829 h 267758"/>
              <a:gd name="connsiteX646" fmla="*/ 333375 w 421216"/>
              <a:gd name="connsiteY646" fmla="*/ 115359 h 267758"/>
              <a:gd name="connsiteX647" fmla="*/ 331788 w 421216"/>
              <a:gd name="connsiteY647" fmla="*/ 116946 h 267758"/>
              <a:gd name="connsiteX648" fmla="*/ 330729 w 421216"/>
              <a:gd name="connsiteY648" fmla="*/ 118533 h 267758"/>
              <a:gd name="connsiteX649" fmla="*/ 328083 w 421216"/>
              <a:gd name="connsiteY649" fmla="*/ 121179 h 267758"/>
              <a:gd name="connsiteX650" fmla="*/ 328083 w 421216"/>
              <a:gd name="connsiteY650" fmla="*/ 122238 h 267758"/>
              <a:gd name="connsiteX651" fmla="*/ 328083 w 421216"/>
              <a:gd name="connsiteY651" fmla="*/ 122767 h 267758"/>
              <a:gd name="connsiteX652" fmla="*/ 329142 w 421216"/>
              <a:gd name="connsiteY652" fmla="*/ 122767 h 267758"/>
              <a:gd name="connsiteX653" fmla="*/ 330729 w 421216"/>
              <a:gd name="connsiteY653" fmla="*/ 123296 h 267758"/>
              <a:gd name="connsiteX654" fmla="*/ 327025 w 421216"/>
              <a:gd name="connsiteY654" fmla="*/ 127000 h 267758"/>
              <a:gd name="connsiteX655" fmla="*/ 327025 w 421216"/>
              <a:gd name="connsiteY655" fmla="*/ 127529 h 267758"/>
              <a:gd name="connsiteX656" fmla="*/ 328083 w 421216"/>
              <a:gd name="connsiteY656" fmla="*/ 127529 h 267758"/>
              <a:gd name="connsiteX657" fmla="*/ 329671 w 421216"/>
              <a:gd name="connsiteY657" fmla="*/ 126471 h 267758"/>
              <a:gd name="connsiteX658" fmla="*/ 333375 w 421216"/>
              <a:gd name="connsiteY658" fmla="*/ 123825 h 267758"/>
              <a:gd name="connsiteX659" fmla="*/ 340254 w 421216"/>
              <a:gd name="connsiteY659" fmla="*/ 120121 h 267758"/>
              <a:gd name="connsiteX660" fmla="*/ 346604 w 421216"/>
              <a:gd name="connsiteY660" fmla="*/ 119592 h 267758"/>
              <a:gd name="connsiteX661" fmla="*/ 347663 w 421216"/>
              <a:gd name="connsiteY661" fmla="*/ 118533 h 267758"/>
              <a:gd name="connsiteX662" fmla="*/ 348192 w 421216"/>
              <a:gd name="connsiteY662" fmla="*/ 119063 h 267758"/>
              <a:gd name="connsiteX663" fmla="*/ 350308 w 421216"/>
              <a:gd name="connsiteY663" fmla="*/ 115359 h 267758"/>
              <a:gd name="connsiteX664" fmla="*/ 351896 w 421216"/>
              <a:gd name="connsiteY664" fmla="*/ 114300 h 267758"/>
              <a:gd name="connsiteX665" fmla="*/ 356658 w 421216"/>
              <a:gd name="connsiteY665" fmla="*/ 111654 h 267758"/>
              <a:gd name="connsiteX666" fmla="*/ 359833 w 421216"/>
              <a:gd name="connsiteY666" fmla="*/ 110067 h 267758"/>
              <a:gd name="connsiteX667" fmla="*/ 361950 w 421216"/>
              <a:gd name="connsiteY667" fmla="*/ 107950 h 267758"/>
              <a:gd name="connsiteX668" fmla="*/ 364067 w 421216"/>
              <a:gd name="connsiteY668" fmla="*/ 104246 h 267758"/>
              <a:gd name="connsiteX669" fmla="*/ 365125 w 421216"/>
              <a:gd name="connsiteY669" fmla="*/ 103717 h 267758"/>
              <a:gd name="connsiteX670" fmla="*/ 366712 w 421216"/>
              <a:gd name="connsiteY670" fmla="*/ 103717 h 267758"/>
              <a:gd name="connsiteX671" fmla="*/ 367771 w 421216"/>
              <a:gd name="connsiteY671" fmla="*/ 104775 h 267758"/>
              <a:gd name="connsiteX672" fmla="*/ 368829 w 421216"/>
              <a:gd name="connsiteY672" fmla="*/ 106363 h 267758"/>
              <a:gd name="connsiteX673" fmla="*/ 370417 w 421216"/>
              <a:gd name="connsiteY673" fmla="*/ 106363 h 267758"/>
              <a:gd name="connsiteX674" fmla="*/ 373592 w 421216"/>
              <a:gd name="connsiteY674" fmla="*/ 106363 h 267758"/>
              <a:gd name="connsiteX675" fmla="*/ 375179 w 421216"/>
              <a:gd name="connsiteY675" fmla="*/ 105833 h 267758"/>
              <a:gd name="connsiteX676" fmla="*/ 375179 w 421216"/>
              <a:gd name="connsiteY676" fmla="*/ 105304 h 267758"/>
              <a:gd name="connsiteX677" fmla="*/ 373592 w 421216"/>
              <a:gd name="connsiteY677" fmla="*/ 102658 h 267758"/>
              <a:gd name="connsiteX678" fmla="*/ 373592 w 421216"/>
              <a:gd name="connsiteY678" fmla="*/ 101071 h 267758"/>
              <a:gd name="connsiteX679" fmla="*/ 374650 w 421216"/>
              <a:gd name="connsiteY679" fmla="*/ 100542 h 267758"/>
              <a:gd name="connsiteX680" fmla="*/ 375708 w 421216"/>
              <a:gd name="connsiteY680" fmla="*/ 100013 h 267758"/>
              <a:gd name="connsiteX681" fmla="*/ 376767 w 421216"/>
              <a:gd name="connsiteY681" fmla="*/ 100542 h 267758"/>
              <a:gd name="connsiteX682" fmla="*/ 378354 w 421216"/>
              <a:gd name="connsiteY682" fmla="*/ 101071 h 267758"/>
              <a:gd name="connsiteX683" fmla="*/ 379942 w 421216"/>
              <a:gd name="connsiteY683" fmla="*/ 101071 h 267758"/>
              <a:gd name="connsiteX684" fmla="*/ 384704 w 421216"/>
              <a:gd name="connsiteY684" fmla="*/ 97896 h 267758"/>
              <a:gd name="connsiteX685" fmla="*/ 385233 w 421216"/>
              <a:gd name="connsiteY685" fmla="*/ 95250 h 267758"/>
              <a:gd name="connsiteX686" fmla="*/ 386821 w 421216"/>
              <a:gd name="connsiteY686" fmla="*/ 93663 h 267758"/>
              <a:gd name="connsiteX687" fmla="*/ 387350 w 421216"/>
              <a:gd name="connsiteY687" fmla="*/ 93134 h 267758"/>
              <a:gd name="connsiteX688" fmla="*/ 388408 w 421216"/>
              <a:gd name="connsiteY688" fmla="*/ 93134 h 267758"/>
              <a:gd name="connsiteX689" fmla="*/ 389996 w 421216"/>
              <a:gd name="connsiteY689" fmla="*/ 95779 h 267758"/>
              <a:gd name="connsiteX690" fmla="*/ 390525 w 421216"/>
              <a:gd name="connsiteY690" fmla="*/ 95779 h 267758"/>
              <a:gd name="connsiteX691" fmla="*/ 394229 w 421216"/>
              <a:gd name="connsiteY691" fmla="*/ 93663 h 267758"/>
              <a:gd name="connsiteX692" fmla="*/ 395817 w 421216"/>
              <a:gd name="connsiteY692" fmla="*/ 92075 h 267758"/>
              <a:gd name="connsiteX693" fmla="*/ 396346 w 421216"/>
              <a:gd name="connsiteY693" fmla="*/ 91017 h 267758"/>
              <a:gd name="connsiteX694" fmla="*/ 395817 w 421216"/>
              <a:gd name="connsiteY694" fmla="*/ 90488 h 267758"/>
              <a:gd name="connsiteX695" fmla="*/ 395817 w 421216"/>
              <a:gd name="connsiteY695" fmla="*/ 89958 h 267758"/>
              <a:gd name="connsiteX696" fmla="*/ 396346 w 421216"/>
              <a:gd name="connsiteY696" fmla="*/ 89429 h 267758"/>
              <a:gd name="connsiteX697" fmla="*/ 396346 w 421216"/>
              <a:gd name="connsiteY697" fmla="*/ 87842 h 267758"/>
              <a:gd name="connsiteX698" fmla="*/ 396346 w 421216"/>
              <a:gd name="connsiteY698" fmla="*/ 83079 h 267758"/>
              <a:gd name="connsiteX699" fmla="*/ 395288 w 421216"/>
              <a:gd name="connsiteY699" fmla="*/ 79904 h 267758"/>
              <a:gd name="connsiteX700" fmla="*/ 395288 w 421216"/>
              <a:gd name="connsiteY700" fmla="*/ 77788 h 267758"/>
              <a:gd name="connsiteX701" fmla="*/ 400579 w 421216"/>
              <a:gd name="connsiteY701" fmla="*/ 73554 h 267758"/>
              <a:gd name="connsiteX702" fmla="*/ 401638 w 421216"/>
              <a:gd name="connsiteY702" fmla="*/ 74083 h 267758"/>
              <a:gd name="connsiteX703" fmla="*/ 405871 w 421216"/>
              <a:gd name="connsiteY703" fmla="*/ 75671 h 267758"/>
              <a:gd name="connsiteX704" fmla="*/ 407458 w 421216"/>
              <a:gd name="connsiteY704" fmla="*/ 76200 h 267758"/>
              <a:gd name="connsiteX705" fmla="*/ 409046 w 421216"/>
              <a:gd name="connsiteY705" fmla="*/ 74613 h 267758"/>
              <a:gd name="connsiteX706" fmla="*/ 411692 w 421216"/>
              <a:gd name="connsiteY706" fmla="*/ 70379 h 267758"/>
              <a:gd name="connsiteX707" fmla="*/ 413808 w 421216"/>
              <a:gd name="connsiteY707" fmla="*/ 65088 h 267758"/>
              <a:gd name="connsiteX708" fmla="*/ 414337 w 421216"/>
              <a:gd name="connsiteY708" fmla="*/ 64558 h 267758"/>
              <a:gd name="connsiteX709" fmla="*/ 415396 w 421216"/>
              <a:gd name="connsiteY709" fmla="*/ 61913 h 267758"/>
              <a:gd name="connsiteX710" fmla="*/ 416983 w 421216"/>
              <a:gd name="connsiteY710" fmla="*/ 56092 h 267758"/>
              <a:gd name="connsiteX711" fmla="*/ 418571 w 421216"/>
              <a:gd name="connsiteY711" fmla="*/ 54504 h 267758"/>
              <a:gd name="connsiteX712" fmla="*/ 421217 w 421216"/>
              <a:gd name="connsiteY712" fmla="*/ 52917 h 26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Lst>
            <a:rect l="l" t="t" r="r" b="b"/>
            <a:pathLst>
              <a:path w="421216" h="267758">
                <a:moveTo>
                  <a:pt x="420688" y="50800"/>
                </a:moveTo>
                <a:lnTo>
                  <a:pt x="420158" y="48154"/>
                </a:lnTo>
                <a:lnTo>
                  <a:pt x="419629" y="48154"/>
                </a:lnTo>
                <a:lnTo>
                  <a:pt x="416983" y="48154"/>
                </a:lnTo>
                <a:lnTo>
                  <a:pt x="409046" y="49742"/>
                </a:lnTo>
                <a:lnTo>
                  <a:pt x="404283" y="51859"/>
                </a:lnTo>
                <a:lnTo>
                  <a:pt x="394758" y="52388"/>
                </a:lnTo>
                <a:lnTo>
                  <a:pt x="394229" y="50800"/>
                </a:lnTo>
                <a:lnTo>
                  <a:pt x="391583" y="42333"/>
                </a:lnTo>
                <a:lnTo>
                  <a:pt x="391054" y="41804"/>
                </a:lnTo>
                <a:lnTo>
                  <a:pt x="382587" y="38100"/>
                </a:lnTo>
                <a:lnTo>
                  <a:pt x="378354" y="37571"/>
                </a:lnTo>
                <a:lnTo>
                  <a:pt x="372533" y="34925"/>
                </a:lnTo>
                <a:lnTo>
                  <a:pt x="371475" y="33338"/>
                </a:lnTo>
                <a:lnTo>
                  <a:pt x="361950" y="9525"/>
                </a:lnTo>
                <a:lnTo>
                  <a:pt x="359833" y="5292"/>
                </a:lnTo>
                <a:lnTo>
                  <a:pt x="357717" y="3175"/>
                </a:lnTo>
                <a:lnTo>
                  <a:pt x="355600" y="3175"/>
                </a:lnTo>
                <a:lnTo>
                  <a:pt x="351367" y="3704"/>
                </a:lnTo>
                <a:lnTo>
                  <a:pt x="349250" y="3175"/>
                </a:lnTo>
                <a:lnTo>
                  <a:pt x="346075" y="1058"/>
                </a:lnTo>
                <a:lnTo>
                  <a:pt x="342371" y="0"/>
                </a:lnTo>
                <a:lnTo>
                  <a:pt x="327554" y="1588"/>
                </a:lnTo>
                <a:lnTo>
                  <a:pt x="324379" y="3175"/>
                </a:lnTo>
                <a:lnTo>
                  <a:pt x="319617" y="7408"/>
                </a:lnTo>
                <a:lnTo>
                  <a:pt x="319087" y="8467"/>
                </a:lnTo>
                <a:lnTo>
                  <a:pt x="321733" y="7938"/>
                </a:lnTo>
                <a:lnTo>
                  <a:pt x="323321" y="8467"/>
                </a:lnTo>
                <a:lnTo>
                  <a:pt x="324908" y="9525"/>
                </a:lnTo>
                <a:lnTo>
                  <a:pt x="325438" y="10583"/>
                </a:lnTo>
                <a:lnTo>
                  <a:pt x="324908" y="13759"/>
                </a:lnTo>
                <a:lnTo>
                  <a:pt x="320146" y="16404"/>
                </a:lnTo>
                <a:lnTo>
                  <a:pt x="318558" y="19050"/>
                </a:lnTo>
                <a:lnTo>
                  <a:pt x="313796" y="25929"/>
                </a:lnTo>
                <a:lnTo>
                  <a:pt x="313267" y="26988"/>
                </a:lnTo>
                <a:lnTo>
                  <a:pt x="313796" y="27517"/>
                </a:lnTo>
                <a:lnTo>
                  <a:pt x="314854" y="29104"/>
                </a:lnTo>
                <a:lnTo>
                  <a:pt x="314854" y="30163"/>
                </a:lnTo>
                <a:lnTo>
                  <a:pt x="314854" y="31221"/>
                </a:lnTo>
                <a:lnTo>
                  <a:pt x="312208" y="32279"/>
                </a:lnTo>
                <a:lnTo>
                  <a:pt x="304800" y="35454"/>
                </a:lnTo>
                <a:lnTo>
                  <a:pt x="303212" y="35984"/>
                </a:lnTo>
                <a:lnTo>
                  <a:pt x="302154" y="35984"/>
                </a:lnTo>
                <a:lnTo>
                  <a:pt x="298450" y="33867"/>
                </a:lnTo>
                <a:lnTo>
                  <a:pt x="296862" y="32808"/>
                </a:lnTo>
                <a:lnTo>
                  <a:pt x="296333" y="33867"/>
                </a:lnTo>
                <a:lnTo>
                  <a:pt x="288925" y="49213"/>
                </a:lnTo>
                <a:lnTo>
                  <a:pt x="289983" y="52388"/>
                </a:lnTo>
                <a:lnTo>
                  <a:pt x="291042" y="52388"/>
                </a:lnTo>
                <a:lnTo>
                  <a:pt x="294217" y="50800"/>
                </a:lnTo>
                <a:lnTo>
                  <a:pt x="296333" y="50800"/>
                </a:lnTo>
                <a:lnTo>
                  <a:pt x="297921" y="50800"/>
                </a:lnTo>
                <a:lnTo>
                  <a:pt x="298979" y="50800"/>
                </a:lnTo>
                <a:lnTo>
                  <a:pt x="300567" y="52388"/>
                </a:lnTo>
                <a:lnTo>
                  <a:pt x="301096" y="52917"/>
                </a:lnTo>
                <a:lnTo>
                  <a:pt x="305329" y="49742"/>
                </a:lnTo>
                <a:lnTo>
                  <a:pt x="306388" y="49742"/>
                </a:lnTo>
                <a:lnTo>
                  <a:pt x="309033" y="50800"/>
                </a:lnTo>
                <a:lnTo>
                  <a:pt x="311150" y="51329"/>
                </a:lnTo>
                <a:lnTo>
                  <a:pt x="313267" y="53446"/>
                </a:lnTo>
                <a:lnTo>
                  <a:pt x="315913" y="57150"/>
                </a:lnTo>
                <a:lnTo>
                  <a:pt x="318029" y="59267"/>
                </a:lnTo>
                <a:lnTo>
                  <a:pt x="318029" y="60325"/>
                </a:lnTo>
                <a:lnTo>
                  <a:pt x="318029" y="61384"/>
                </a:lnTo>
                <a:lnTo>
                  <a:pt x="316442" y="61913"/>
                </a:lnTo>
                <a:lnTo>
                  <a:pt x="314854" y="61384"/>
                </a:lnTo>
                <a:lnTo>
                  <a:pt x="311679" y="61384"/>
                </a:lnTo>
                <a:lnTo>
                  <a:pt x="310621" y="61384"/>
                </a:lnTo>
                <a:lnTo>
                  <a:pt x="307975" y="61384"/>
                </a:lnTo>
                <a:lnTo>
                  <a:pt x="300567" y="64029"/>
                </a:lnTo>
                <a:lnTo>
                  <a:pt x="299508" y="64558"/>
                </a:lnTo>
                <a:lnTo>
                  <a:pt x="297921" y="64029"/>
                </a:lnTo>
                <a:lnTo>
                  <a:pt x="296333" y="64029"/>
                </a:lnTo>
                <a:lnTo>
                  <a:pt x="295275" y="64558"/>
                </a:lnTo>
                <a:lnTo>
                  <a:pt x="294217" y="66146"/>
                </a:lnTo>
                <a:lnTo>
                  <a:pt x="293158" y="69321"/>
                </a:lnTo>
                <a:lnTo>
                  <a:pt x="292100" y="69850"/>
                </a:lnTo>
                <a:lnTo>
                  <a:pt x="291042" y="70908"/>
                </a:lnTo>
                <a:lnTo>
                  <a:pt x="289454" y="71967"/>
                </a:lnTo>
                <a:lnTo>
                  <a:pt x="286279" y="72496"/>
                </a:lnTo>
                <a:lnTo>
                  <a:pt x="284692" y="71967"/>
                </a:lnTo>
                <a:lnTo>
                  <a:pt x="283104" y="71967"/>
                </a:lnTo>
                <a:lnTo>
                  <a:pt x="282575" y="71967"/>
                </a:lnTo>
                <a:lnTo>
                  <a:pt x="278871" y="75671"/>
                </a:lnTo>
                <a:lnTo>
                  <a:pt x="276225" y="77259"/>
                </a:lnTo>
                <a:lnTo>
                  <a:pt x="270933" y="77259"/>
                </a:lnTo>
                <a:lnTo>
                  <a:pt x="269346" y="77259"/>
                </a:lnTo>
                <a:lnTo>
                  <a:pt x="267229" y="75142"/>
                </a:lnTo>
                <a:lnTo>
                  <a:pt x="265112" y="74613"/>
                </a:lnTo>
                <a:lnTo>
                  <a:pt x="264054" y="75142"/>
                </a:lnTo>
                <a:lnTo>
                  <a:pt x="262467" y="75671"/>
                </a:lnTo>
                <a:lnTo>
                  <a:pt x="260879" y="78317"/>
                </a:lnTo>
                <a:lnTo>
                  <a:pt x="260350" y="79904"/>
                </a:lnTo>
                <a:lnTo>
                  <a:pt x="260350" y="80963"/>
                </a:lnTo>
                <a:lnTo>
                  <a:pt x="261408" y="83079"/>
                </a:lnTo>
                <a:lnTo>
                  <a:pt x="263525" y="85196"/>
                </a:lnTo>
                <a:lnTo>
                  <a:pt x="264054" y="85725"/>
                </a:lnTo>
                <a:lnTo>
                  <a:pt x="263525" y="86783"/>
                </a:lnTo>
                <a:lnTo>
                  <a:pt x="262467" y="87842"/>
                </a:lnTo>
                <a:lnTo>
                  <a:pt x="258763" y="88900"/>
                </a:lnTo>
                <a:lnTo>
                  <a:pt x="256646" y="90488"/>
                </a:lnTo>
                <a:lnTo>
                  <a:pt x="252942" y="94192"/>
                </a:lnTo>
                <a:lnTo>
                  <a:pt x="252413" y="94721"/>
                </a:lnTo>
                <a:lnTo>
                  <a:pt x="246063" y="97367"/>
                </a:lnTo>
                <a:lnTo>
                  <a:pt x="243946" y="97896"/>
                </a:lnTo>
                <a:lnTo>
                  <a:pt x="241300" y="97367"/>
                </a:lnTo>
                <a:lnTo>
                  <a:pt x="232304" y="97896"/>
                </a:lnTo>
                <a:lnTo>
                  <a:pt x="218017" y="103717"/>
                </a:lnTo>
                <a:lnTo>
                  <a:pt x="215900" y="104775"/>
                </a:lnTo>
                <a:lnTo>
                  <a:pt x="214842" y="104775"/>
                </a:lnTo>
                <a:lnTo>
                  <a:pt x="213254" y="103717"/>
                </a:lnTo>
                <a:lnTo>
                  <a:pt x="212725" y="102658"/>
                </a:lnTo>
                <a:lnTo>
                  <a:pt x="210608" y="102658"/>
                </a:lnTo>
                <a:lnTo>
                  <a:pt x="208492" y="102658"/>
                </a:lnTo>
                <a:lnTo>
                  <a:pt x="205846" y="102658"/>
                </a:lnTo>
                <a:lnTo>
                  <a:pt x="197379" y="99484"/>
                </a:lnTo>
                <a:lnTo>
                  <a:pt x="195263" y="97367"/>
                </a:lnTo>
                <a:lnTo>
                  <a:pt x="193146" y="96838"/>
                </a:lnTo>
                <a:lnTo>
                  <a:pt x="169333" y="96308"/>
                </a:lnTo>
                <a:lnTo>
                  <a:pt x="162983" y="95250"/>
                </a:lnTo>
                <a:lnTo>
                  <a:pt x="156633" y="95250"/>
                </a:lnTo>
                <a:lnTo>
                  <a:pt x="155046" y="94192"/>
                </a:lnTo>
                <a:lnTo>
                  <a:pt x="153987" y="92604"/>
                </a:lnTo>
                <a:lnTo>
                  <a:pt x="148696" y="84138"/>
                </a:lnTo>
                <a:lnTo>
                  <a:pt x="148696" y="82550"/>
                </a:lnTo>
                <a:lnTo>
                  <a:pt x="146579" y="81492"/>
                </a:lnTo>
                <a:lnTo>
                  <a:pt x="143933" y="80433"/>
                </a:lnTo>
                <a:lnTo>
                  <a:pt x="136525" y="76200"/>
                </a:lnTo>
                <a:lnTo>
                  <a:pt x="133350" y="75671"/>
                </a:lnTo>
                <a:lnTo>
                  <a:pt x="131763" y="75142"/>
                </a:lnTo>
                <a:lnTo>
                  <a:pt x="123825" y="75142"/>
                </a:lnTo>
                <a:lnTo>
                  <a:pt x="120650" y="74613"/>
                </a:lnTo>
                <a:lnTo>
                  <a:pt x="118004" y="73025"/>
                </a:lnTo>
                <a:lnTo>
                  <a:pt x="117475" y="72496"/>
                </a:lnTo>
                <a:lnTo>
                  <a:pt x="116946" y="70379"/>
                </a:lnTo>
                <a:lnTo>
                  <a:pt x="117475" y="70379"/>
                </a:lnTo>
                <a:lnTo>
                  <a:pt x="118533" y="69321"/>
                </a:lnTo>
                <a:lnTo>
                  <a:pt x="119063" y="67204"/>
                </a:lnTo>
                <a:lnTo>
                  <a:pt x="119592" y="64558"/>
                </a:lnTo>
                <a:lnTo>
                  <a:pt x="120650" y="62442"/>
                </a:lnTo>
                <a:lnTo>
                  <a:pt x="115888" y="54504"/>
                </a:lnTo>
                <a:lnTo>
                  <a:pt x="114300" y="51859"/>
                </a:lnTo>
                <a:lnTo>
                  <a:pt x="113242" y="51329"/>
                </a:lnTo>
                <a:lnTo>
                  <a:pt x="106892" y="49742"/>
                </a:lnTo>
                <a:lnTo>
                  <a:pt x="100013" y="45509"/>
                </a:lnTo>
                <a:lnTo>
                  <a:pt x="98954" y="43392"/>
                </a:lnTo>
                <a:lnTo>
                  <a:pt x="97896" y="39158"/>
                </a:lnTo>
                <a:lnTo>
                  <a:pt x="96837" y="39688"/>
                </a:lnTo>
                <a:lnTo>
                  <a:pt x="94721" y="39688"/>
                </a:lnTo>
                <a:lnTo>
                  <a:pt x="94721" y="39158"/>
                </a:lnTo>
                <a:lnTo>
                  <a:pt x="92604" y="39688"/>
                </a:lnTo>
                <a:lnTo>
                  <a:pt x="91017" y="40217"/>
                </a:lnTo>
                <a:lnTo>
                  <a:pt x="89958" y="41275"/>
                </a:lnTo>
                <a:lnTo>
                  <a:pt x="89958" y="44450"/>
                </a:lnTo>
                <a:lnTo>
                  <a:pt x="89429" y="45509"/>
                </a:lnTo>
                <a:lnTo>
                  <a:pt x="84667" y="45509"/>
                </a:lnTo>
                <a:lnTo>
                  <a:pt x="83079" y="46567"/>
                </a:lnTo>
                <a:lnTo>
                  <a:pt x="82021" y="49213"/>
                </a:lnTo>
                <a:lnTo>
                  <a:pt x="82550" y="52388"/>
                </a:lnTo>
                <a:lnTo>
                  <a:pt x="83079" y="55033"/>
                </a:lnTo>
                <a:lnTo>
                  <a:pt x="82550" y="56621"/>
                </a:lnTo>
                <a:lnTo>
                  <a:pt x="81492" y="58208"/>
                </a:lnTo>
                <a:lnTo>
                  <a:pt x="79904" y="58738"/>
                </a:lnTo>
                <a:lnTo>
                  <a:pt x="77788" y="58738"/>
                </a:lnTo>
                <a:lnTo>
                  <a:pt x="73554" y="58738"/>
                </a:lnTo>
                <a:lnTo>
                  <a:pt x="66146" y="56092"/>
                </a:lnTo>
                <a:lnTo>
                  <a:pt x="64558" y="58208"/>
                </a:lnTo>
                <a:lnTo>
                  <a:pt x="60854" y="68263"/>
                </a:lnTo>
                <a:lnTo>
                  <a:pt x="60325" y="69850"/>
                </a:lnTo>
                <a:lnTo>
                  <a:pt x="62442" y="71967"/>
                </a:lnTo>
                <a:lnTo>
                  <a:pt x="62442" y="73025"/>
                </a:lnTo>
                <a:lnTo>
                  <a:pt x="61913" y="73554"/>
                </a:lnTo>
                <a:lnTo>
                  <a:pt x="61383" y="74613"/>
                </a:lnTo>
                <a:lnTo>
                  <a:pt x="60325" y="74613"/>
                </a:lnTo>
                <a:lnTo>
                  <a:pt x="56621" y="73554"/>
                </a:lnTo>
                <a:lnTo>
                  <a:pt x="55033" y="73025"/>
                </a:lnTo>
                <a:lnTo>
                  <a:pt x="44979" y="75142"/>
                </a:lnTo>
                <a:lnTo>
                  <a:pt x="43921" y="75671"/>
                </a:lnTo>
                <a:lnTo>
                  <a:pt x="43392" y="77259"/>
                </a:lnTo>
                <a:lnTo>
                  <a:pt x="42862" y="77788"/>
                </a:lnTo>
                <a:lnTo>
                  <a:pt x="43921" y="78317"/>
                </a:lnTo>
                <a:lnTo>
                  <a:pt x="44979" y="78317"/>
                </a:lnTo>
                <a:lnTo>
                  <a:pt x="46567" y="78846"/>
                </a:lnTo>
                <a:lnTo>
                  <a:pt x="46567" y="83609"/>
                </a:lnTo>
                <a:lnTo>
                  <a:pt x="48154" y="87842"/>
                </a:lnTo>
                <a:lnTo>
                  <a:pt x="48683" y="89429"/>
                </a:lnTo>
                <a:lnTo>
                  <a:pt x="48154" y="91017"/>
                </a:lnTo>
                <a:lnTo>
                  <a:pt x="46038" y="93134"/>
                </a:lnTo>
                <a:lnTo>
                  <a:pt x="44979" y="94721"/>
                </a:lnTo>
                <a:lnTo>
                  <a:pt x="44979" y="95779"/>
                </a:lnTo>
                <a:lnTo>
                  <a:pt x="45508" y="98954"/>
                </a:lnTo>
                <a:lnTo>
                  <a:pt x="45508" y="100542"/>
                </a:lnTo>
                <a:lnTo>
                  <a:pt x="44450" y="101071"/>
                </a:lnTo>
                <a:lnTo>
                  <a:pt x="35454" y="103717"/>
                </a:lnTo>
                <a:lnTo>
                  <a:pt x="34396" y="104775"/>
                </a:lnTo>
                <a:lnTo>
                  <a:pt x="32279" y="107421"/>
                </a:lnTo>
                <a:lnTo>
                  <a:pt x="30692" y="109009"/>
                </a:lnTo>
                <a:lnTo>
                  <a:pt x="29104" y="109009"/>
                </a:lnTo>
                <a:lnTo>
                  <a:pt x="27517" y="109538"/>
                </a:lnTo>
                <a:lnTo>
                  <a:pt x="23813" y="108479"/>
                </a:lnTo>
                <a:lnTo>
                  <a:pt x="22754" y="109009"/>
                </a:lnTo>
                <a:lnTo>
                  <a:pt x="21696" y="110067"/>
                </a:lnTo>
                <a:lnTo>
                  <a:pt x="20108" y="113242"/>
                </a:lnTo>
                <a:lnTo>
                  <a:pt x="19050" y="114300"/>
                </a:lnTo>
                <a:lnTo>
                  <a:pt x="16404" y="114300"/>
                </a:lnTo>
                <a:lnTo>
                  <a:pt x="14817" y="114829"/>
                </a:lnTo>
                <a:lnTo>
                  <a:pt x="13758" y="114829"/>
                </a:lnTo>
                <a:lnTo>
                  <a:pt x="13229" y="112713"/>
                </a:lnTo>
                <a:lnTo>
                  <a:pt x="12171" y="112713"/>
                </a:lnTo>
                <a:lnTo>
                  <a:pt x="1058" y="118533"/>
                </a:lnTo>
                <a:lnTo>
                  <a:pt x="1058" y="119592"/>
                </a:lnTo>
                <a:lnTo>
                  <a:pt x="529" y="122238"/>
                </a:lnTo>
                <a:lnTo>
                  <a:pt x="529" y="125942"/>
                </a:lnTo>
                <a:lnTo>
                  <a:pt x="0" y="127000"/>
                </a:lnTo>
                <a:lnTo>
                  <a:pt x="0" y="128058"/>
                </a:lnTo>
                <a:lnTo>
                  <a:pt x="1058" y="129646"/>
                </a:lnTo>
                <a:lnTo>
                  <a:pt x="2646" y="129117"/>
                </a:lnTo>
                <a:lnTo>
                  <a:pt x="3175" y="128588"/>
                </a:lnTo>
                <a:lnTo>
                  <a:pt x="3704" y="129117"/>
                </a:lnTo>
                <a:lnTo>
                  <a:pt x="5821" y="129117"/>
                </a:lnTo>
                <a:lnTo>
                  <a:pt x="6879" y="129646"/>
                </a:lnTo>
                <a:lnTo>
                  <a:pt x="7938" y="131234"/>
                </a:lnTo>
                <a:lnTo>
                  <a:pt x="7938" y="133350"/>
                </a:lnTo>
                <a:lnTo>
                  <a:pt x="8467" y="133350"/>
                </a:lnTo>
                <a:lnTo>
                  <a:pt x="8467" y="133879"/>
                </a:lnTo>
                <a:lnTo>
                  <a:pt x="7938" y="135467"/>
                </a:lnTo>
                <a:lnTo>
                  <a:pt x="8996" y="135996"/>
                </a:lnTo>
                <a:lnTo>
                  <a:pt x="8467" y="137583"/>
                </a:lnTo>
                <a:lnTo>
                  <a:pt x="8996" y="138113"/>
                </a:lnTo>
                <a:lnTo>
                  <a:pt x="8467" y="138642"/>
                </a:lnTo>
                <a:lnTo>
                  <a:pt x="8467" y="139700"/>
                </a:lnTo>
                <a:lnTo>
                  <a:pt x="6879" y="140229"/>
                </a:lnTo>
                <a:lnTo>
                  <a:pt x="6350" y="140759"/>
                </a:lnTo>
                <a:lnTo>
                  <a:pt x="4763" y="140759"/>
                </a:lnTo>
                <a:lnTo>
                  <a:pt x="4763" y="141288"/>
                </a:lnTo>
                <a:lnTo>
                  <a:pt x="5292" y="141288"/>
                </a:lnTo>
                <a:lnTo>
                  <a:pt x="5821" y="141817"/>
                </a:lnTo>
                <a:lnTo>
                  <a:pt x="6879" y="142346"/>
                </a:lnTo>
                <a:lnTo>
                  <a:pt x="7938" y="141817"/>
                </a:lnTo>
                <a:lnTo>
                  <a:pt x="10583" y="142346"/>
                </a:lnTo>
                <a:lnTo>
                  <a:pt x="10583" y="143933"/>
                </a:lnTo>
                <a:lnTo>
                  <a:pt x="11112" y="143404"/>
                </a:lnTo>
                <a:lnTo>
                  <a:pt x="13229" y="143404"/>
                </a:lnTo>
                <a:lnTo>
                  <a:pt x="15346" y="146050"/>
                </a:lnTo>
                <a:lnTo>
                  <a:pt x="15346" y="147109"/>
                </a:lnTo>
                <a:lnTo>
                  <a:pt x="14288" y="149225"/>
                </a:lnTo>
                <a:lnTo>
                  <a:pt x="15346" y="149225"/>
                </a:lnTo>
                <a:lnTo>
                  <a:pt x="16404" y="151342"/>
                </a:lnTo>
                <a:lnTo>
                  <a:pt x="17992" y="150283"/>
                </a:lnTo>
                <a:lnTo>
                  <a:pt x="19050" y="150283"/>
                </a:lnTo>
                <a:lnTo>
                  <a:pt x="19050" y="151342"/>
                </a:lnTo>
                <a:lnTo>
                  <a:pt x="21696" y="152929"/>
                </a:lnTo>
                <a:lnTo>
                  <a:pt x="25400" y="153458"/>
                </a:lnTo>
                <a:lnTo>
                  <a:pt x="26458" y="153988"/>
                </a:lnTo>
                <a:lnTo>
                  <a:pt x="26987" y="153988"/>
                </a:lnTo>
                <a:lnTo>
                  <a:pt x="28575" y="153458"/>
                </a:lnTo>
                <a:lnTo>
                  <a:pt x="28575" y="155575"/>
                </a:lnTo>
                <a:lnTo>
                  <a:pt x="30692" y="160867"/>
                </a:lnTo>
                <a:lnTo>
                  <a:pt x="33337" y="161396"/>
                </a:lnTo>
                <a:lnTo>
                  <a:pt x="35454" y="163513"/>
                </a:lnTo>
                <a:lnTo>
                  <a:pt x="34396" y="164571"/>
                </a:lnTo>
                <a:lnTo>
                  <a:pt x="33867" y="165100"/>
                </a:lnTo>
                <a:lnTo>
                  <a:pt x="33867" y="168804"/>
                </a:lnTo>
                <a:lnTo>
                  <a:pt x="34925" y="169863"/>
                </a:lnTo>
                <a:lnTo>
                  <a:pt x="37042" y="170392"/>
                </a:lnTo>
                <a:lnTo>
                  <a:pt x="37571" y="170392"/>
                </a:lnTo>
                <a:lnTo>
                  <a:pt x="37571" y="170921"/>
                </a:lnTo>
                <a:lnTo>
                  <a:pt x="39688" y="171450"/>
                </a:lnTo>
                <a:lnTo>
                  <a:pt x="39158" y="173038"/>
                </a:lnTo>
                <a:lnTo>
                  <a:pt x="40217" y="175154"/>
                </a:lnTo>
                <a:lnTo>
                  <a:pt x="37571" y="177271"/>
                </a:lnTo>
                <a:lnTo>
                  <a:pt x="36513" y="177800"/>
                </a:lnTo>
                <a:lnTo>
                  <a:pt x="35454" y="176742"/>
                </a:lnTo>
                <a:lnTo>
                  <a:pt x="35454" y="175683"/>
                </a:lnTo>
                <a:lnTo>
                  <a:pt x="32808" y="176213"/>
                </a:lnTo>
                <a:lnTo>
                  <a:pt x="33337" y="178329"/>
                </a:lnTo>
                <a:lnTo>
                  <a:pt x="34925" y="180446"/>
                </a:lnTo>
                <a:lnTo>
                  <a:pt x="34925" y="182033"/>
                </a:lnTo>
                <a:lnTo>
                  <a:pt x="35454" y="183621"/>
                </a:lnTo>
                <a:lnTo>
                  <a:pt x="34925" y="184150"/>
                </a:lnTo>
                <a:lnTo>
                  <a:pt x="35454" y="185738"/>
                </a:lnTo>
                <a:lnTo>
                  <a:pt x="35983" y="185738"/>
                </a:lnTo>
                <a:lnTo>
                  <a:pt x="37571" y="184679"/>
                </a:lnTo>
                <a:lnTo>
                  <a:pt x="38629" y="185738"/>
                </a:lnTo>
                <a:lnTo>
                  <a:pt x="40746" y="188384"/>
                </a:lnTo>
                <a:lnTo>
                  <a:pt x="41804" y="188384"/>
                </a:lnTo>
                <a:lnTo>
                  <a:pt x="45508" y="189971"/>
                </a:lnTo>
                <a:lnTo>
                  <a:pt x="44979" y="191558"/>
                </a:lnTo>
                <a:lnTo>
                  <a:pt x="47096" y="192088"/>
                </a:lnTo>
                <a:lnTo>
                  <a:pt x="47625" y="192088"/>
                </a:lnTo>
                <a:lnTo>
                  <a:pt x="50271" y="194204"/>
                </a:lnTo>
                <a:lnTo>
                  <a:pt x="51329" y="195263"/>
                </a:lnTo>
                <a:lnTo>
                  <a:pt x="52388" y="195792"/>
                </a:lnTo>
                <a:lnTo>
                  <a:pt x="52917" y="194734"/>
                </a:lnTo>
                <a:lnTo>
                  <a:pt x="53446" y="192617"/>
                </a:lnTo>
                <a:lnTo>
                  <a:pt x="54504" y="193146"/>
                </a:lnTo>
                <a:lnTo>
                  <a:pt x="55033" y="192617"/>
                </a:lnTo>
                <a:lnTo>
                  <a:pt x="58208" y="193146"/>
                </a:lnTo>
                <a:lnTo>
                  <a:pt x="58737" y="195263"/>
                </a:lnTo>
                <a:lnTo>
                  <a:pt x="61383" y="195792"/>
                </a:lnTo>
                <a:lnTo>
                  <a:pt x="63500" y="197908"/>
                </a:lnTo>
                <a:lnTo>
                  <a:pt x="65087" y="198967"/>
                </a:lnTo>
                <a:lnTo>
                  <a:pt x="65617" y="198438"/>
                </a:lnTo>
                <a:lnTo>
                  <a:pt x="67204" y="199496"/>
                </a:lnTo>
                <a:lnTo>
                  <a:pt x="68792" y="202142"/>
                </a:lnTo>
                <a:lnTo>
                  <a:pt x="69321" y="201613"/>
                </a:lnTo>
                <a:lnTo>
                  <a:pt x="71438" y="201083"/>
                </a:lnTo>
                <a:lnTo>
                  <a:pt x="72496" y="201613"/>
                </a:lnTo>
                <a:lnTo>
                  <a:pt x="73025" y="202671"/>
                </a:lnTo>
                <a:lnTo>
                  <a:pt x="73025" y="203729"/>
                </a:lnTo>
                <a:lnTo>
                  <a:pt x="77258" y="206904"/>
                </a:lnTo>
                <a:lnTo>
                  <a:pt x="78317" y="205846"/>
                </a:lnTo>
                <a:lnTo>
                  <a:pt x="79375" y="205846"/>
                </a:lnTo>
                <a:lnTo>
                  <a:pt x="78846" y="207433"/>
                </a:lnTo>
                <a:lnTo>
                  <a:pt x="78846" y="208492"/>
                </a:lnTo>
                <a:lnTo>
                  <a:pt x="82021" y="208492"/>
                </a:lnTo>
                <a:lnTo>
                  <a:pt x="83079" y="208492"/>
                </a:lnTo>
                <a:lnTo>
                  <a:pt x="84667" y="210079"/>
                </a:lnTo>
                <a:lnTo>
                  <a:pt x="85196" y="211667"/>
                </a:lnTo>
                <a:lnTo>
                  <a:pt x="85725" y="211138"/>
                </a:lnTo>
                <a:lnTo>
                  <a:pt x="85725" y="210079"/>
                </a:lnTo>
                <a:lnTo>
                  <a:pt x="87842" y="211138"/>
                </a:lnTo>
                <a:lnTo>
                  <a:pt x="88900" y="211138"/>
                </a:lnTo>
                <a:lnTo>
                  <a:pt x="88900" y="209550"/>
                </a:lnTo>
                <a:lnTo>
                  <a:pt x="90487" y="209550"/>
                </a:lnTo>
                <a:lnTo>
                  <a:pt x="92075" y="210609"/>
                </a:lnTo>
                <a:lnTo>
                  <a:pt x="93133" y="212196"/>
                </a:lnTo>
                <a:lnTo>
                  <a:pt x="95779" y="211667"/>
                </a:lnTo>
                <a:lnTo>
                  <a:pt x="96837" y="212196"/>
                </a:lnTo>
                <a:lnTo>
                  <a:pt x="97896" y="211138"/>
                </a:lnTo>
                <a:lnTo>
                  <a:pt x="100013" y="211667"/>
                </a:lnTo>
                <a:lnTo>
                  <a:pt x="102658" y="211138"/>
                </a:lnTo>
                <a:lnTo>
                  <a:pt x="103188" y="211138"/>
                </a:lnTo>
                <a:lnTo>
                  <a:pt x="103717" y="211667"/>
                </a:lnTo>
                <a:lnTo>
                  <a:pt x="103717" y="214842"/>
                </a:lnTo>
                <a:lnTo>
                  <a:pt x="104246" y="216958"/>
                </a:lnTo>
                <a:lnTo>
                  <a:pt x="103717" y="217488"/>
                </a:lnTo>
                <a:lnTo>
                  <a:pt x="104775" y="219075"/>
                </a:lnTo>
                <a:lnTo>
                  <a:pt x="106362" y="219604"/>
                </a:lnTo>
                <a:lnTo>
                  <a:pt x="108479" y="219604"/>
                </a:lnTo>
                <a:lnTo>
                  <a:pt x="111125" y="220663"/>
                </a:lnTo>
                <a:lnTo>
                  <a:pt x="112712" y="220134"/>
                </a:lnTo>
                <a:lnTo>
                  <a:pt x="114829" y="219075"/>
                </a:lnTo>
                <a:lnTo>
                  <a:pt x="116417" y="220134"/>
                </a:lnTo>
                <a:lnTo>
                  <a:pt x="120650" y="220134"/>
                </a:lnTo>
                <a:lnTo>
                  <a:pt x="125413" y="219604"/>
                </a:lnTo>
                <a:lnTo>
                  <a:pt x="126471" y="218017"/>
                </a:lnTo>
                <a:lnTo>
                  <a:pt x="125942" y="216958"/>
                </a:lnTo>
                <a:lnTo>
                  <a:pt x="125413" y="215900"/>
                </a:lnTo>
                <a:lnTo>
                  <a:pt x="124354" y="215900"/>
                </a:lnTo>
                <a:lnTo>
                  <a:pt x="123296" y="214842"/>
                </a:lnTo>
                <a:lnTo>
                  <a:pt x="123296" y="214313"/>
                </a:lnTo>
                <a:lnTo>
                  <a:pt x="123825" y="213783"/>
                </a:lnTo>
                <a:lnTo>
                  <a:pt x="124354" y="213254"/>
                </a:lnTo>
                <a:lnTo>
                  <a:pt x="126471" y="213254"/>
                </a:lnTo>
                <a:lnTo>
                  <a:pt x="128587" y="212196"/>
                </a:lnTo>
                <a:lnTo>
                  <a:pt x="130175" y="211667"/>
                </a:lnTo>
                <a:lnTo>
                  <a:pt x="133350" y="207963"/>
                </a:lnTo>
                <a:lnTo>
                  <a:pt x="134938" y="206375"/>
                </a:lnTo>
                <a:lnTo>
                  <a:pt x="137583" y="205846"/>
                </a:lnTo>
                <a:lnTo>
                  <a:pt x="141288" y="203200"/>
                </a:lnTo>
                <a:lnTo>
                  <a:pt x="142875" y="202142"/>
                </a:lnTo>
                <a:lnTo>
                  <a:pt x="143933" y="202142"/>
                </a:lnTo>
                <a:lnTo>
                  <a:pt x="144992" y="202671"/>
                </a:lnTo>
                <a:lnTo>
                  <a:pt x="147638" y="203200"/>
                </a:lnTo>
                <a:lnTo>
                  <a:pt x="149225" y="203200"/>
                </a:lnTo>
                <a:lnTo>
                  <a:pt x="153458" y="200554"/>
                </a:lnTo>
                <a:lnTo>
                  <a:pt x="157163" y="204259"/>
                </a:lnTo>
                <a:lnTo>
                  <a:pt x="157163" y="205317"/>
                </a:lnTo>
                <a:lnTo>
                  <a:pt x="156104" y="206904"/>
                </a:lnTo>
                <a:lnTo>
                  <a:pt x="155575" y="207963"/>
                </a:lnTo>
                <a:lnTo>
                  <a:pt x="156104" y="207963"/>
                </a:lnTo>
                <a:lnTo>
                  <a:pt x="162983" y="209550"/>
                </a:lnTo>
                <a:lnTo>
                  <a:pt x="162983" y="209021"/>
                </a:lnTo>
                <a:lnTo>
                  <a:pt x="164042" y="207963"/>
                </a:lnTo>
                <a:lnTo>
                  <a:pt x="165100" y="207963"/>
                </a:lnTo>
                <a:lnTo>
                  <a:pt x="166688" y="208492"/>
                </a:lnTo>
                <a:lnTo>
                  <a:pt x="167746" y="210079"/>
                </a:lnTo>
                <a:lnTo>
                  <a:pt x="168275" y="213254"/>
                </a:lnTo>
                <a:lnTo>
                  <a:pt x="169333" y="214313"/>
                </a:lnTo>
                <a:lnTo>
                  <a:pt x="169862" y="214313"/>
                </a:lnTo>
                <a:lnTo>
                  <a:pt x="171450" y="214313"/>
                </a:lnTo>
                <a:lnTo>
                  <a:pt x="171979" y="214842"/>
                </a:lnTo>
                <a:lnTo>
                  <a:pt x="172508" y="223308"/>
                </a:lnTo>
                <a:lnTo>
                  <a:pt x="170392" y="228600"/>
                </a:lnTo>
                <a:lnTo>
                  <a:pt x="168275" y="230188"/>
                </a:lnTo>
                <a:lnTo>
                  <a:pt x="166688" y="231246"/>
                </a:lnTo>
                <a:lnTo>
                  <a:pt x="166158" y="231775"/>
                </a:lnTo>
                <a:lnTo>
                  <a:pt x="164571" y="234421"/>
                </a:lnTo>
                <a:lnTo>
                  <a:pt x="165100" y="238125"/>
                </a:lnTo>
                <a:lnTo>
                  <a:pt x="164571" y="240242"/>
                </a:lnTo>
                <a:lnTo>
                  <a:pt x="164571" y="241300"/>
                </a:lnTo>
                <a:lnTo>
                  <a:pt x="165100" y="241300"/>
                </a:lnTo>
                <a:lnTo>
                  <a:pt x="166158" y="241300"/>
                </a:lnTo>
                <a:lnTo>
                  <a:pt x="168804" y="239713"/>
                </a:lnTo>
                <a:lnTo>
                  <a:pt x="170921" y="239183"/>
                </a:lnTo>
                <a:lnTo>
                  <a:pt x="172508" y="239183"/>
                </a:lnTo>
                <a:lnTo>
                  <a:pt x="173038" y="239713"/>
                </a:lnTo>
                <a:lnTo>
                  <a:pt x="174096" y="245533"/>
                </a:lnTo>
                <a:lnTo>
                  <a:pt x="174625" y="246592"/>
                </a:lnTo>
                <a:lnTo>
                  <a:pt x="176212" y="246063"/>
                </a:lnTo>
                <a:lnTo>
                  <a:pt x="177800" y="246592"/>
                </a:lnTo>
                <a:lnTo>
                  <a:pt x="177800" y="247650"/>
                </a:lnTo>
                <a:lnTo>
                  <a:pt x="175683" y="252413"/>
                </a:lnTo>
                <a:lnTo>
                  <a:pt x="176212" y="254000"/>
                </a:lnTo>
                <a:lnTo>
                  <a:pt x="176742" y="254000"/>
                </a:lnTo>
                <a:lnTo>
                  <a:pt x="179917" y="254000"/>
                </a:lnTo>
                <a:lnTo>
                  <a:pt x="180446" y="255058"/>
                </a:lnTo>
                <a:lnTo>
                  <a:pt x="181504" y="257704"/>
                </a:lnTo>
                <a:lnTo>
                  <a:pt x="183092" y="258763"/>
                </a:lnTo>
                <a:lnTo>
                  <a:pt x="183621" y="258763"/>
                </a:lnTo>
                <a:lnTo>
                  <a:pt x="185737" y="258234"/>
                </a:lnTo>
                <a:lnTo>
                  <a:pt x="187854" y="257175"/>
                </a:lnTo>
                <a:lnTo>
                  <a:pt x="187854" y="258234"/>
                </a:lnTo>
                <a:lnTo>
                  <a:pt x="188913" y="259292"/>
                </a:lnTo>
                <a:lnTo>
                  <a:pt x="189971" y="260350"/>
                </a:lnTo>
                <a:lnTo>
                  <a:pt x="192087" y="260350"/>
                </a:lnTo>
                <a:lnTo>
                  <a:pt x="193146" y="259821"/>
                </a:lnTo>
                <a:lnTo>
                  <a:pt x="193675" y="258763"/>
                </a:lnTo>
                <a:lnTo>
                  <a:pt x="193146" y="257175"/>
                </a:lnTo>
                <a:lnTo>
                  <a:pt x="192617" y="255588"/>
                </a:lnTo>
                <a:lnTo>
                  <a:pt x="192087" y="254000"/>
                </a:lnTo>
                <a:lnTo>
                  <a:pt x="192087" y="252942"/>
                </a:lnTo>
                <a:lnTo>
                  <a:pt x="193146" y="251884"/>
                </a:lnTo>
                <a:lnTo>
                  <a:pt x="195263" y="250825"/>
                </a:lnTo>
                <a:lnTo>
                  <a:pt x="196321" y="250296"/>
                </a:lnTo>
                <a:lnTo>
                  <a:pt x="198438" y="249767"/>
                </a:lnTo>
                <a:lnTo>
                  <a:pt x="198967" y="249767"/>
                </a:lnTo>
                <a:lnTo>
                  <a:pt x="201083" y="251354"/>
                </a:lnTo>
                <a:lnTo>
                  <a:pt x="202142" y="251354"/>
                </a:lnTo>
                <a:lnTo>
                  <a:pt x="203729" y="250296"/>
                </a:lnTo>
                <a:lnTo>
                  <a:pt x="204788" y="249767"/>
                </a:lnTo>
                <a:lnTo>
                  <a:pt x="210079" y="249767"/>
                </a:lnTo>
                <a:lnTo>
                  <a:pt x="212196" y="249238"/>
                </a:lnTo>
                <a:lnTo>
                  <a:pt x="213254" y="248708"/>
                </a:lnTo>
                <a:lnTo>
                  <a:pt x="216958" y="245533"/>
                </a:lnTo>
                <a:lnTo>
                  <a:pt x="218017" y="245533"/>
                </a:lnTo>
                <a:lnTo>
                  <a:pt x="220133" y="247121"/>
                </a:lnTo>
                <a:lnTo>
                  <a:pt x="222250" y="248179"/>
                </a:lnTo>
                <a:lnTo>
                  <a:pt x="227013" y="248179"/>
                </a:lnTo>
                <a:lnTo>
                  <a:pt x="227542" y="248708"/>
                </a:lnTo>
                <a:lnTo>
                  <a:pt x="227542" y="249767"/>
                </a:lnTo>
                <a:lnTo>
                  <a:pt x="227542" y="250296"/>
                </a:lnTo>
                <a:lnTo>
                  <a:pt x="226483" y="252413"/>
                </a:lnTo>
                <a:lnTo>
                  <a:pt x="226483" y="254000"/>
                </a:lnTo>
                <a:lnTo>
                  <a:pt x="227542" y="255588"/>
                </a:lnTo>
                <a:lnTo>
                  <a:pt x="230188" y="257704"/>
                </a:lnTo>
                <a:lnTo>
                  <a:pt x="232304" y="258234"/>
                </a:lnTo>
                <a:lnTo>
                  <a:pt x="234950" y="258234"/>
                </a:lnTo>
                <a:lnTo>
                  <a:pt x="236008" y="258763"/>
                </a:lnTo>
                <a:lnTo>
                  <a:pt x="237596" y="258763"/>
                </a:lnTo>
                <a:lnTo>
                  <a:pt x="238654" y="258763"/>
                </a:lnTo>
                <a:lnTo>
                  <a:pt x="239183" y="258234"/>
                </a:lnTo>
                <a:lnTo>
                  <a:pt x="239712" y="257175"/>
                </a:lnTo>
                <a:lnTo>
                  <a:pt x="239712" y="256646"/>
                </a:lnTo>
                <a:lnTo>
                  <a:pt x="240242" y="256117"/>
                </a:lnTo>
                <a:lnTo>
                  <a:pt x="242358" y="258763"/>
                </a:lnTo>
                <a:lnTo>
                  <a:pt x="244475" y="259292"/>
                </a:lnTo>
                <a:lnTo>
                  <a:pt x="245533" y="259292"/>
                </a:lnTo>
                <a:lnTo>
                  <a:pt x="246592" y="258234"/>
                </a:lnTo>
                <a:lnTo>
                  <a:pt x="247121" y="257704"/>
                </a:lnTo>
                <a:lnTo>
                  <a:pt x="249237" y="258763"/>
                </a:lnTo>
                <a:lnTo>
                  <a:pt x="249237" y="259292"/>
                </a:lnTo>
                <a:lnTo>
                  <a:pt x="247650" y="261938"/>
                </a:lnTo>
                <a:lnTo>
                  <a:pt x="247650" y="262996"/>
                </a:lnTo>
                <a:lnTo>
                  <a:pt x="248708" y="265113"/>
                </a:lnTo>
                <a:lnTo>
                  <a:pt x="249767" y="267759"/>
                </a:lnTo>
                <a:lnTo>
                  <a:pt x="252413" y="267229"/>
                </a:lnTo>
                <a:lnTo>
                  <a:pt x="253471" y="266171"/>
                </a:lnTo>
                <a:lnTo>
                  <a:pt x="253471" y="265642"/>
                </a:lnTo>
                <a:lnTo>
                  <a:pt x="252413" y="265113"/>
                </a:lnTo>
                <a:lnTo>
                  <a:pt x="250825" y="262996"/>
                </a:lnTo>
                <a:lnTo>
                  <a:pt x="250825" y="262467"/>
                </a:lnTo>
                <a:lnTo>
                  <a:pt x="251883" y="261408"/>
                </a:lnTo>
                <a:lnTo>
                  <a:pt x="251883" y="260350"/>
                </a:lnTo>
                <a:lnTo>
                  <a:pt x="251883" y="259821"/>
                </a:lnTo>
                <a:lnTo>
                  <a:pt x="252942" y="260350"/>
                </a:lnTo>
                <a:lnTo>
                  <a:pt x="254529" y="260350"/>
                </a:lnTo>
                <a:lnTo>
                  <a:pt x="255587" y="259292"/>
                </a:lnTo>
                <a:lnTo>
                  <a:pt x="257704" y="258763"/>
                </a:lnTo>
                <a:lnTo>
                  <a:pt x="260350" y="258763"/>
                </a:lnTo>
                <a:lnTo>
                  <a:pt x="260879" y="258763"/>
                </a:lnTo>
                <a:lnTo>
                  <a:pt x="262467" y="257175"/>
                </a:lnTo>
                <a:lnTo>
                  <a:pt x="262996" y="256646"/>
                </a:lnTo>
                <a:lnTo>
                  <a:pt x="264583" y="257175"/>
                </a:lnTo>
                <a:lnTo>
                  <a:pt x="266171" y="257175"/>
                </a:lnTo>
                <a:lnTo>
                  <a:pt x="267758" y="256646"/>
                </a:lnTo>
                <a:lnTo>
                  <a:pt x="269346" y="256646"/>
                </a:lnTo>
                <a:lnTo>
                  <a:pt x="269875" y="256117"/>
                </a:lnTo>
                <a:lnTo>
                  <a:pt x="269875" y="255588"/>
                </a:lnTo>
                <a:lnTo>
                  <a:pt x="270404" y="254529"/>
                </a:lnTo>
                <a:lnTo>
                  <a:pt x="271992" y="255058"/>
                </a:lnTo>
                <a:lnTo>
                  <a:pt x="273050" y="254529"/>
                </a:lnTo>
                <a:lnTo>
                  <a:pt x="273579" y="253471"/>
                </a:lnTo>
                <a:lnTo>
                  <a:pt x="274108" y="250825"/>
                </a:lnTo>
                <a:lnTo>
                  <a:pt x="273579" y="250296"/>
                </a:lnTo>
                <a:lnTo>
                  <a:pt x="274108" y="249238"/>
                </a:lnTo>
                <a:lnTo>
                  <a:pt x="274638" y="249767"/>
                </a:lnTo>
                <a:lnTo>
                  <a:pt x="276225" y="251354"/>
                </a:lnTo>
                <a:lnTo>
                  <a:pt x="276754" y="251354"/>
                </a:lnTo>
                <a:lnTo>
                  <a:pt x="277813" y="250825"/>
                </a:lnTo>
                <a:lnTo>
                  <a:pt x="279929" y="250296"/>
                </a:lnTo>
                <a:lnTo>
                  <a:pt x="281517" y="250296"/>
                </a:lnTo>
                <a:lnTo>
                  <a:pt x="282046" y="251354"/>
                </a:lnTo>
                <a:lnTo>
                  <a:pt x="284163" y="251354"/>
                </a:lnTo>
                <a:lnTo>
                  <a:pt x="285221" y="250825"/>
                </a:lnTo>
                <a:lnTo>
                  <a:pt x="286279" y="249767"/>
                </a:lnTo>
                <a:lnTo>
                  <a:pt x="286808" y="249238"/>
                </a:lnTo>
                <a:lnTo>
                  <a:pt x="289983" y="250296"/>
                </a:lnTo>
                <a:lnTo>
                  <a:pt x="291042" y="248708"/>
                </a:lnTo>
                <a:lnTo>
                  <a:pt x="294217" y="248179"/>
                </a:lnTo>
                <a:lnTo>
                  <a:pt x="294746" y="247650"/>
                </a:lnTo>
                <a:lnTo>
                  <a:pt x="294746" y="246063"/>
                </a:lnTo>
                <a:lnTo>
                  <a:pt x="294746" y="245533"/>
                </a:lnTo>
                <a:lnTo>
                  <a:pt x="296862" y="245004"/>
                </a:lnTo>
                <a:lnTo>
                  <a:pt x="298450" y="243417"/>
                </a:lnTo>
                <a:lnTo>
                  <a:pt x="301625" y="242888"/>
                </a:lnTo>
                <a:lnTo>
                  <a:pt x="303742" y="240242"/>
                </a:lnTo>
                <a:lnTo>
                  <a:pt x="304800" y="240242"/>
                </a:lnTo>
                <a:lnTo>
                  <a:pt x="304271" y="237067"/>
                </a:lnTo>
                <a:lnTo>
                  <a:pt x="304800" y="236538"/>
                </a:lnTo>
                <a:lnTo>
                  <a:pt x="305329" y="236538"/>
                </a:lnTo>
                <a:lnTo>
                  <a:pt x="307975" y="237067"/>
                </a:lnTo>
                <a:lnTo>
                  <a:pt x="309033" y="235479"/>
                </a:lnTo>
                <a:lnTo>
                  <a:pt x="311150" y="233892"/>
                </a:lnTo>
                <a:lnTo>
                  <a:pt x="312737" y="230717"/>
                </a:lnTo>
                <a:lnTo>
                  <a:pt x="313267" y="229658"/>
                </a:lnTo>
                <a:lnTo>
                  <a:pt x="314854" y="229129"/>
                </a:lnTo>
                <a:lnTo>
                  <a:pt x="315383" y="228071"/>
                </a:lnTo>
                <a:lnTo>
                  <a:pt x="315913" y="227542"/>
                </a:lnTo>
                <a:lnTo>
                  <a:pt x="315383" y="225425"/>
                </a:lnTo>
                <a:lnTo>
                  <a:pt x="316442" y="223838"/>
                </a:lnTo>
                <a:lnTo>
                  <a:pt x="315383" y="221192"/>
                </a:lnTo>
                <a:lnTo>
                  <a:pt x="316442" y="220663"/>
                </a:lnTo>
                <a:lnTo>
                  <a:pt x="318558" y="220663"/>
                </a:lnTo>
                <a:lnTo>
                  <a:pt x="319087" y="219604"/>
                </a:lnTo>
                <a:lnTo>
                  <a:pt x="320146" y="218546"/>
                </a:lnTo>
                <a:lnTo>
                  <a:pt x="321733" y="216958"/>
                </a:lnTo>
                <a:lnTo>
                  <a:pt x="322792" y="213783"/>
                </a:lnTo>
                <a:lnTo>
                  <a:pt x="325967" y="209550"/>
                </a:lnTo>
                <a:lnTo>
                  <a:pt x="326496" y="209021"/>
                </a:lnTo>
                <a:lnTo>
                  <a:pt x="327554" y="210079"/>
                </a:lnTo>
                <a:lnTo>
                  <a:pt x="328083" y="209550"/>
                </a:lnTo>
                <a:lnTo>
                  <a:pt x="328612" y="207963"/>
                </a:lnTo>
                <a:lnTo>
                  <a:pt x="328612" y="206904"/>
                </a:lnTo>
                <a:lnTo>
                  <a:pt x="329142" y="204788"/>
                </a:lnTo>
                <a:lnTo>
                  <a:pt x="330200" y="202142"/>
                </a:lnTo>
                <a:lnTo>
                  <a:pt x="330729" y="201083"/>
                </a:lnTo>
                <a:lnTo>
                  <a:pt x="330200" y="200554"/>
                </a:lnTo>
                <a:lnTo>
                  <a:pt x="329142" y="200554"/>
                </a:lnTo>
                <a:lnTo>
                  <a:pt x="329142" y="200025"/>
                </a:lnTo>
                <a:lnTo>
                  <a:pt x="330729" y="198438"/>
                </a:lnTo>
                <a:lnTo>
                  <a:pt x="331788" y="197379"/>
                </a:lnTo>
                <a:lnTo>
                  <a:pt x="331788" y="196850"/>
                </a:lnTo>
                <a:lnTo>
                  <a:pt x="330200" y="196850"/>
                </a:lnTo>
                <a:lnTo>
                  <a:pt x="329142" y="196321"/>
                </a:lnTo>
                <a:lnTo>
                  <a:pt x="327554" y="194204"/>
                </a:lnTo>
                <a:lnTo>
                  <a:pt x="327025" y="194204"/>
                </a:lnTo>
                <a:lnTo>
                  <a:pt x="325438" y="194204"/>
                </a:lnTo>
                <a:lnTo>
                  <a:pt x="322263" y="195792"/>
                </a:lnTo>
                <a:lnTo>
                  <a:pt x="319087" y="195263"/>
                </a:lnTo>
                <a:lnTo>
                  <a:pt x="321204" y="194204"/>
                </a:lnTo>
                <a:lnTo>
                  <a:pt x="323850" y="193146"/>
                </a:lnTo>
                <a:lnTo>
                  <a:pt x="326496" y="191558"/>
                </a:lnTo>
                <a:lnTo>
                  <a:pt x="328612" y="190500"/>
                </a:lnTo>
                <a:lnTo>
                  <a:pt x="330200" y="190500"/>
                </a:lnTo>
                <a:lnTo>
                  <a:pt x="330729" y="189971"/>
                </a:lnTo>
                <a:lnTo>
                  <a:pt x="330729" y="188913"/>
                </a:lnTo>
                <a:lnTo>
                  <a:pt x="329671" y="186267"/>
                </a:lnTo>
                <a:lnTo>
                  <a:pt x="328612" y="185208"/>
                </a:lnTo>
                <a:lnTo>
                  <a:pt x="328083" y="184679"/>
                </a:lnTo>
                <a:lnTo>
                  <a:pt x="330729" y="183621"/>
                </a:lnTo>
                <a:lnTo>
                  <a:pt x="330729" y="183092"/>
                </a:lnTo>
                <a:lnTo>
                  <a:pt x="330729" y="182033"/>
                </a:lnTo>
                <a:lnTo>
                  <a:pt x="329671" y="180975"/>
                </a:lnTo>
                <a:lnTo>
                  <a:pt x="328083" y="180446"/>
                </a:lnTo>
                <a:lnTo>
                  <a:pt x="326496" y="178329"/>
                </a:lnTo>
                <a:lnTo>
                  <a:pt x="324379" y="177271"/>
                </a:lnTo>
                <a:lnTo>
                  <a:pt x="323850" y="176213"/>
                </a:lnTo>
                <a:lnTo>
                  <a:pt x="324379" y="174096"/>
                </a:lnTo>
                <a:lnTo>
                  <a:pt x="323850" y="172509"/>
                </a:lnTo>
                <a:lnTo>
                  <a:pt x="321733" y="170392"/>
                </a:lnTo>
                <a:lnTo>
                  <a:pt x="320675" y="166158"/>
                </a:lnTo>
                <a:lnTo>
                  <a:pt x="319087" y="164042"/>
                </a:lnTo>
                <a:lnTo>
                  <a:pt x="314854" y="160338"/>
                </a:lnTo>
                <a:lnTo>
                  <a:pt x="312737" y="159808"/>
                </a:lnTo>
                <a:lnTo>
                  <a:pt x="312737" y="157692"/>
                </a:lnTo>
                <a:lnTo>
                  <a:pt x="312737" y="157163"/>
                </a:lnTo>
                <a:lnTo>
                  <a:pt x="317500" y="152929"/>
                </a:lnTo>
                <a:lnTo>
                  <a:pt x="318558" y="151342"/>
                </a:lnTo>
                <a:lnTo>
                  <a:pt x="319087" y="150283"/>
                </a:lnTo>
                <a:lnTo>
                  <a:pt x="319087" y="148696"/>
                </a:lnTo>
                <a:lnTo>
                  <a:pt x="320675" y="148167"/>
                </a:lnTo>
                <a:lnTo>
                  <a:pt x="320675" y="149225"/>
                </a:lnTo>
                <a:lnTo>
                  <a:pt x="321204" y="149754"/>
                </a:lnTo>
                <a:lnTo>
                  <a:pt x="322792" y="149225"/>
                </a:lnTo>
                <a:lnTo>
                  <a:pt x="323321" y="146579"/>
                </a:lnTo>
                <a:lnTo>
                  <a:pt x="325438" y="144992"/>
                </a:lnTo>
                <a:lnTo>
                  <a:pt x="330729" y="143404"/>
                </a:lnTo>
                <a:lnTo>
                  <a:pt x="332317" y="142875"/>
                </a:lnTo>
                <a:lnTo>
                  <a:pt x="334962" y="143933"/>
                </a:lnTo>
                <a:lnTo>
                  <a:pt x="334962" y="141817"/>
                </a:lnTo>
                <a:lnTo>
                  <a:pt x="336021" y="139171"/>
                </a:lnTo>
                <a:lnTo>
                  <a:pt x="334962" y="139171"/>
                </a:lnTo>
                <a:lnTo>
                  <a:pt x="333904" y="138642"/>
                </a:lnTo>
                <a:lnTo>
                  <a:pt x="332317" y="138642"/>
                </a:lnTo>
                <a:lnTo>
                  <a:pt x="329142" y="139171"/>
                </a:lnTo>
                <a:lnTo>
                  <a:pt x="327554" y="138113"/>
                </a:lnTo>
                <a:lnTo>
                  <a:pt x="324908" y="135996"/>
                </a:lnTo>
                <a:lnTo>
                  <a:pt x="323850" y="135996"/>
                </a:lnTo>
                <a:lnTo>
                  <a:pt x="322263" y="136525"/>
                </a:lnTo>
                <a:lnTo>
                  <a:pt x="320675" y="137054"/>
                </a:lnTo>
                <a:lnTo>
                  <a:pt x="319087" y="138642"/>
                </a:lnTo>
                <a:lnTo>
                  <a:pt x="316442" y="140759"/>
                </a:lnTo>
                <a:lnTo>
                  <a:pt x="314325" y="141288"/>
                </a:lnTo>
                <a:lnTo>
                  <a:pt x="312208" y="141288"/>
                </a:lnTo>
                <a:lnTo>
                  <a:pt x="311679" y="140229"/>
                </a:lnTo>
                <a:lnTo>
                  <a:pt x="311150" y="138113"/>
                </a:lnTo>
                <a:lnTo>
                  <a:pt x="311679" y="135996"/>
                </a:lnTo>
                <a:lnTo>
                  <a:pt x="311679" y="133879"/>
                </a:lnTo>
                <a:lnTo>
                  <a:pt x="310621" y="133350"/>
                </a:lnTo>
                <a:lnTo>
                  <a:pt x="306917" y="133350"/>
                </a:lnTo>
                <a:lnTo>
                  <a:pt x="302683" y="131763"/>
                </a:lnTo>
                <a:lnTo>
                  <a:pt x="302154" y="130175"/>
                </a:lnTo>
                <a:lnTo>
                  <a:pt x="301625" y="129117"/>
                </a:lnTo>
                <a:lnTo>
                  <a:pt x="302683" y="126471"/>
                </a:lnTo>
                <a:lnTo>
                  <a:pt x="303742" y="124354"/>
                </a:lnTo>
                <a:lnTo>
                  <a:pt x="304800" y="123825"/>
                </a:lnTo>
                <a:lnTo>
                  <a:pt x="306388" y="123825"/>
                </a:lnTo>
                <a:lnTo>
                  <a:pt x="307446" y="125942"/>
                </a:lnTo>
                <a:lnTo>
                  <a:pt x="308504" y="125413"/>
                </a:lnTo>
                <a:lnTo>
                  <a:pt x="309563" y="124354"/>
                </a:lnTo>
                <a:lnTo>
                  <a:pt x="311150" y="124884"/>
                </a:lnTo>
                <a:lnTo>
                  <a:pt x="312208" y="123825"/>
                </a:lnTo>
                <a:lnTo>
                  <a:pt x="313796" y="122238"/>
                </a:lnTo>
                <a:lnTo>
                  <a:pt x="313796" y="120650"/>
                </a:lnTo>
                <a:lnTo>
                  <a:pt x="315383" y="119063"/>
                </a:lnTo>
                <a:lnTo>
                  <a:pt x="318029" y="117475"/>
                </a:lnTo>
                <a:lnTo>
                  <a:pt x="320146" y="116946"/>
                </a:lnTo>
                <a:lnTo>
                  <a:pt x="321204" y="116417"/>
                </a:lnTo>
                <a:lnTo>
                  <a:pt x="324908" y="112183"/>
                </a:lnTo>
                <a:lnTo>
                  <a:pt x="326496" y="110596"/>
                </a:lnTo>
                <a:lnTo>
                  <a:pt x="329142" y="110596"/>
                </a:lnTo>
                <a:lnTo>
                  <a:pt x="331258" y="111654"/>
                </a:lnTo>
                <a:lnTo>
                  <a:pt x="333904" y="113771"/>
                </a:lnTo>
                <a:lnTo>
                  <a:pt x="333904" y="114829"/>
                </a:lnTo>
                <a:lnTo>
                  <a:pt x="333375" y="115359"/>
                </a:lnTo>
                <a:lnTo>
                  <a:pt x="331788" y="116946"/>
                </a:lnTo>
                <a:lnTo>
                  <a:pt x="330729" y="118533"/>
                </a:lnTo>
                <a:lnTo>
                  <a:pt x="328083" y="121179"/>
                </a:lnTo>
                <a:lnTo>
                  <a:pt x="328083" y="122238"/>
                </a:lnTo>
                <a:lnTo>
                  <a:pt x="328083" y="122767"/>
                </a:lnTo>
                <a:lnTo>
                  <a:pt x="329142" y="122767"/>
                </a:lnTo>
                <a:lnTo>
                  <a:pt x="330729" y="123296"/>
                </a:lnTo>
                <a:lnTo>
                  <a:pt x="327025" y="127000"/>
                </a:lnTo>
                <a:lnTo>
                  <a:pt x="327025" y="127529"/>
                </a:lnTo>
                <a:lnTo>
                  <a:pt x="328083" y="127529"/>
                </a:lnTo>
                <a:lnTo>
                  <a:pt x="329671" y="126471"/>
                </a:lnTo>
                <a:lnTo>
                  <a:pt x="333375" y="123825"/>
                </a:lnTo>
                <a:lnTo>
                  <a:pt x="340254" y="120121"/>
                </a:lnTo>
                <a:lnTo>
                  <a:pt x="346604" y="119592"/>
                </a:lnTo>
                <a:lnTo>
                  <a:pt x="347663" y="118533"/>
                </a:lnTo>
                <a:lnTo>
                  <a:pt x="348192" y="119063"/>
                </a:lnTo>
                <a:lnTo>
                  <a:pt x="350308" y="115359"/>
                </a:lnTo>
                <a:lnTo>
                  <a:pt x="351896" y="114300"/>
                </a:lnTo>
                <a:lnTo>
                  <a:pt x="356658" y="111654"/>
                </a:lnTo>
                <a:lnTo>
                  <a:pt x="359833" y="110067"/>
                </a:lnTo>
                <a:lnTo>
                  <a:pt x="361950" y="107950"/>
                </a:lnTo>
                <a:lnTo>
                  <a:pt x="364067" y="104246"/>
                </a:lnTo>
                <a:lnTo>
                  <a:pt x="365125" y="103717"/>
                </a:lnTo>
                <a:lnTo>
                  <a:pt x="366712" y="103717"/>
                </a:lnTo>
                <a:lnTo>
                  <a:pt x="367771" y="104775"/>
                </a:lnTo>
                <a:lnTo>
                  <a:pt x="368829" y="106363"/>
                </a:lnTo>
                <a:lnTo>
                  <a:pt x="370417" y="106363"/>
                </a:lnTo>
                <a:lnTo>
                  <a:pt x="373592" y="106363"/>
                </a:lnTo>
                <a:lnTo>
                  <a:pt x="375179" y="105833"/>
                </a:lnTo>
                <a:lnTo>
                  <a:pt x="375179" y="105304"/>
                </a:lnTo>
                <a:lnTo>
                  <a:pt x="373592" y="102658"/>
                </a:lnTo>
                <a:lnTo>
                  <a:pt x="373592" y="101071"/>
                </a:lnTo>
                <a:lnTo>
                  <a:pt x="374650" y="100542"/>
                </a:lnTo>
                <a:lnTo>
                  <a:pt x="375708" y="100013"/>
                </a:lnTo>
                <a:lnTo>
                  <a:pt x="376767" y="100542"/>
                </a:lnTo>
                <a:lnTo>
                  <a:pt x="378354" y="101071"/>
                </a:lnTo>
                <a:lnTo>
                  <a:pt x="379942" y="101071"/>
                </a:lnTo>
                <a:lnTo>
                  <a:pt x="384704" y="97896"/>
                </a:lnTo>
                <a:lnTo>
                  <a:pt x="385233" y="95250"/>
                </a:lnTo>
                <a:lnTo>
                  <a:pt x="386821" y="93663"/>
                </a:lnTo>
                <a:lnTo>
                  <a:pt x="387350" y="93134"/>
                </a:lnTo>
                <a:lnTo>
                  <a:pt x="388408" y="93134"/>
                </a:lnTo>
                <a:lnTo>
                  <a:pt x="389996" y="95779"/>
                </a:lnTo>
                <a:lnTo>
                  <a:pt x="390525" y="95779"/>
                </a:lnTo>
                <a:lnTo>
                  <a:pt x="394229" y="93663"/>
                </a:lnTo>
                <a:lnTo>
                  <a:pt x="395817" y="92075"/>
                </a:lnTo>
                <a:lnTo>
                  <a:pt x="396346" y="91017"/>
                </a:lnTo>
                <a:lnTo>
                  <a:pt x="395817" y="90488"/>
                </a:lnTo>
                <a:lnTo>
                  <a:pt x="395817" y="89958"/>
                </a:lnTo>
                <a:lnTo>
                  <a:pt x="396346" y="89429"/>
                </a:lnTo>
                <a:lnTo>
                  <a:pt x="396346" y="87842"/>
                </a:lnTo>
                <a:lnTo>
                  <a:pt x="396346" y="83079"/>
                </a:lnTo>
                <a:lnTo>
                  <a:pt x="395288" y="79904"/>
                </a:lnTo>
                <a:lnTo>
                  <a:pt x="395288" y="77788"/>
                </a:lnTo>
                <a:lnTo>
                  <a:pt x="400579" y="73554"/>
                </a:lnTo>
                <a:lnTo>
                  <a:pt x="401638" y="74083"/>
                </a:lnTo>
                <a:lnTo>
                  <a:pt x="405871" y="75671"/>
                </a:lnTo>
                <a:lnTo>
                  <a:pt x="407458" y="76200"/>
                </a:lnTo>
                <a:lnTo>
                  <a:pt x="409046" y="74613"/>
                </a:lnTo>
                <a:lnTo>
                  <a:pt x="411692" y="70379"/>
                </a:lnTo>
                <a:lnTo>
                  <a:pt x="413808" y="65088"/>
                </a:lnTo>
                <a:lnTo>
                  <a:pt x="414337" y="64558"/>
                </a:lnTo>
                <a:lnTo>
                  <a:pt x="415396" y="61913"/>
                </a:lnTo>
                <a:lnTo>
                  <a:pt x="416983" y="56092"/>
                </a:lnTo>
                <a:lnTo>
                  <a:pt x="418571" y="54504"/>
                </a:lnTo>
                <a:lnTo>
                  <a:pt x="421217" y="52917"/>
                </a:lnTo>
                <a:close/>
              </a:path>
            </a:pathLst>
          </a:custGeom>
          <a:solidFill>
            <a:srgbClr val="C00000"/>
          </a:solidFill>
          <a:ln w="5292" cap="flat">
            <a:noFill/>
            <a:prstDash val="solid"/>
            <a:miter/>
          </a:ln>
        </p:spPr>
        <p:txBody>
          <a:bodyPr rtlCol="0" anchor="ctr"/>
          <a:lstStyle/>
          <a:p>
            <a:endParaRPr lang="en-GB"/>
          </a:p>
        </p:txBody>
      </p:sp>
      <p:sp>
        <p:nvSpPr>
          <p:cNvPr id="108" name="Forme libre 107">
            <a:extLst>
              <a:ext uri="{FF2B5EF4-FFF2-40B4-BE49-F238E27FC236}">
                <a16:creationId xmlns:a16="http://schemas.microsoft.com/office/drawing/2014/main" id="{61A15707-DF8C-B799-BF57-73A6EA288304}"/>
              </a:ext>
            </a:extLst>
          </p:cNvPr>
          <p:cNvSpPr/>
          <p:nvPr userDrawn="1"/>
        </p:nvSpPr>
        <p:spPr>
          <a:xfrm>
            <a:off x="9174503" y="2746726"/>
            <a:ext cx="183528" cy="190245"/>
          </a:xfrm>
          <a:custGeom>
            <a:avLst/>
            <a:gdLst>
              <a:gd name="connsiteX0" fmla="*/ 13759 w 43391"/>
              <a:gd name="connsiteY0" fmla="*/ 14817 h 44979"/>
              <a:gd name="connsiteX1" fmla="*/ 11642 w 43391"/>
              <a:gd name="connsiteY1" fmla="*/ 16933 h 44979"/>
              <a:gd name="connsiteX2" fmla="*/ 8467 w 43391"/>
              <a:gd name="connsiteY2" fmla="*/ 18521 h 44979"/>
              <a:gd name="connsiteX3" fmla="*/ 3704 w 43391"/>
              <a:gd name="connsiteY3" fmla="*/ 21167 h 44979"/>
              <a:gd name="connsiteX4" fmla="*/ 2117 w 43391"/>
              <a:gd name="connsiteY4" fmla="*/ 22225 h 44979"/>
              <a:gd name="connsiteX5" fmla="*/ 0 w 43391"/>
              <a:gd name="connsiteY5" fmla="*/ 25929 h 44979"/>
              <a:gd name="connsiteX6" fmla="*/ 529 w 43391"/>
              <a:gd name="connsiteY6" fmla="*/ 26458 h 44979"/>
              <a:gd name="connsiteX7" fmla="*/ 2117 w 43391"/>
              <a:gd name="connsiteY7" fmla="*/ 28046 h 44979"/>
              <a:gd name="connsiteX8" fmla="*/ 2646 w 43391"/>
              <a:gd name="connsiteY8" fmla="*/ 28046 h 44979"/>
              <a:gd name="connsiteX9" fmla="*/ 3704 w 43391"/>
              <a:gd name="connsiteY9" fmla="*/ 27517 h 44979"/>
              <a:gd name="connsiteX10" fmla="*/ 4763 w 43391"/>
              <a:gd name="connsiteY10" fmla="*/ 27517 h 44979"/>
              <a:gd name="connsiteX11" fmla="*/ 5292 w 43391"/>
              <a:gd name="connsiteY11" fmla="*/ 27517 h 44979"/>
              <a:gd name="connsiteX12" fmla="*/ 7408 w 43391"/>
              <a:gd name="connsiteY12" fmla="*/ 29104 h 44979"/>
              <a:gd name="connsiteX13" fmla="*/ 7938 w 43391"/>
              <a:gd name="connsiteY13" fmla="*/ 29633 h 44979"/>
              <a:gd name="connsiteX14" fmla="*/ 5821 w 43391"/>
              <a:gd name="connsiteY14" fmla="*/ 34396 h 44979"/>
              <a:gd name="connsiteX15" fmla="*/ 7938 w 43391"/>
              <a:gd name="connsiteY15" fmla="*/ 34925 h 44979"/>
              <a:gd name="connsiteX16" fmla="*/ 7408 w 43391"/>
              <a:gd name="connsiteY16" fmla="*/ 35983 h 44979"/>
              <a:gd name="connsiteX17" fmla="*/ 5292 w 43391"/>
              <a:gd name="connsiteY17" fmla="*/ 37042 h 44979"/>
              <a:gd name="connsiteX18" fmla="*/ 3704 w 43391"/>
              <a:gd name="connsiteY18" fmla="*/ 38629 h 44979"/>
              <a:gd name="connsiteX19" fmla="*/ 3704 w 43391"/>
              <a:gd name="connsiteY19" fmla="*/ 39688 h 44979"/>
              <a:gd name="connsiteX20" fmla="*/ 4233 w 43391"/>
              <a:gd name="connsiteY20" fmla="*/ 41275 h 44979"/>
              <a:gd name="connsiteX21" fmla="*/ 6350 w 43391"/>
              <a:gd name="connsiteY21" fmla="*/ 42333 h 44979"/>
              <a:gd name="connsiteX22" fmla="*/ 6879 w 43391"/>
              <a:gd name="connsiteY22" fmla="*/ 43392 h 44979"/>
              <a:gd name="connsiteX23" fmla="*/ 7408 w 43391"/>
              <a:gd name="connsiteY23" fmla="*/ 44979 h 44979"/>
              <a:gd name="connsiteX24" fmla="*/ 9525 w 43391"/>
              <a:gd name="connsiteY24" fmla="*/ 42333 h 44979"/>
              <a:gd name="connsiteX25" fmla="*/ 10583 w 43391"/>
              <a:gd name="connsiteY25" fmla="*/ 42333 h 44979"/>
              <a:gd name="connsiteX26" fmla="*/ 12171 w 43391"/>
              <a:gd name="connsiteY26" fmla="*/ 44979 h 44979"/>
              <a:gd name="connsiteX27" fmla="*/ 13229 w 43391"/>
              <a:gd name="connsiteY27" fmla="*/ 43921 h 44979"/>
              <a:gd name="connsiteX28" fmla="*/ 14288 w 43391"/>
              <a:gd name="connsiteY28" fmla="*/ 42333 h 44979"/>
              <a:gd name="connsiteX29" fmla="*/ 14817 w 43391"/>
              <a:gd name="connsiteY29" fmla="*/ 43392 h 44979"/>
              <a:gd name="connsiteX30" fmla="*/ 15875 w 43391"/>
              <a:gd name="connsiteY30" fmla="*/ 42862 h 44979"/>
              <a:gd name="connsiteX31" fmla="*/ 16404 w 43391"/>
              <a:gd name="connsiteY31" fmla="*/ 42333 h 44979"/>
              <a:gd name="connsiteX32" fmla="*/ 18521 w 43391"/>
              <a:gd name="connsiteY32" fmla="*/ 39158 h 44979"/>
              <a:gd name="connsiteX33" fmla="*/ 19579 w 43391"/>
              <a:gd name="connsiteY33" fmla="*/ 38629 h 44979"/>
              <a:gd name="connsiteX34" fmla="*/ 21167 w 43391"/>
              <a:gd name="connsiteY34" fmla="*/ 38629 h 44979"/>
              <a:gd name="connsiteX35" fmla="*/ 24871 w 43391"/>
              <a:gd name="connsiteY35" fmla="*/ 39688 h 44979"/>
              <a:gd name="connsiteX36" fmla="*/ 25400 w 43391"/>
              <a:gd name="connsiteY36" fmla="*/ 38629 h 44979"/>
              <a:gd name="connsiteX37" fmla="*/ 27517 w 43391"/>
              <a:gd name="connsiteY37" fmla="*/ 36512 h 44979"/>
              <a:gd name="connsiteX38" fmla="*/ 25929 w 43391"/>
              <a:gd name="connsiteY38" fmla="*/ 34925 h 44979"/>
              <a:gd name="connsiteX39" fmla="*/ 22225 w 43391"/>
              <a:gd name="connsiteY39" fmla="*/ 31750 h 44979"/>
              <a:gd name="connsiteX40" fmla="*/ 21696 w 43391"/>
              <a:gd name="connsiteY40" fmla="*/ 30692 h 44979"/>
              <a:gd name="connsiteX41" fmla="*/ 22754 w 43391"/>
              <a:gd name="connsiteY41" fmla="*/ 27517 h 44979"/>
              <a:gd name="connsiteX42" fmla="*/ 23283 w 43391"/>
              <a:gd name="connsiteY42" fmla="*/ 26458 h 44979"/>
              <a:gd name="connsiteX43" fmla="*/ 24342 w 43391"/>
              <a:gd name="connsiteY43" fmla="*/ 25400 h 44979"/>
              <a:gd name="connsiteX44" fmla="*/ 25929 w 43391"/>
              <a:gd name="connsiteY44" fmla="*/ 24871 h 44979"/>
              <a:gd name="connsiteX45" fmla="*/ 28046 w 43391"/>
              <a:gd name="connsiteY45" fmla="*/ 24871 h 44979"/>
              <a:gd name="connsiteX46" fmla="*/ 29634 w 43391"/>
              <a:gd name="connsiteY46" fmla="*/ 23813 h 44979"/>
              <a:gd name="connsiteX47" fmla="*/ 34396 w 43391"/>
              <a:gd name="connsiteY47" fmla="*/ 19579 h 44979"/>
              <a:gd name="connsiteX48" fmla="*/ 36513 w 43391"/>
              <a:gd name="connsiteY48" fmla="*/ 19050 h 44979"/>
              <a:gd name="connsiteX49" fmla="*/ 37042 w 43391"/>
              <a:gd name="connsiteY49" fmla="*/ 15875 h 44979"/>
              <a:gd name="connsiteX50" fmla="*/ 37571 w 43391"/>
              <a:gd name="connsiteY50" fmla="*/ 14288 h 44979"/>
              <a:gd name="connsiteX51" fmla="*/ 37571 w 43391"/>
              <a:gd name="connsiteY51" fmla="*/ 12171 h 44979"/>
              <a:gd name="connsiteX52" fmla="*/ 37571 w 43391"/>
              <a:gd name="connsiteY52" fmla="*/ 11112 h 44979"/>
              <a:gd name="connsiteX53" fmla="*/ 39158 w 43391"/>
              <a:gd name="connsiteY53" fmla="*/ 8996 h 44979"/>
              <a:gd name="connsiteX54" fmla="*/ 43392 w 43391"/>
              <a:gd name="connsiteY54" fmla="*/ 5821 h 44979"/>
              <a:gd name="connsiteX55" fmla="*/ 42863 w 43391"/>
              <a:gd name="connsiteY55" fmla="*/ 4233 h 44979"/>
              <a:gd name="connsiteX56" fmla="*/ 41804 w 43391"/>
              <a:gd name="connsiteY56" fmla="*/ 2646 h 44979"/>
              <a:gd name="connsiteX57" fmla="*/ 40217 w 43391"/>
              <a:gd name="connsiteY57" fmla="*/ 0 h 44979"/>
              <a:gd name="connsiteX58" fmla="*/ 39158 w 43391"/>
              <a:gd name="connsiteY58" fmla="*/ 0 h 44979"/>
              <a:gd name="connsiteX59" fmla="*/ 38629 w 43391"/>
              <a:gd name="connsiteY59" fmla="*/ 529 h 44979"/>
              <a:gd name="connsiteX60" fmla="*/ 37042 w 43391"/>
              <a:gd name="connsiteY60" fmla="*/ 2116 h 44979"/>
              <a:gd name="connsiteX61" fmla="*/ 36513 w 43391"/>
              <a:gd name="connsiteY61" fmla="*/ 4762 h 44979"/>
              <a:gd name="connsiteX62" fmla="*/ 31750 w 43391"/>
              <a:gd name="connsiteY62" fmla="*/ 7938 h 44979"/>
              <a:gd name="connsiteX63" fmla="*/ 30163 w 43391"/>
              <a:gd name="connsiteY63" fmla="*/ 7938 h 44979"/>
              <a:gd name="connsiteX64" fmla="*/ 28575 w 43391"/>
              <a:gd name="connsiteY64" fmla="*/ 7408 h 44979"/>
              <a:gd name="connsiteX65" fmla="*/ 27517 w 43391"/>
              <a:gd name="connsiteY65" fmla="*/ 6879 h 44979"/>
              <a:gd name="connsiteX66" fmla="*/ 26458 w 43391"/>
              <a:gd name="connsiteY66" fmla="*/ 7408 h 44979"/>
              <a:gd name="connsiteX67" fmla="*/ 25400 w 43391"/>
              <a:gd name="connsiteY67" fmla="*/ 7938 h 44979"/>
              <a:gd name="connsiteX68" fmla="*/ 25400 w 43391"/>
              <a:gd name="connsiteY68" fmla="*/ 9525 h 44979"/>
              <a:gd name="connsiteX69" fmla="*/ 26988 w 43391"/>
              <a:gd name="connsiteY69" fmla="*/ 12171 h 44979"/>
              <a:gd name="connsiteX70" fmla="*/ 26988 w 43391"/>
              <a:gd name="connsiteY70" fmla="*/ 12700 h 44979"/>
              <a:gd name="connsiteX71" fmla="*/ 25400 w 43391"/>
              <a:gd name="connsiteY71" fmla="*/ 13229 h 44979"/>
              <a:gd name="connsiteX72" fmla="*/ 22225 w 43391"/>
              <a:gd name="connsiteY72" fmla="*/ 13229 h 44979"/>
              <a:gd name="connsiteX73" fmla="*/ 20638 w 43391"/>
              <a:gd name="connsiteY73" fmla="*/ 13229 h 44979"/>
              <a:gd name="connsiteX74" fmla="*/ 19579 w 43391"/>
              <a:gd name="connsiteY74" fmla="*/ 11642 h 44979"/>
              <a:gd name="connsiteX75" fmla="*/ 18521 w 43391"/>
              <a:gd name="connsiteY75" fmla="*/ 10583 h 44979"/>
              <a:gd name="connsiteX76" fmla="*/ 16933 w 43391"/>
              <a:gd name="connsiteY76" fmla="*/ 10583 h 44979"/>
              <a:gd name="connsiteX77" fmla="*/ 15875 w 43391"/>
              <a:gd name="connsiteY77" fmla="*/ 11112 h 44979"/>
              <a:gd name="connsiteX78" fmla="*/ 13759 w 43391"/>
              <a:gd name="connsiteY78" fmla="*/ 14817 h 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3391" h="44979">
                <a:moveTo>
                  <a:pt x="13759" y="14817"/>
                </a:moveTo>
                <a:lnTo>
                  <a:pt x="11642" y="16933"/>
                </a:lnTo>
                <a:lnTo>
                  <a:pt x="8467" y="18521"/>
                </a:lnTo>
                <a:lnTo>
                  <a:pt x="3704" y="21167"/>
                </a:lnTo>
                <a:lnTo>
                  <a:pt x="2117" y="22225"/>
                </a:lnTo>
                <a:lnTo>
                  <a:pt x="0" y="25929"/>
                </a:lnTo>
                <a:lnTo>
                  <a:pt x="529" y="26458"/>
                </a:lnTo>
                <a:lnTo>
                  <a:pt x="2117" y="28046"/>
                </a:lnTo>
                <a:lnTo>
                  <a:pt x="2646" y="28046"/>
                </a:lnTo>
                <a:lnTo>
                  <a:pt x="3704" y="27517"/>
                </a:lnTo>
                <a:lnTo>
                  <a:pt x="4763" y="27517"/>
                </a:lnTo>
                <a:lnTo>
                  <a:pt x="5292" y="27517"/>
                </a:lnTo>
                <a:lnTo>
                  <a:pt x="7408" y="29104"/>
                </a:lnTo>
                <a:lnTo>
                  <a:pt x="7938" y="29633"/>
                </a:lnTo>
                <a:lnTo>
                  <a:pt x="5821" y="34396"/>
                </a:lnTo>
                <a:lnTo>
                  <a:pt x="7938" y="34925"/>
                </a:lnTo>
                <a:lnTo>
                  <a:pt x="7408" y="35983"/>
                </a:lnTo>
                <a:lnTo>
                  <a:pt x="5292" y="37042"/>
                </a:lnTo>
                <a:lnTo>
                  <a:pt x="3704" y="38629"/>
                </a:lnTo>
                <a:lnTo>
                  <a:pt x="3704" y="39688"/>
                </a:lnTo>
                <a:lnTo>
                  <a:pt x="4233" y="41275"/>
                </a:lnTo>
                <a:lnTo>
                  <a:pt x="6350" y="42333"/>
                </a:lnTo>
                <a:lnTo>
                  <a:pt x="6879" y="43392"/>
                </a:lnTo>
                <a:lnTo>
                  <a:pt x="7408" y="44979"/>
                </a:lnTo>
                <a:lnTo>
                  <a:pt x="9525" y="42333"/>
                </a:lnTo>
                <a:lnTo>
                  <a:pt x="10583" y="42333"/>
                </a:lnTo>
                <a:lnTo>
                  <a:pt x="12171" y="44979"/>
                </a:lnTo>
                <a:lnTo>
                  <a:pt x="13229" y="43921"/>
                </a:lnTo>
                <a:lnTo>
                  <a:pt x="14288" y="42333"/>
                </a:lnTo>
                <a:lnTo>
                  <a:pt x="14817" y="43392"/>
                </a:lnTo>
                <a:lnTo>
                  <a:pt x="15875" y="42862"/>
                </a:lnTo>
                <a:lnTo>
                  <a:pt x="16404" y="42333"/>
                </a:lnTo>
                <a:lnTo>
                  <a:pt x="18521" y="39158"/>
                </a:lnTo>
                <a:lnTo>
                  <a:pt x="19579" y="38629"/>
                </a:lnTo>
                <a:lnTo>
                  <a:pt x="21167" y="38629"/>
                </a:lnTo>
                <a:lnTo>
                  <a:pt x="24871" y="39688"/>
                </a:lnTo>
                <a:lnTo>
                  <a:pt x="25400" y="38629"/>
                </a:lnTo>
                <a:lnTo>
                  <a:pt x="27517" y="36512"/>
                </a:lnTo>
                <a:lnTo>
                  <a:pt x="25929" y="34925"/>
                </a:lnTo>
                <a:lnTo>
                  <a:pt x="22225" y="31750"/>
                </a:lnTo>
                <a:lnTo>
                  <a:pt x="21696" y="30692"/>
                </a:lnTo>
                <a:lnTo>
                  <a:pt x="22754" y="27517"/>
                </a:lnTo>
                <a:lnTo>
                  <a:pt x="23283" y="26458"/>
                </a:lnTo>
                <a:lnTo>
                  <a:pt x="24342" y="25400"/>
                </a:lnTo>
                <a:lnTo>
                  <a:pt x="25929" y="24871"/>
                </a:lnTo>
                <a:lnTo>
                  <a:pt x="28046" y="24871"/>
                </a:lnTo>
                <a:lnTo>
                  <a:pt x="29634" y="23813"/>
                </a:lnTo>
                <a:lnTo>
                  <a:pt x="34396" y="19579"/>
                </a:lnTo>
                <a:lnTo>
                  <a:pt x="36513" y="19050"/>
                </a:lnTo>
                <a:lnTo>
                  <a:pt x="37042" y="15875"/>
                </a:lnTo>
                <a:lnTo>
                  <a:pt x="37571" y="14288"/>
                </a:lnTo>
                <a:lnTo>
                  <a:pt x="37571" y="12171"/>
                </a:lnTo>
                <a:lnTo>
                  <a:pt x="37571" y="11112"/>
                </a:lnTo>
                <a:lnTo>
                  <a:pt x="39158" y="8996"/>
                </a:lnTo>
                <a:lnTo>
                  <a:pt x="43392" y="5821"/>
                </a:lnTo>
                <a:lnTo>
                  <a:pt x="42863" y="4233"/>
                </a:lnTo>
                <a:lnTo>
                  <a:pt x="41804" y="2646"/>
                </a:lnTo>
                <a:lnTo>
                  <a:pt x="40217" y="0"/>
                </a:lnTo>
                <a:lnTo>
                  <a:pt x="39158" y="0"/>
                </a:lnTo>
                <a:lnTo>
                  <a:pt x="38629" y="529"/>
                </a:lnTo>
                <a:lnTo>
                  <a:pt x="37042" y="2116"/>
                </a:lnTo>
                <a:lnTo>
                  <a:pt x="36513" y="4762"/>
                </a:lnTo>
                <a:lnTo>
                  <a:pt x="31750" y="7938"/>
                </a:lnTo>
                <a:lnTo>
                  <a:pt x="30163" y="7938"/>
                </a:lnTo>
                <a:lnTo>
                  <a:pt x="28575" y="7408"/>
                </a:lnTo>
                <a:lnTo>
                  <a:pt x="27517" y="6879"/>
                </a:lnTo>
                <a:lnTo>
                  <a:pt x="26458" y="7408"/>
                </a:lnTo>
                <a:lnTo>
                  <a:pt x="25400" y="7938"/>
                </a:lnTo>
                <a:lnTo>
                  <a:pt x="25400" y="9525"/>
                </a:lnTo>
                <a:lnTo>
                  <a:pt x="26988" y="12171"/>
                </a:lnTo>
                <a:lnTo>
                  <a:pt x="26988" y="12700"/>
                </a:lnTo>
                <a:lnTo>
                  <a:pt x="25400" y="13229"/>
                </a:lnTo>
                <a:lnTo>
                  <a:pt x="22225" y="13229"/>
                </a:lnTo>
                <a:lnTo>
                  <a:pt x="20638" y="13229"/>
                </a:lnTo>
                <a:lnTo>
                  <a:pt x="19579" y="11642"/>
                </a:lnTo>
                <a:lnTo>
                  <a:pt x="18521" y="10583"/>
                </a:lnTo>
                <a:lnTo>
                  <a:pt x="16933" y="10583"/>
                </a:lnTo>
                <a:lnTo>
                  <a:pt x="15875" y="11112"/>
                </a:lnTo>
                <a:lnTo>
                  <a:pt x="13759" y="14817"/>
                </a:lnTo>
                <a:close/>
              </a:path>
            </a:pathLst>
          </a:custGeom>
          <a:solidFill>
            <a:srgbClr val="ACA4CF"/>
          </a:solidFill>
          <a:ln w="5292" cap="flat">
            <a:noFill/>
            <a:prstDash val="solid"/>
            <a:miter/>
          </a:ln>
        </p:spPr>
        <p:txBody>
          <a:bodyPr rtlCol="0" anchor="ctr"/>
          <a:lstStyle/>
          <a:p>
            <a:endParaRPr lang="en-GB"/>
          </a:p>
        </p:txBody>
      </p:sp>
      <p:sp>
        <p:nvSpPr>
          <p:cNvPr id="109" name="Forme libre 108">
            <a:extLst>
              <a:ext uri="{FF2B5EF4-FFF2-40B4-BE49-F238E27FC236}">
                <a16:creationId xmlns:a16="http://schemas.microsoft.com/office/drawing/2014/main" id="{C6EA907C-A728-8841-B3D9-3AF2AC06A521}"/>
              </a:ext>
            </a:extLst>
          </p:cNvPr>
          <p:cNvSpPr/>
          <p:nvPr userDrawn="1"/>
        </p:nvSpPr>
        <p:spPr>
          <a:xfrm>
            <a:off x="9225981" y="2901159"/>
            <a:ext cx="102954" cy="141003"/>
          </a:xfrm>
          <a:custGeom>
            <a:avLst/>
            <a:gdLst>
              <a:gd name="connsiteX0" fmla="*/ 0 w 24341"/>
              <a:gd name="connsiteY0" fmla="*/ 14288 h 33337"/>
              <a:gd name="connsiteX1" fmla="*/ 2117 w 24341"/>
              <a:gd name="connsiteY1" fmla="*/ 14817 h 33337"/>
              <a:gd name="connsiteX2" fmla="*/ 3175 w 24341"/>
              <a:gd name="connsiteY2" fmla="*/ 14817 h 33337"/>
              <a:gd name="connsiteX3" fmla="*/ 3175 w 24341"/>
              <a:gd name="connsiteY3" fmla="*/ 16404 h 33337"/>
              <a:gd name="connsiteX4" fmla="*/ 3175 w 24341"/>
              <a:gd name="connsiteY4" fmla="*/ 17992 h 33337"/>
              <a:gd name="connsiteX5" fmla="*/ 3704 w 24341"/>
              <a:gd name="connsiteY5" fmla="*/ 19050 h 33337"/>
              <a:gd name="connsiteX6" fmla="*/ 4763 w 24341"/>
              <a:gd name="connsiteY6" fmla="*/ 20109 h 33337"/>
              <a:gd name="connsiteX7" fmla="*/ 4763 w 24341"/>
              <a:gd name="connsiteY7" fmla="*/ 20638 h 33337"/>
              <a:gd name="connsiteX8" fmla="*/ 4234 w 24341"/>
              <a:gd name="connsiteY8" fmla="*/ 22225 h 33337"/>
              <a:gd name="connsiteX9" fmla="*/ 4234 w 24341"/>
              <a:gd name="connsiteY9" fmla="*/ 23283 h 33337"/>
              <a:gd name="connsiteX10" fmla="*/ 2646 w 24341"/>
              <a:gd name="connsiteY10" fmla="*/ 24871 h 33337"/>
              <a:gd name="connsiteX11" fmla="*/ 2117 w 24341"/>
              <a:gd name="connsiteY11" fmla="*/ 26458 h 33337"/>
              <a:gd name="connsiteX12" fmla="*/ 3175 w 24341"/>
              <a:gd name="connsiteY12" fmla="*/ 31750 h 33337"/>
              <a:gd name="connsiteX13" fmla="*/ 3175 w 24341"/>
              <a:gd name="connsiteY13" fmla="*/ 33338 h 33337"/>
              <a:gd name="connsiteX14" fmla="*/ 4763 w 24341"/>
              <a:gd name="connsiteY14" fmla="*/ 32279 h 33337"/>
              <a:gd name="connsiteX15" fmla="*/ 6350 w 24341"/>
              <a:gd name="connsiteY15" fmla="*/ 32279 h 33337"/>
              <a:gd name="connsiteX16" fmla="*/ 10054 w 24341"/>
              <a:gd name="connsiteY16" fmla="*/ 29634 h 33337"/>
              <a:gd name="connsiteX17" fmla="*/ 11642 w 24341"/>
              <a:gd name="connsiteY17" fmla="*/ 28575 h 33337"/>
              <a:gd name="connsiteX18" fmla="*/ 13229 w 24341"/>
              <a:gd name="connsiteY18" fmla="*/ 28575 h 33337"/>
              <a:gd name="connsiteX19" fmla="*/ 14288 w 24341"/>
              <a:gd name="connsiteY19" fmla="*/ 29104 h 33337"/>
              <a:gd name="connsiteX20" fmla="*/ 15346 w 24341"/>
              <a:gd name="connsiteY20" fmla="*/ 29634 h 33337"/>
              <a:gd name="connsiteX21" fmla="*/ 17463 w 24341"/>
              <a:gd name="connsiteY21" fmla="*/ 27517 h 33337"/>
              <a:gd name="connsiteX22" fmla="*/ 17992 w 24341"/>
              <a:gd name="connsiteY22" fmla="*/ 26988 h 33337"/>
              <a:gd name="connsiteX23" fmla="*/ 19579 w 24341"/>
              <a:gd name="connsiteY23" fmla="*/ 27517 h 33337"/>
              <a:gd name="connsiteX24" fmla="*/ 20638 w 24341"/>
              <a:gd name="connsiteY24" fmla="*/ 27517 h 33337"/>
              <a:gd name="connsiteX25" fmla="*/ 21696 w 24341"/>
              <a:gd name="connsiteY25" fmla="*/ 26458 h 33337"/>
              <a:gd name="connsiteX26" fmla="*/ 23283 w 24341"/>
              <a:gd name="connsiteY26" fmla="*/ 23813 h 33337"/>
              <a:gd name="connsiteX27" fmla="*/ 23813 w 24341"/>
              <a:gd name="connsiteY27" fmla="*/ 22225 h 33337"/>
              <a:gd name="connsiteX28" fmla="*/ 24342 w 24341"/>
              <a:gd name="connsiteY28" fmla="*/ 20638 h 33337"/>
              <a:gd name="connsiteX29" fmla="*/ 22754 w 24341"/>
              <a:gd name="connsiteY29" fmla="*/ 20638 h 33337"/>
              <a:gd name="connsiteX30" fmla="*/ 22225 w 24341"/>
              <a:gd name="connsiteY30" fmla="*/ 20109 h 33337"/>
              <a:gd name="connsiteX31" fmla="*/ 22754 w 24341"/>
              <a:gd name="connsiteY31" fmla="*/ 17992 h 33337"/>
              <a:gd name="connsiteX32" fmla="*/ 22754 w 24341"/>
              <a:gd name="connsiteY32" fmla="*/ 12171 h 33337"/>
              <a:gd name="connsiteX33" fmla="*/ 22225 w 24341"/>
              <a:gd name="connsiteY33" fmla="*/ 9525 h 33337"/>
              <a:gd name="connsiteX34" fmla="*/ 21167 w 24341"/>
              <a:gd name="connsiteY34" fmla="*/ 7938 h 33337"/>
              <a:gd name="connsiteX35" fmla="*/ 17463 w 24341"/>
              <a:gd name="connsiteY35" fmla="*/ 2117 h 33337"/>
              <a:gd name="connsiteX36" fmla="*/ 15346 w 24341"/>
              <a:gd name="connsiteY36" fmla="*/ 0 h 33337"/>
              <a:gd name="connsiteX37" fmla="*/ 13229 w 24341"/>
              <a:gd name="connsiteY37" fmla="*/ 2117 h 33337"/>
              <a:gd name="connsiteX38" fmla="*/ 12700 w 24341"/>
              <a:gd name="connsiteY38" fmla="*/ 3175 h 33337"/>
              <a:gd name="connsiteX39" fmla="*/ 8996 w 24341"/>
              <a:gd name="connsiteY39" fmla="*/ 2117 h 33337"/>
              <a:gd name="connsiteX40" fmla="*/ 7408 w 24341"/>
              <a:gd name="connsiteY40" fmla="*/ 2117 h 33337"/>
              <a:gd name="connsiteX41" fmla="*/ 6350 w 24341"/>
              <a:gd name="connsiteY41" fmla="*/ 2646 h 33337"/>
              <a:gd name="connsiteX42" fmla="*/ 4234 w 24341"/>
              <a:gd name="connsiteY42" fmla="*/ 5821 h 33337"/>
              <a:gd name="connsiteX43" fmla="*/ 3704 w 24341"/>
              <a:gd name="connsiteY43" fmla="*/ 6350 h 33337"/>
              <a:gd name="connsiteX44" fmla="*/ 2646 w 24341"/>
              <a:gd name="connsiteY44" fmla="*/ 6879 h 33337"/>
              <a:gd name="connsiteX45" fmla="*/ 3175 w 24341"/>
              <a:gd name="connsiteY45" fmla="*/ 7408 h 33337"/>
              <a:gd name="connsiteX46" fmla="*/ 3704 w 24341"/>
              <a:gd name="connsiteY46" fmla="*/ 8467 h 33337"/>
              <a:gd name="connsiteX47" fmla="*/ 5821 w 24341"/>
              <a:gd name="connsiteY47" fmla="*/ 11642 h 33337"/>
              <a:gd name="connsiteX48" fmla="*/ 5821 w 24341"/>
              <a:gd name="connsiteY48" fmla="*/ 12700 h 33337"/>
              <a:gd name="connsiteX49" fmla="*/ 5292 w 24341"/>
              <a:gd name="connsiteY49" fmla="*/ 13759 h 33337"/>
              <a:gd name="connsiteX50" fmla="*/ 3175 w 24341"/>
              <a:gd name="connsiteY50" fmla="*/ 12171 h 33337"/>
              <a:gd name="connsiteX51" fmla="*/ 2117 w 24341"/>
              <a:gd name="connsiteY51" fmla="*/ 12700 h 33337"/>
              <a:gd name="connsiteX52" fmla="*/ 0 w 24341"/>
              <a:gd name="connsiteY52" fmla="*/ 14288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341" h="33337">
                <a:moveTo>
                  <a:pt x="0" y="14288"/>
                </a:moveTo>
                <a:lnTo>
                  <a:pt x="2117" y="14817"/>
                </a:lnTo>
                <a:lnTo>
                  <a:pt x="3175" y="14817"/>
                </a:lnTo>
                <a:lnTo>
                  <a:pt x="3175" y="16404"/>
                </a:lnTo>
                <a:lnTo>
                  <a:pt x="3175" y="17992"/>
                </a:lnTo>
                <a:lnTo>
                  <a:pt x="3704" y="19050"/>
                </a:lnTo>
                <a:lnTo>
                  <a:pt x="4763" y="20109"/>
                </a:lnTo>
                <a:lnTo>
                  <a:pt x="4763" y="20638"/>
                </a:lnTo>
                <a:lnTo>
                  <a:pt x="4234" y="22225"/>
                </a:lnTo>
                <a:lnTo>
                  <a:pt x="4234" y="23283"/>
                </a:lnTo>
                <a:lnTo>
                  <a:pt x="2646" y="24871"/>
                </a:lnTo>
                <a:lnTo>
                  <a:pt x="2117" y="26458"/>
                </a:lnTo>
                <a:lnTo>
                  <a:pt x="3175" y="31750"/>
                </a:lnTo>
                <a:lnTo>
                  <a:pt x="3175" y="33338"/>
                </a:lnTo>
                <a:lnTo>
                  <a:pt x="4763" y="32279"/>
                </a:lnTo>
                <a:lnTo>
                  <a:pt x="6350" y="32279"/>
                </a:lnTo>
                <a:lnTo>
                  <a:pt x="10054" y="29634"/>
                </a:lnTo>
                <a:lnTo>
                  <a:pt x="11642" y="28575"/>
                </a:lnTo>
                <a:lnTo>
                  <a:pt x="13229" y="28575"/>
                </a:lnTo>
                <a:lnTo>
                  <a:pt x="14288" y="29104"/>
                </a:lnTo>
                <a:lnTo>
                  <a:pt x="15346" y="29634"/>
                </a:lnTo>
                <a:lnTo>
                  <a:pt x="17463" y="27517"/>
                </a:lnTo>
                <a:lnTo>
                  <a:pt x="17992" y="26988"/>
                </a:lnTo>
                <a:lnTo>
                  <a:pt x="19579" y="27517"/>
                </a:lnTo>
                <a:lnTo>
                  <a:pt x="20638" y="27517"/>
                </a:lnTo>
                <a:lnTo>
                  <a:pt x="21696" y="26458"/>
                </a:lnTo>
                <a:lnTo>
                  <a:pt x="23283" y="23813"/>
                </a:lnTo>
                <a:lnTo>
                  <a:pt x="23813" y="22225"/>
                </a:lnTo>
                <a:lnTo>
                  <a:pt x="24342" y="20638"/>
                </a:lnTo>
                <a:lnTo>
                  <a:pt x="22754" y="20638"/>
                </a:lnTo>
                <a:lnTo>
                  <a:pt x="22225" y="20109"/>
                </a:lnTo>
                <a:lnTo>
                  <a:pt x="22754" y="17992"/>
                </a:lnTo>
                <a:lnTo>
                  <a:pt x="22754" y="12171"/>
                </a:lnTo>
                <a:lnTo>
                  <a:pt x="22225" y="9525"/>
                </a:lnTo>
                <a:lnTo>
                  <a:pt x="21167" y="7938"/>
                </a:lnTo>
                <a:lnTo>
                  <a:pt x="17463" y="2117"/>
                </a:lnTo>
                <a:lnTo>
                  <a:pt x="15346" y="0"/>
                </a:lnTo>
                <a:lnTo>
                  <a:pt x="13229" y="2117"/>
                </a:lnTo>
                <a:lnTo>
                  <a:pt x="12700" y="3175"/>
                </a:lnTo>
                <a:lnTo>
                  <a:pt x="8996" y="2117"/>
                </a:lnTo>
                <a:lnTo>
                  <a:pt x="7408" y="2117"/>
                </a:lnTo>
                <a:lnTo>
                  <a:pt x="6350" y="2646"/>
                </a:lnTo>
                <a:lnTo>
                  <a:pt x="4234" y="5821"/>
                </a:lnTo>
                <a:lnTo>
                  <a:pt x="3704" y="6350"/>
                </a:lnTo>
                <a:lnTo>
                  <a:pt x="2646" y="6879"/>
                </a:lnTo>
                <a:lnTo>
                  <a:pt x="3175" y="7408"/>
                </a:lnTo>
                <a:lnTo>
                  <a:pt x="3704" y="8467"/>
                </a:lnTo>
                <a:lnTo>
                  <a:pt x="5821" y="11642"/>
                </a:lnTo>
                <a:lnTo>
                  <a:pt x="5821" y="12700"/>
                </a:lnTo>
                <a:lnTo>
                  <a:pt x="5292" y="13759"/>
                </a:lnTo>
                <a:lnTo>
                  <a:pt x="3175" y="12171"/>
                </a:lnTo>
                <a:lnTo>
                  <a:pt x="2117" y="12700"/>
                </a:lnTo>
                <a:lnTo>
                  <a:pt x="0" y="14288"/>
                </a:lnTo>
                <a:close/>
              </a:path>
            </a:pathLst>
          </a:custGeom>
          <a:solidFill>
            <a:srgbClr val="ACA4CF"/>
          </a:solidFill>
          <a:ln w="5292" cap="flat">
            <a:noFill/>
            <a:prstDash val="solid"/>
            <a:miter/>
          </a:ln>
        </p:spPr>
        <p:txBody>
          <a:bodyPr rtlCol="0" anchor="ctr"/>
          <a:lstStyle/>
          <a:p>
            <a:endParaRPr lang="en-GB"/>
          </a:p>
        </p:txBody>
      </p:sp>
      <p:sp>
        <p:nvSpPr>
          <p:cNvPr id="110" name="Forme libre 109">
            <a:extLst>
              <a:ext uri="{FF2B5EF4-FFF2-40B4-BE49-F238E27FC236}">
                <a16:creationId xmlns:a16="http://schemas.microsoft.com/office/drawing/2014/main" id="{F965ED43-F066-AA06-E3BB-C00F94467231}"/>
              </a:ext>
            </a:extLst>
          </p:cNvPr>
          <p:cNvSpPr/>
          <p:nvPr userDrawn="1"/>
        </p:nvSpPr>
        <p:spPr>
          <a:xfrm>
            <a:off x="9680333" y="2350566"/>
            <a:ext cx="87287" cy="288723"/>
          </a:xfrm>
          <a:custGeom>
            <a:avLst/>
            <a:gdLst>
              <a:gd name="connsiteX0" fmla="*/ 1587 w 20637"/>
              <a:gd name="connsiteY0" fmla="*/ 2646 h 68262"/>
              <a:gd name="connsiteX1" fmla="*/ 1058 w 20637"/>
              <a:gd name="connsiteY1" fmla="*/ 3175 h 68262"/>
              <a:gd name="connsiteX2" fmla="*/ 2116 w 20637"/>
              <a:gd name="connsiteY2" fmla="*/ 5292 h 68262"/>
              <a:gd name="connsiteX3" fmla="*/ 1587 w 20637"/>
              <a:gd name="connsiteY3" fmla="*/ 8467 h 68262"/>
              <a:gd name="connsiteX4" fmla="*/ 0 w 20637"/>
              <a:gd name="connsiteY4" fmla="*/ 12171 h 68262"/>
              <a:gd name="connsiteX5" fmla="*/ 529 w 20637"/>
              <a:gd name="connsiteY5" fmla="*/ 15875 h 68262"/>
              <a:gd name="connsiteX6" fmla="*/ 3175 w 20637"/>
              <a:gd name="connsiteY6" fmla="*/ 19579 h 68262"/>
              <a:gd name="connsiteX7" fmla="*/ 3704 w 20637"/>
              <a:gd name="connsiteY7" fmla="*/ 21167 h 68262"/>
              <a:gd name="connsiteX8" fmla="*/ 4233 w 20637"/>
              <a:gd name="connsiteY8" fmla="*/ 24871 h 68262"/>
              <a:gd name="connsiteX9" fmla="*/ 3175 w 20637"/>
              <a:gd name="connsiteY9" fmla="*/ 38100 h 68262"/>
              <a:gd name="connsiteX10" fmla="*/ 2646 w 20637"/>
              <a:gd name="connsiteY10" fmla="*/ 41804 h 68262"/>
              <a:gd name="connsiteX11" fmla="*/ 1058 w 20637"/>
              <a:gd name="connsiteY11" fmla="*/ 43392 h 68262"/>
              <a:gd name="connsiteX12" fmla="*/ 1587 w 20637"/>
              <a:gd name="connsiteY12" fmla="*/ 43921 h 68262"/>
              <a:gd name="connsiteX13" fmla="*/ 2646 w 20637"/>
              <a:gd name="connsiteY13" fmla="*/ 47625 h 68262"/>
              <a:gd name="connsiteX14" fmla="*/ 3175 w 20637"/>
              <a:gd name="connsiteY14" fmla="*/ 50800 h 68262"/>
              <a:gd name="connsiteX15" fmla="*/ 1587 w 20637"/>
              <a:gd name="connsiteY15" fmla="*/ 52917 h 68262"/>
              <a:gd name="connsiteX16" fmla="*/ 1058 w 20637"/>
              <a:gd name="connsiteY16" fmla="*/ 55033 h 68262"/>
              <a:gd name="connsiteX17" fmla="*/ 2646 w 20637"/>
              <a:gd name="connsiteY17" fmla="*/ 58208 h 68262"/>
              <a:gd name="connsiteX18" fmla="*/ 529 w 20637"/>
              <a:gd name="connsiteY18" fmla="*/ 62971 h 68262"/>
              <a:gd name="connsiteX19" fmla="*/ 1058 w 20637"/>
              <a:gd name="connsiteY19" fmla="*/ 66675 h 68262"/>
              <a:gd name="connsiteX20" fmla="*/ 2116 w 20637"/>
              <a:gd name="connsiteY20" fmla="*/ 68263 h 68262"/>
              <a:gd name="connsiteX21" fmla="*/ 5292 w 20637"/>
              <a:gd name="connsiteY21" fmla="*/ 62971 h 68262"/>
              <a:gd name="connsiteX22" fmla="*/ 6879 w 20637"/>
              <a:gd name="connsiteY22" fmla="*/ 61913 h 68262"/>
              <a:gd name="connsiteX23" fmla="*/ 7408 w 20637"/>
              <a:gd name="connsiteY23" fmla="*/ 61913 h 68262"/>
              <a:gd name="connsiteX24" fmla="*/ 10054 w 20637"/>
              <a:gd name="connsiteY24" fmla="*/ 62442 h 68262"/>
              <a:gd name="connsiteX25" fmla="*/ 12171 w 20637"/>
              <a:gd name="connsiteY25" fmla="*/ 67733 h 68262"/>
              <a:gd name="connsiteX26" fmla="*/ 13229 w 20637"/>
              <a:gd name="connsiteY26" fmla="*/ 62442 h 68262"/>
              <a:gd name="connsiteX27" fmla="*/ 11641 w 20637"/>
              <a:gd name="connsiteY27" fmla="*/ 60325 h 68262"/>
              <a:gd name="connsiteX28" fmla="*/ 10054 w 20637"/>
              <a:gd name="connsiteY28" fmla="*/ 59267 h 68262"/>
              <a:gd name="connsiteX29" fmla="*/ 7938 w 20637"/>
              <a:gd name="connsiteY29" fmla="*/ 55563 h 68262"/>
              <a:gd name="connsiteX30" fmla="*/ 7408 w 20637"/>
              <a:gd name="connsiteY30" fmla="*/ 55033 h 68262"/>
              <a:gd name="connsiteX31" fmla="*/ 6350 w 20637"/>
              <a:gd name="connsiteY31" fmla="*/ 51329 h 68262"/>
              <a:gd name="connsiteX32" fmla="*/ 7408 w 20637"/>
              <a:gd name="connsiteY32" fmla="*/ 44450 h 68262"/>
              <a:gd name="connsiteX33" fmla="*/ 8996 w 20637"/>
              <a:gd name="connsiteY33" fmla="*/ 40746 h 68262"/>
              <a:gd name="connsiteX34" fmla="*/ 10054 w 20637"/>
              <a:gd name="connsiteY34" fmla="*/ 39688 h 68262"/>
              <a:gd name="connsiteX35" fmla="*/ 11112 w 20637"/>
              <a:gd name="connsiteY35" fmla="*/ 39158 h 68262"/>
              <a:gd name="connsiteX36" fmla="*/ 13758 w 20637"/>
              <a:gd name="connsiteY36" fmla="*/ 39158 h 68262"/>
              <a:gd name="connsiteX37" fmla="*/ 20637 w 20637"/>
              <a:gd name="connsiteY37" fmla="*/ 43392 h 68262"/>
              <a:gd name="connsiteX38" fmla="*/ 16933 w 20637"/>
              <a:gd name="connsiteY38" fmla="*/ 37042 h 68262"/>
              <a:gd name="connsiteX39" fmla="*/ 12171 w 20637"/>
              <a:gd name="connsiteY39" fmla="*/ 24871 h 68262"/>
              <a:gd name="connsiteX40" fmla="*/ 10583 w 20637"/>
              <a:gd name="connsiteY40" fmla="*/ 20638 h 68262"/>
              <a:gd name="connsiteX41" fmla="*/ 9525 w 20637"/>
              <a:gd name="connsiteY41" fmla="*/ 17992 h 68262"/>
              <a:gd name="connsiteX42" fmla="*/ 9525 w 20637"/>
              <a:gd name="connsiteY42" fmla="*/ 14288 h 68262"/>
              <a:gd name="connsiteX43" fmla="*/ 10054 w 20637"/>
              <a:gd name="connsiteY43" fmla="*/ 11112 h 68262"/>
              <a:gd name="connsiteX44" fmla="*/ 11112 w 20637"/>
              <a:gd name="connsiteY44" fmla="*/ 9525 h 68262"/>
              <a:gd name="connsiteX45" fmla="*/ 11112 w 20637"/>
              <a:gd name="connsiteY45" fmla="*/ 6350 h 68262"/>
              <a:gd name="connsiteX46" fmla="*/ 10583 w 20637"/>
              <a:gd name="connsiteY46" fmla="*/ 4233 h 68262"/>
              <a:gd name="connsiteX47" fmla="*/ 8996 w 20637"/>
              <a:gd name="connsiteY47" fmla="*/ 1587 h 68262"/>
              <a:gd name="connsiteX48" fmla="*/ 7408 w 20637"/>
              <a:gd name="connsiteY48" fmla="*/ 0 h 68262"/>
              <a:gd name="connsiteX49" fmla="*/ 4762 w 20637"/>
              <a:gd name="connsiteY49" fmla="*/ 2117 h 68262"/>
              <a:gd name="connsiteX50" fmla="*/ 2646 w 20637"/>
              <a:gd name="connsiteY50" fmla="*/ 2117 h 68262"/>
              <a:gd name="connsiteX51" fmla="*/ 1587 w 20637"/>
              <a:gd name="connsiteY51" fmla="*/ 2646 h 6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637" h="68262">
                <a:moveTo>
                  <a:pt x="1587" y="2646"/>
                </a:moveTo>
                <a:lnTo>
                  <a:pt x="1058" y="3175"/>
                </a:lnTo>
                <a:lnTo>
                  <a:pt x="2116" y="5292"/>
                </a:lnTo>
                <a:lnTo>
                  <a:pt x="1587" y="8467"/>
                </a:lnTo>
                <a:lnTo>
                  <a:pt x="0" y="12171"/>
                </a:lnTo>
                <a:lnTo>
                  <a:pt x="529" y="15875"/>
                </a:lnTo>
                <a:lnTo>
                  <a:pt x="3175" y="19579"/>
                </a:lnTo>
                <a:lnTo>
                  <a:pt x="3704" y="21167"/>
                </a:lnTo>
                <a:lnTo>
                  <a:pt x="4233" y="24871"/>
                </a:lnTo>
                <a:lnTo>
                  <a:pt x="3175" y="38100"/>
                </a:lnTo>
                <a:lnTo>
                  <a:pt x="2646" y="41804"/>
                </a:lnTo>
                <a:lnTo>
                  <a:pt x="1058" y="43392"/>
                </a:lnTo>
                <a:lnTo>
                  <a:pt x="1587" y="43921"/>
                </a:lnTo>
                <a:lnTo>
                  <a:pt x="2646" y="47625"/>
                </a:lnTo>
                <a:lnTo>
                  <a:pt x="3175" y="50800"/>
                </a:lnTo>
                <a:lnTo>
                  <a:pt x="1587" y="52917"/>
                </a:lnTo>
                <a:lnTo>
                  <a:pt x="1058" y="55033"/>
                </a:lnTo>
                <a:lnTo>
                  <a:pt x="2646" y="58208"/>
                </a:lnTo>
                <a:lnTo>
                  <a:pt x="529" y="62971"/>
                </a:lnTo>
                <a:lnTo>
                  <a:pt x="1058" y="66675"/>
                </a:lnTo>
                <a:lnTo>
                  <a:pt x="2116" y="68263"/>
                </a:lnTo>
                <a:lnTo>
                  <a:pt x="5292" y="62971"/>
                </a:lnTo>
                <a:lnTo>
                  <a:pt x="6879" y="61913"/>
                </a:lnTo>
                <a:lnTo>
                  <a:pt x="7408" y="61913"/>
                </a:lnTo>
                <a:lnTo>
                  <a:pt x="10054" y="62442"/>
                </a:lnTo>
                <a:lnTo>
                  <a:pt x="12171" y="67733"/>
                </a:lnTo>
                <a:lnTo>
                  <a:pt x="13229" y="62442"/>
                </a:lnTo>
                <a:lnTo>
                  <a:pt x="11641" y="60325"/>
                </a:lnTo>
                <a:lnTo>
                  <a:pt x="10054" y="59267"/>
                </a:lnTo>
                <a:lnTo>
                  <a:pt x="7938" y="55563"/>
                </a:lnTo>
                <a:lnTo>
                  <a:pt x="7408" y="55033"/>
                </a:lnTo>
                <a:lnTo>
                  <a:pt x="6350" y="51329"/>
                </a:lnTo>
                <a:lnTo>
                  <a:pt x="7408" y="44450"/>
                </a:lnTo>
                <a:lnTo>
                  <a:pt x="8996" y="40746"/>
                </a:lnTo>
                <a:lnTo>
                  <a:pt x="10054" y="39688"/>
                </a:lnTo>
                <a:lnTo>
                  <a:pt x="11112" y="39158"/>
                </a:lnTo>
                <a:lnTo>
                  <a:pt x="13758" y="39158"/>
                </a:lnTo>
                <a:lnTo>
                  <a:pt x="20637" y="43392"/>
                </a:lnTo>
                <a:lnTo>
                  <a:pt x="16933" y="37042"/>
                </a:lnTo>
                <a:lnTo>
                  <a:pt x="12171" y="24871"/>
                </a:lnTo>
                <a:lnTo>
                  <a:pt x="10583" y="20638"/>
                </a:lnTo>
                <a:lnTo>
                  <a:pt x="9525" y="17992"/>
                </a:lnTo>
                <a:lnTo>
                  <a:pt x="9525" y="14288"/>
                </a:lnTo>
                <a:lnTo>
                  <a:pt x="10054" y="11112"/>
                </a:lnTo>
                <a:lnTo>
                  <a:pt x="11112" y="9525"/>
                </a:lnTo>
                <a:lnTo>
                  <a:pt x="11112" y="6350"/>
                </a:lnTo>
                <a:lnTo>
                  <a:pt x="10583" y="4233"/>
                </a:lnTo>
                <a:lnTo>
                  <a:pt x="8996" y="1587"/>
                </a:lnTo>
                <a:lnTo>
                  <a:pt x="7408" y="0"/>
                </a:lnTo>
                <a:lnTo>
                  <a:pt x="4762" y="2117"/>
                </a:lnTo>
                <a:lnTo>
                  <a:pt x="2646" y="2117"/>
                </a:lnTo>
                <a:lnTo>
                  <a:pt x="1587" y="2646"/>
                </a:lnTo>
                <a:close/>
              </a:path>
            </a:pathLst>
          </a:custGeom>
          <a:solidFill>
            <a:srgbClr val="ACA4CF"/>
          </a:solidFill>
          <a:ln w="5292" cap="flat">
            <a:noFill/>
            <a:prstDash val="solid"/>
            <a:miter/>
          </a:ln>
        </p:spPr>
        <p:txBody>
          <a:bodyPr rtlCol="0" anchor="ctr"/>
          <a:lstStyle/>
          <a:p>
            <a:endParaRPr lang="en-GB"/>
          </a:p>
        </p:txBody>
      </p:sp>
      <p:sp>
        <p:nvSpPr>
          <p:cNvPr id="111" name="Forme libre 110">
            <a:extLst>
              <a:ext uri="{FF2B5EF4-FFF2-40B4-BE49-F238E27FC236}">
                <a16:creationId xmlns:a16="http://schemas.microsoft.com/office/drawing/2014/main" id="{FCA04A7E-67C0-C181-65DE-E520041F2E2D}"/>
              </a:ext>
            </a:extLst>
          </p:cNvPr>
          <p:cNvSpPr/>
          <p:nvPr userDrawn="1"/>
        </p:nvSpPr>
        <p:spPr>
          <a:xfrm>
            <a:off x="9628854" y="2659435"/>
            <a:ext cx="167862" cy="147720"/>
          </a:xfrm>
          <a:custGeom>
            <a:avLst/>
            <a:gdLst>
              <a:gd name="connsiteX0" fmla="*/ 12171 w 39687"/>
              <a:gd name="connsiteY0" fmla="*/ 2117 h 34925"/>
              <a:gd name="connsiteX1" fmla="*/ 12700 w 39687"/>
              <a:gd name="connsiteY1" fmla="*/ 3704 h 34925"/>
              <a:gd name="connsiteX2" fmla="*/ 13759 w 39687"/>
              <a:gd name="connsiteY2" fmla="*/ 6879 h 34925"/>
              <a:gd name="connsiteX3" fmla="*/ 13759 w 39687"/>
              <a:gd name="connsiteY3" fmla="*/ 12700 h 34925"/>
              <a:gd name="connsiteX4" fmla="*/ 12171 w 39687"/>
              <a:gd name="connsiteY4" fmla="*/ 13759 h 34925"/>
              <a:gd name="connsiteX5" fmla="*/ 10583 w 39687"/>
              <a:gd name="connsiteY5" fmla="*/ 14288 h 34925"/>
              <a:gd name="connsiteX6" fmla="*/ 11113 w 39687"/>
              <a:gd name="connsiteY6" fmla="*/ 19050 h 34925"/>
              <a:gd name="connsiteX7" fmla="*/ 8996 w 39687"/>
              <a:gd name="connsiteY7" fmla="*/ 19579 h 34925"/>
              <a:gd name="connsiteX8" fmla="*/ 7938 w 39687"/>
              <a:gd name="connsiteY8" fmla="*/ 19050 h 34925"/>
              <a:gd name="connsiteX9" fmla="*/ 5821 w 39687"/>
              <a:gd name="connsiteY9" fmla="*/ 17992 h 34925"/>
              <a:gd name="connsiteX10" fmla="*/ 5292 w 39687"/>
              <a:gd name="connsiteY10" fmla="*/ 17992 h 34925"/>
              <a:gd name="connsiteX11" fmla="*/ 4234 w 39687"/>
              <a:gd name="connsiteY11" fmla="*/ 19050 h 34925"/>
              <a:gd name="connsiteX12" fmla="*/ 5292 w 39687"/>
              <a:gd name="connsiteY12" fmla="*/ 20108 h 34925"/>
              <a:gd name="connsiteX13" fmla="*/ 5292 w 39687"/>
              <a:gd name="connsiteY13" fmla="*/ 21167 h 34925"/>
              <a:gd name="connsiteX14" fmla="*/ 3175 w 39687"/>
              <a:gd name="connsiteY14" fmla="*/ 22754 h 34925"/>
              <a:gd name="connsiteX15" fmla="*/ 1588 w 39687"/>
              <a:gd name="connsiteY15" fmla="*/ 23283 h 34925"/>
              <a:gd name="connsiteX16" fmla="*/ 0 w 39687"/>
              <a:gd name="connsiteY16" fmla="*/ 24871 h 34925"/>
              <a:gd name="connsiteX17" fmla="*/ 529 w 39687"/>
              <a:gd name="connsiteY17" fmla="*/ 28046 h 34925"/>
              <a:gd name="connsiteX18" fmla="*/ 1058 w 39687"/>
              <a:gd name="connsiteY18" fmla="*/ 28575 h 34925"/>
              <a:gd name="connsiteX19" fmla="*/ 2646 w 39687"/>
              <a:gd name="connsiteY19" fmla="*/ 29104 h 34925"/>
              <a:gd name="connsiteX20" fmla="*/ 2646 w 39687"/>
              <a:gd name="connsiteY20" fmla="*/ 30692 h 34925"/>
              <a:gd name="connsiteX21" fmla="*/ 1588 w 39687"/>
              <a:gd name="connsiteY21" fmla="*/ 32808 h 34925"/>
              <a:gd name="connsiteX22" fmla="*/ 2117 w 39687"/>
              <a:gd name="connsiteY22" fmla="*/ 33867 h 34925"/>
              <a:gd name="connsiteX23" fmla="*/ 2646 w 39687"/>
              <a:gd name="connsiteY23" fmla="*/ 34925 h 34925"/>
              <a:gd name="connsiteX24" fmla="*/ 3704 w 39687"/>
              <a:gd name="connsiteY24" fmla="*/ 34396 h 34925"/>
              <a:gd name="connsiteX25" fmla="*/ 5821 w 39687"/>
              <a:gd name="connsiteY25" fmla="*/ 31221 h 34925"/>
              <a:gd name="connsiteX26" fmla="*/ 6879 w 39687"/>
              <a:gd name="connsiteY26" fmla="*/ 31221 h 34925"/>
              <a:gd name="connsiteX27" fmla="*/ 7408 w 39687"/>
              <a:gd name="connsiteY27" fmla="*/ 31750 h 34925"/>
              <a:gd name="connsiteX28" fmla="*/ 8467 w 39687"/>
              <a:gd name="connsiteY28" fmla="*/ 31750 h 34925"/>
              <a:gd name="connsiteX29" fmla="*/ 10054 w 39687"/>
              <a:gd name="connsiteY29" fmla="*/ 31221 h 34925"/>
              <a:gd name="connsiteX30" fmla="*/ 8996 w 39687"/>
              <a:gd name="connsiteY30" fmla="*/ 29634 h 34925"/>
              <a:gd name="connsiteX31" fmla="*/ 3704 w 39687"/>
              <a:gd name="connsiteY31" fmla="*/ 26988 h 34925"/>
              <a:gd name="connsiteX32" fmla="*/ 3175 w 39687"/>
              <a:gd name="connsiteY32" fmla="*/ 25929 h 34925"/>
              <a:gd name="connsiteX33" fmla="*/ 4763 w 39687"/>
              <a:gd name="connsiteY33" fmla="*/ 24871 h 34925"/>
              <a:gd name="connsiteX34" fmla="*/ 5292 w 39687"/>
              <a:gd name="connsiteY34" fmla="*/ 24342 h 34925"/>
              <a:gd name="connsiteX35" fmla="*/ 6350 w 39687"/>
              <a:gd name="connsiteY35" fmla="*/ 24342 h 34925"/>
              <a:gd name="connsiteX36" fmla="*/ 7938 w 39687"/>
              <a:gd name="connsiteY36" fmla="*/ 25929 h 34925"/>
              <a:gd name="connsiteX37" fmla="*/ 8467 w 39687"/>
              <a:gd name="connsiteY37" fmla="*/ 26458 h 34925"/>
              <a:gd name="connsiteX38" fmla="*/ 11642 w 39687"/>
              <a:gd name="connsiteY38" fmla="*/ 24342 h 34925"/>
              <a:gd name="connsiteX39" fmla="*/ 13759 w 39687"/>
              <a:gd name="connsiteY39" fmla="*/ 24342 h 34925"/>
              <a:gd name="connsiteX40" fmla="*/ 15346 w 39687"/>
              <a:gd name="connsiteY40" fmla="*/ 24342 h 34925"/>
              <a:gd name="connsiteX41" fmla="*/ 21167 w 39687"/>
              <a:gd name="connsiteY41" fmla="*/ 28575 h 34925"/>
              <a:gd name="connsiteX42" fmla="*/ 22754 w 39687"/>
              <a:gd name="connsiteY42" fmla="*/ 29104 h 34925"/>
              <a:gd name="connsiteX43" fmla="*/ 23813 w 39687"/>
              <a:gd name="connsiteY43" fmla="*/ 29104 h 34925"/>
              <a:gd name="connsiteX44" fmla="*/ 24871 w 39687"/>
              <a:gd name="connsiteY44" fmla="*/ 26988 h 34925"/>
              <a:gd name="connsiteX45" fmla="*/ 25929 w 39687"/>
              <a:gd name="connsiteY45" fmla="*/ 25400 h 34925"/>
              <a:gd name="connsiteX46" fmla="*/ 28575 w 39687"/>
              <a:gd name="connsiteY46" fmla="*/ 22225 h 34925"/>
              <a:gd name="connsiteX47" fmla="*/ 29634 w 39687"/>
              <a:gd name="connsiteY47" fmla="*/ 21167 h 34925"/>
              <a:gd name="connsiteX48" fmla="*/ 30692 w 39687"/>
              <a:gd name="connsiteY48" fmla="*/ 20638 h 34925"/>
              <a:gd name="connsiteX49" fmla="*/ 31750 w 39687"/>
              <a:gd name="connsiteY49" fmla="*/ 20638 h 34925"/>
              <a:gd name="connsiteX50" fmla="*/ 33338 w 39687"/>
              <a:gd name="connsiteY50" fmla="*/ 21696 h 34925"/>
              <a:gd name="connsiteX51" fmla="*/ 34396 w 39687"/>
              <a:gd name="connsiteY51" fmla="*/ 21696 h 34925"/>
              <a:gd name="connsiteX52" fmla="*/ 36513 w 39687"/>
              <a:gd name="connsiteY52" fmla="*/ 21167 h 34925"/>
              <a:gd name="connsiteX53" fmla="*/ 39688 w 39687"/>
              <a:gd name="connsiteY53" fmla="*/ 19050 h 34925"/>
              <a:gd name="connsiteX54" fmla="*/ 37571 w 39687"/>
              <a:gd name="connsiteY54" fmla="*/ 15346 h 34925"/>
              <a:gd name="connsiteX55" fmla="*/ 36513 w 39687"/>
              <a:gd name="connsiteY55" fmla="*/ 13759 h 34925"/>
              <a:gd name="connsiteX56" fmla="*/ 38629 w 39687"/>
              <a:gd name="connsiteY56" fmla="*/ 10054 h 34925"/>
              <a:gd name="connsiteX57" fmla="*/ 38629 w 39687"/>
              <a:gd name="connsiteY57" fmla="*/ 10054 h 34925"/>
              <a:gd name="connsiteX58" fmla="*/ 37042 w 39687"/>
              <a:gd name="connsiteY58" fmla="*/ 10583 h 34925"/>
              <a:gd name="connsiteX59" fmla="*/ 34396 w 39687"/>
              <a:gd name="connsiteY59" fmla="*/ 13229 h 34925"/>
              <a:gd name="connsiteX60" fmla="*/ 33338 w 39687"/>
              <a:gd name="connsiteY60" fmla="*/ 13229 h 34925"/>
              <a:gd name="connsiteX61" fmla="*/ 29634 w 39687"/>
              <a:gd name="connsiteY61" fmla="*/ 12700 h 34925"/>
              <a:gd name="connsiteX62" fmla="*/ 28046 w 39687"/>
              <a:gd name="connsiteY62" fmla="*/ 11642 h 34925"/>
              <a:gd name="connsiteX63" fmla="*/ 25929 w 39687"/>
              <a:gd name="connsiteY63" fmla="*/ 10583 h 34925"/>
              <a:gd name="connsiteX64" fmla="*/ 22754 w 39687"/>
              <a:gd name="connsiteY64" fmla="*/ 7938 h 34925"/>
              <a:gd name="connsiteX65" fmla="*/ 14817 w 39687"/>
              <a:gd name="connsiteY65" fmla="*/ 0 h 34925"/>
              <a:gd name="connsiteX66" fmla="*/ 14817 w 39687"/>
              <a:gd name="connsiteY66" fmla="*/ 0 h 34925"/>
              <a:gd name="connsiteX67" fmla="*/ 12700 w 39687"/>
              <a:gd name="connsiteY67" fmla="*/ 1058 h 34925"/>
              <a:gd name="connsiteX68" fmla="*/ 12171 w 39687"/>
              <a:gd name="connsiteY68" fmla="*/ 2117 h 3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9687" h="34925">
                <a:moveTo>
                  <a:pt x="12171" y="2117"/>
                </a:moveTo>
                <a:lnTo>
                  <a:pt x="12700" y="3704"/>
                </a:lnTo>
                <a:lnTo>
                  <a:pt x="13759" y="6879"/>
                </a:lnTo>
                <a:lnTo>
                  <a:pt x="13759" y="12700"/>
                </a:lnTo>
                <a:lnTo>
                  <a:pt x="12171" y="13759"/>
                </a:lnTo>
                <a:lnTo>
                  <a:pt x="10583" y="14288"/>
                </a:lnTo>
                <a:lnTo>
                  <a:pt x="11113" y="19050"/>
                </a:lnTo>
                <a:lnTo>
                  <a:pt x="8996" y="19579"/>
                </a:lnTo>
                <a:lnTo>
                  <a:pt x="7938" y="19050"/>
                </a:lnTo>
                <a:lnTo>
                  <a:pt x="5821" y="17992"/>
                </a:lnTo>
                <a:lnTo>
                  <a:pt x="5292" y="17992"/>
                </a:lnTo>
                <a:lnTo>
                  <a:pt x="4234" y="19050"/>
                </a:lnTo>
                <a:lnTo>
                  <a:pt x="5292" y="20108"/>
                </a:lnTo>
                <a:lnTo>
                  <a:pt x="5292" y="21167"/>
                </a:lnTo>
                <a:lnTo>
                  <a:pt x="3175" y="22754"/>
                </a:lnTo>
                <a:lnTo>
                  <a:pt x="1588" y="23283"/>
                </a:lnTo>
                <a:lnTo>
                  <a:pt x="0" y="24871"/>
                </a:lnTo>
                <a:lnTo>
                  <a:pt x="529" y="28046"/>
                </a:lnTo>
                <a:lnTo>
                  <a:pt x="1058" y="28575"/>
                </a:lnTo>
                <a:lnTo>
                  <a:pt x="2646" y="29104"/>
                </a:lnTo>
                <a:lnTo>
                  <a:pt x="2646" y="30692"/>
                </a:lnTo>
                <a:lnTo>
                  <a:pt x="1588" y="32808"/>
                </a:lnTo>
                <a:lnTo>
                  <a:pt x="2117" y="33867"/>
                </a:lnTo>
                <a:lnTo>
                  <a:pt x="2646" y="34925"/>
                </a:lnTo>
                <a:lnTo>
                  <a:pt x="3704" y="34396"/>
                </a:lnTo>
                <a:lnTo>
                  <a:pt x="5821" y="31221"/>
                </a:lnTo>
                <a:lnTo>
                  <a:pt x="6879" y="31221"/>
                </a:lnTo>
                <a:lnTo>
                  <a:pt x="7408" y="31750"/>
                </a:lnTo>
                <a:lnTo>
                  <a:pt x="8467" y="31750"/>
                </a:lnTo>
                <a:lnTo>
                  <a:pt x="10054" y="31221"/>
                </a:lnTo>
                <a:lnTo>
                  <a:pt x="8996" y="29634"/>
                </a:lnTo>
                <a:lnTo>
                  <a:pt x="3704" y="26988"/>
                </a:lnTo>
                <a:lnTo>
                  <a:pt x="3175" y="25929"/>
                </a:lnTo>
                <a:lnTo>
                  <a:pt x="4763" y="24871"/>
                </a:lnTo>
                <a:lnTo>
                  <a:pt x="5292" y="24342"/>
                </a:lnTo>
                <a:lnTo>
                  <a:pt x="6350" y="24342"/>
                </a:lnTo>
                <a:lnTo>
                  <a:pt x="7938" y="25929"/>
                </a:lnTo>
                <a:lnTo>
                  <a:pt x="8467" y="26458"/>
                </a:lnTo>
                <a:lnTo>
                  <a:pt x="11642" y="24342"/>
                </a:lnTo>
                <a:lnTo>
                  <a:pt x="13759" y="24342"/>
                </a:lnTo>
                <a:lnTo>
                  <a:pt x="15346" y="24342"/>
                </a:lnTo>
                <a:lnTo>
                  <a:pt x="21167" y="28575"/>
                </a:lnTo>
                <a:lnTo>
                  <a:pt x="22754" y="29104"/>
                </a:lnTo>
                <a:lnTo>
                  <a:pt x="23813" y="29104"/>
                </a:lnTo>
                <a:lnTo>
                  <a:pt x="24871" y="26988"/>
                </a:lnTo>
                <a:lnTo>
                  <a:pt x="25929" y="25400"/>
                </a:lnTo>
                <a:lnTo>
                  <a:pt x="28575" y="22225"/>
                </a:lnTo>
                <a:lnTo>
                  <a:pt x="29634" y="21167"/>
                </a:lnTo>
                <a:lnTo>
                  <a:pt x="30692" y="20638"/>
                </a:lnTo>
                <a:lnTo>
                  <a:pt x="31750" y="20638"/>
                </a:lnTo>
                <a:lnTo>
                  <a:pt x="33338" y="21696"/>
                </a:lnTo>
                <a:lnTo>
                  <a:pt x="34396" y="21696"/>
                </a:lnTo>
                <a:lnTo>
                  <a:pt x="36513" y="21167"/>
                </a:lnTo>
                <a:lnTo>
                  <a:pt x="39688" y="19050"/>
                </a:lnTo>
                <a:lnTo>
                  <a:pt x="37571" y="15346"/>
                </a:lnTo>
                <a:lnTo>
                  <a:pt x="36513" y="13759"/>
                </a:lnTo>
                <a:lnTo>
                  <a:pt x="38629" y="10054"/>
                </a:lnTo>
                <a:lnTo>
                  <a:pt x="38629" y="10054"/>
                </a:lnTo>
                <a:lnTo>
                  <a:pt x="37042" y="10583"/>
                </a:lnTo>
                <a:lnTo>
                  <a:pt x="34396" y="13229"/>
                </a:lnTo>
                <a:lnTo>
                  <a:pt x="33338" y="13229"/>
                </a:lnTo>
                <a:lnTo>
                  <a:pt x="29634" y="12700"/>
                </a:lnTo>
                <a:lnTo>
                  <a:pt x="28046" y="11642"/>
                </a:lnTo>
                <a:lnTo>
                  <a:pt x="25929" y="10583"/>
                </a:lnTo>
                <a:lnTo>
                  <a:pt x="22754" y="7938"/>
                </a:lnTo>
                <a:lnTo>
                  <a:pt x="14817" y="0"/>
                </a:lnTo>
                <a:lnTo>
                  <a:pt x="14817" y="0"/>
                </a:lnTo>
                <a:lnTo>
                  <a:pt x="12700" y="1058"/>
                </a:lnTo>
                <a:lnTo>
                  <a:pt x="12171" y="2117"/>
                </a:lnTo>
                <a:close/>
              </a:path>
            </a:pathLst>
          </a:custGeom>
          <a:solidFill>
            <a:srgbClr val="C166A0"/>
          </a:solidFill>
          <a:ln w="5292" cap="flat">
            <a:noFill/>
            <a:prstDash val="solid"/>
            <a:miter/>
          </a:ln>
        </p:spPr>
        <p:txBody>
          <a:bodyPr rtlCol="0" anchor="ctr"/>
          <a:lstStyle/>
          <a:p>
            <a:endParaRPr lang="en-GB"/>
          </a:p>
        </p:txBody>
      </p:sp>
      <p:sp>
        <p:nvSpPr>
          <p:cNvPr id="112" name="Forme libre 111">
            <a:extLst>
              <a:ext uri="{FF2B5EF4-FFF2-40B4-BE49-F238E27FC236}">
                <a16:creationId xmlns:a16="http://schemas.microsoft.com/office/drawing/2014/main" id="{779F4D35-399C-2621-DB54-8C9AE012E775}"/>
              </a:ext>
            </a:extLst>
          </p:cNvPr>
          <p:cNvSpPr/>
          <p:nvPr userDrawn="1"/>
        </p:nvSpPr>
        <p:spPr>
          <a:xfrm>
            <a:off x="9324464" y="3062308"/>
            <a:ext cx="73858" cy="89524"/>
          </a:xfrm>
          <a:custGeom>
            <a:avLst/>
            <a:gdLst>
              <a:gd name="connsiteX0" fmla="*/ 9525 w 17462"/>
              <a:gd name="connsiteY0" fmla="*/ 0 h 21166"/>
              <a:gd name="connsiteX1" fmla="*/ 7938 w 17462"/>
              <a:gd name="connsiteY1" fmla="*/ 0 h 21166"/>
              <a:gd name="connsiteX2" fmla="*/ 6879 w 17462"/>
              <a:gd name="connsiteY2" fmla="*/ 1058 h 21166"/>
              <a:gd name="connsiteX3" fmla="*/ 5821 w 17462"/>
              <a:gd name="connsiteY3" fmla="*/ 2646 h 21166"/>
              <a:gd name="connsiteX4" fmla="*/ 3704 w 17462"/>
              <a:gd name="connsiteY4" fmla="*/ 3175 h 21166"/>
              <a:gd name="connsiteX5" fmla="*/ 1587 w 17462"/>
              <a:gd name="connsiteY5" fmla="*/ 3175 h 21166"/>
              <a:gd name="connsiteX6" fmla="*/ 0 w 17462"/>
              <a:gd name="connsiteY6" fmla="*/ 4233 h 21166"/>
              <a:gd name="connsiteX7" fmla="*/ 1058 w 17462"/>
              <a:gd name="connsiteY7" fmla="*/ 5292 h 21166"/>
              <a:gd name="connsiteX8" fmla="*/ 2117 w 17462"/>
              <a:gd name="connsiteY8" fmla="*/ 6350 h 21166"/>
              <a:gd name="connsiteX9" fmla="*/ 3175 w 17462"/>
              <a:gd name="connsiteY9" fmla="*/ 7938 h 21166"/>
              <a:gd name="connsiteX10" fmla="*/ 3704 w 17462"/>
              <a:gd name="connsiteY10" fmla="*/ 8467 h 21166"/>
              <a:gd name="connsiteX11" fmla="*/ 5292 w 17462"/>
              <a:gd name="connsiteY11" fmla="*/ 5821 h 21166"/>
              <a:gd name="connsiteX12" fmla="*/ 6350 w 17462"/>
              <a:gd name="connsiteY12" fmla="*/ 5821 h 21166"/>
              <a:gd name="connsiteX13" fmla="*/ 8467 w 17462"/>
              <a:gd name="connsiteY13" fmla="*/ 8467 h 21166"/>
              <a:gd name="connsiteX14" fmla="*/ 7938 w 17462"/>
              <a:gd name="connsiteY14" fmla="*/ 10054 h 21166"/>
              <a:gd name="connsiteX15" fmla="*/ 7938 w 17462"/>
              <a:gd name="connsiteY15" fmla="*/ 10583 h 21166"/>
              <a:gd name="connsiteX16" fmla="*/ 5821 w 17462"/>
              <a:gd name="connsiteY16" fmla="*/ 12700 h 21166"/>
              <a:gd name="connsiteX17" fmla="*/ 5292 w 17462"/>
              <a:gd name="connsiteY17" fmla="*/ 13229 h 21166"/>
              <a:gd name="connsiteX18" fmla="*/ 6350 w 17462"/>
              <a:gd name="connsiteY18" fmla="*/ 16404 h 21166"/>
              <a:gd name="connsiteX19" fmla="*/ 6350 w 17462"/>
              <a:gd name="connsiteY19" fmla="*/ 17462 h 21166"/>
              <a:gd name="connsiteX20" fmla="*/ 5292 w 17462"/>
              <a:gd name="connsiteY20" fmla="*/ 19050 h 21166"/>
              <a:gd name="connsiteX21" fmla="*/ 5292 w 17462"/>
              <a:gd name="connsiteY21" fmla="*/ 19579 h 21166"/>
              <a:gd name="connsiteX22" fmla="*/ 6350 w 17462"/>
              <a:gd name="connsiteY22" fmla="*/ 20108 h 21166"/>
              <a:gd name="connsiteX23" fmla="*/ 7408 w 17462"/>
              <a:gd name="connsiteY23" fmla="*/ 19050 h 21166"/>
              <a:gd name="connsiteX24" fmla="*/ 7938 w 17462"/>
              <a:gd name="connsiteY24" fmla="*/ 16933 h 21166"/>
              <a:gd name="connsiteX25" fmla="*/ 8996 w 17462"/>
              <a:gd name="connsiteY25" fmla="*/ 16404 h 21166"/>
              <a:gd name="connsiteX26" fmla="*/ 10054 w 17462"/>
              <a:gd name="connsiteY26" fmla="*/ 16933 h 21166"/>
              <a:gd name="connsiteX27" fmla="*/ 9525 w 17462"/>
              <a:gd name="connsiteY27" fmla="*/ 19050 h 21166"/>
              <a:gd name="connsiteX28" fmla="*/ 8467 w 17462"/>
              <a:gd name="connsiteY28" fmla="*/ 20638 h 21166"/>
              <a:gd name="connsiteX29" fmla="*/ 8996 w 17462"/>
              <a:gd name="connsiteY29" fmla="*/ 21167 h 21166"/>
              <a:gd name="connsiteX30" fmla="*/ 10054 w 17462"/>
              <a:gd name="connsiteY30" fmla="*/ 21167 h 21166"/>
              <a:gd name="connsiteX31" fmla="*/ 11112 w 17462"/>
              <a:gd name="connsiteY31" fmla="*/ 19050 h 21166"/>
              <a:gd name="connsiteX32" fmla="*/ 12171 w 17462"/>
              <a:gd name="connsiteY32" fmla="*/ 18521 h 21166"/>
              <a:gd name="connsiteX33" fmla="*/ 13229 w 17462"/>
              <a:gd name="connsiteY33" fmla="*/ 17992 h 21166"/>
              <a:gd name="connsiteX34" fmla="*/ 13758 w 17462"/>
              <a:gd name="connsiteY34" fmla="*/ 16404 h 21166"/>
              <a:gd name="connsiteX35" fmla="*/ 14817 w 17462"/>
              <a:gd name="connsiteY35" fmla="*/ 11113 h 21166"/>
              <a:gd name="connsiteX36" fmla="*/ 15346 w 17462"/>
              <a:gd name="connsiteY36" fmla="*/ 9525 h 21166"/>
              <a:gd name="connsiteX37" fmla="*/ 17462 w 17462"/>
              <a:gd name="connsiteY37" fmla="*/ 7408 h 21166"/>
              <a:gd name="connsiteX38" fmla="*/ 17462 w 17462"/>
              <a:gd name="connsiteY38" fmla="*/ 6879 h 21166"/>
              <a:gd name="connsiteX39" fmla="*/ 15875 w 17462"/>
              <a:gd name="connsiteY39" fmla="*/ 5292 h 21166"/>
              <a:gd name="connsiteX40" fmla="*/ 14288 w 17462"/>
              <a:gd name="connsiteY40" fmla="*/ 4233 h 21166"/>
              <a:gd name="connsiteX41" fmla="*/ 16404 w 17462"/>
              <a:gd name="connsiteY41" fmla="*/ 2646 h 21166"/>
              <a:gd name="connsiteX42" fmla="*/ 15875 w 17462"/>
              <a:gd name="connsiteY42" fmla="*/ 1587 h 21166"/>
              <a:gd name="connsiteX43" fmla="*/ 13758 w 17462"/>
              <a:gd name="connsiteY43" fmla="*/ 2117 h 21166"/>
              <a:gd name="connsiteX44" fmla="*/ 12171 w 17462"/>
              <a:gd name="connsiteY44" fmla="*/ 2117 h 21166"/>
              <a:gd name="connsiteX45" fmla="*/ 11642 w 17462"/>
              <a:gd name="connsiteY45" fmla="*/ 1058 h 21166"/>
              <a:gd name="connsiteX46" fmla="*/ 10583 w 17462"/>
              <a:gd name="connsiteY46" fmla="*/ 0 h 21166"/>
              <a:gd name="connsiteX47" fmla="*/ 9525 w 17462"/>
              <a:gd name="connsiteY47" fmla="*/ 0 h 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462" h="21166">
                <a:moveTo>
                  <a:pt x="9525" y="0"/>
                </a:moveTo>
                <a:lnTo>
                  <a:pt x="7938" y="0"/>
                </a:lnTo>
                <a:lnTo>
                  <a:pt x="6879" y="1058"/>
                </a:lnTo>
                <a:lnTo>
                  <a:pt x="5821" y="2646"/>
                </a:lnTo>
                <a:lnTo>
                  <a:pt x="3704" y="3175"/>
                </a:lnTo>
                <a:lnTo>
                  <a:pt x="1587" y="3175"/>
                </a:lnTo>
                <a:lnTo>
                  <a:pt x="0" y="4233"/>
                </a:lnTo>
                <a:lnTo>
                  <a:pt x="1058" y="5292"/>
                </a:lnTo>
                <a:lnTo>
                  <a:pt x="2117" y="6350"/>
                </a:lnTo>
                <a:lnTo>
                  <a:pt x="3175" y="7938"/>
                </a:lnTo>
                <a:lnTo>
                  <a:pt x="3704" y="8467"/>
                </a:lnTo>
                <a:lnTo>
                  <a:pt x="5292" y="5821"/>
                </a:lnTo>
                <a:lnTo>
                  <a:pt x="6350" y="5821"/>
                </a:lnTo>
                <a:lnTo>
                  <a:pt x="8467" y="8467"/>
                </a:lnTo>
                <a:lnTo>
                  <a:pt x="7938" y="10054"/>
                </a:lnTo>
                <a:lnTo>
                  <a:pt x="7938" y="10583"/>
                </a:lnTo>
                <a:lnTo>
                  <a:pt x="5821" y="12700"/>
                </a:lnTo>
                <a:lnTo>
                  <a:pt x="5292" y="13229"/>
                </a:lnTo>
                <a:lnTo>
                  <a:pt x="6350" y="16404"/>
                </a:lnTo>
                <a:lnTo>
                  <a:pt x="6350" y="17462"/>
                </a:lnTo>
                <a:lnTo>
                  <a:pt x="5292" y="19050"/>
                </a:lnTo>
                <a:lnTo>
                  <a:pt x="5292" y="19579"/>
                </a:lnTo>
                <a:lnTo>
                  <a:pt x="6350" y="20108"/>
                </a:lnTo>
                <a:lnTo>
                  <a:pt x="7408" y="19050"/>
                </a:lnTo>
                <a:lnTo>
                  <a:pt x="7938" y="16933"/>
                </a:lnTo>
                <a:lnTo>
                  <a:pt x="8996" y="16404"/>
                </a:lnTo>
                <a:lnTo>
                  <a:pt x="10054" y="16933"/>
                </a:lnTo>
                <a:lnTo>
                  <a:pt x="9525" y="19050"/>
                </a:lnTo>
                <a:lnTo>
                  <a:pt x="8467" y="20638"/>
                </a:lnTo>
                <a:lnTo>
                  <a:pt x="8996" y="21167"/>
                </a:lnTo>
                <a:lnTo>
                  <a:pt x="10054" y="21167"/>
                </a:lnTo>
                <a:lnTo>
                  <a:pt x="11112" y="19050"/>
                </a:lnTo>
                <a:lnTo>
                  <a:pt x="12171" y="18521"/>
                </a:lnTo>
                <a:lnTo>
                  <a:pt x="13229" y="17992"/>
                </a:lnTo>
                <a:lnTo>
                  <a:pt x="13758" y="16404"/>
                </a:lnTo>
                <a:lnTo>
                  <a:pt x="14817" y="11113"/>
                </a:lnTo>
                <a:lnTo>
                  <a:pt x="15346" y="9525"/>
                </a:lnTo>
                <a:lnTo>
                  <a:pt x="17462" y="7408"/>
                </a:lnTo>
                <a:lnTo>
                  <a:pt x="17462" y="6879"/>
                </a:lnTo>
                <a:lnTo>
                  <a:pt x="15875" y="5292"/>
                </a:lnTo>
                <a:lnTo>
                  <a:pt x="14288" y="4233"/>
                </a:lnTo>
                <a:lnTo>
                  <a:pt x="16404" y="2646"/>
                </a:lnTo>
                <a:lnTo>
                  <a:pt x="15875" y="1587"/>
                </a:lnTo>
                <a:lnTo>
                  <a:pt x="13758" y="2117"/>
                </a:lnTo>
                <a:lnTo>
                  <a:pt x="12171" y="2117"/>
                </a:lnTo>
                <a:lnTo>
                  <a:pt x="11642" y="1058"/>
                </a:lnTo>
                <a:lnTo>
                  <a:pt x="10583" y="0"/>
                </a:lnTo>
                <a:lnTo>
                  <a:pt x="9525" y="0"/>
                </a:lnTo>
                <a:close/>
              </a:path>
            </a:pathLst>
          </a:custGeom>
          <a:solidFill>
            <a:srgbClr val="C166A0"/>
          </a:solidFill>
          <a:ln w="5292" cap="flat">
            <a:noFill/>
            <a:prstDash val="solid"/>
            <a:miter/>
          </a:ln>
        </p:spPr>
        <p:txBody>
          <a:bodyPr rtlCol="0" anchor="ctr"/>
          <a:lstStyle/>
          <a:p>
            <a:endParaRPr lang="en-GB"/>
          </a:p>
        </p:txBody>
      </p:sp>
      <p:sp>
        <p:nvSpPr>
          <p:cNvPr id="113" name="Forme libre 112">
            <a:extLst>
              <a:ext uri="{FF2B5EF4-FFF2-40B4-BE49-F238E27FC236}">
                <a16:creationId xmlns:a16="http://schemas.microsoft.com/office/drawing/2014/main" id="{67A5A7A5-D512-39FC-B6A4-52838C3420E9}"/>
              </a:ext>
            </a:extLst>
          </p:cNvPr>
          <p:cNvSpPr/>
          <p:nvPr userDrawn="1"/>
        </p:nvSpPr>
        <p:spPr>
          <a:xfrm>
            <a:off x="9407276" y="3044404"/>
            <a:ext cx="71620" cy="53716"/>
          </a:xfrm>
          <a:custGeom>
            <a:avLst/>
            <a:gdLst>
              <a:gd name="connsiteX0" fmla="*/ 8996 w 16933"/>
              <a:gd name="connsiteY0" fmla="*/ 2646 h 12700"/>
              <a:gd name="connsiteX1" fmla="*/ 7408 w 16933"/>
              <a:gd name="connsiteY1" fmla="*/ 3175 h 12700"/>
              <a:gd name="connsiteX2" fmla="*/ 5821 w 16933"/>
              <a:gd name="connsiteY2" fmla="*/ 3175 h 12700"/>
              <a:gd name="connsiteX3" fmla="*/ 4233 w 16933"/>
              <a:gd name="connsiteY3" fmla="*/ 2646 h 12700"/>
              <a:gd name="connsiteX4" fmla="*/ 3175 w 16933"/>
              <a:gd name="connsiteY4" fmla="*/ 4233 h 12700"/>
              <a:gd name="connsiteX5" fmla="*/ 2116 w 16933"/>
              <a:gd name="connsiteY5" fmla="*/ 5292 h 12700"/>
              <a:gd name="connsiteX6" fmla="*/ 0 w 16933"/>
              <a:gd name="connsiteY6" fmla="*/ 6879 h 12700"/>
              <a:gd name="connsiteX7" fmla="*/ 1587 w 16933"/>
              <a:gd name="connsiteY7" fmla="*/ 8467 h 12700"/>
              <a:gd name="connsiteX8" fmla="*/ 2116 w 16933"/>
              <a:gd name="connsiteY8" fmla="*/ 10054 h 12700"/>
              <a:gd name="connsiteX9" fmla="*/ 2116 w 16933"/>
              <a:gd name="connsiteY9" fmla="*/ 11112 h 12700"/>
              <a:gd name="connsiteX10" fmla="*/ 3175 w 16933"/>
              <a:gd name="connsiteY10" fmla="*/ 12171 h 12700"/>
              <a:gd name="connsiteX11" fmla="*/ 3704 w 16933"/>
              <a:gd name="connsiteY11" fmla="*/ 12700 h 12700"/>
              <a:gd name="connsiteX12" fmla="*/ 5292 w 16933"/>
              <a:gd name="connsiteY12" fmla="*/ 12171 h 12700"/>
              <a:gd name="connsiteX13" fmla="*/ 5821 w 16933"/>
              <a:gd name="connsiteY13" fmla="*/ 11112 h 12700"/>
              <a:gd name="connsiteX14" fmla="*/ 6350 w 16933"/>
              <a:gd name="connsiteY14" fmla="*/ 9525 h 12700"/>
              <a:gd name="connsiteX15" fmla="*/ 6879 w 16933"/>
              <a:gd name="connsiteY15" fmla="*/ 7938 h 12700"/>
              <a:gd name="connsiteX16" fmla="*/ 7408 w 16933"/>
              <a:gd name="connsiteY16" fmla="*/ 7408 h 12700"/>
              <a:gd name="connsiteX17" fmla="*/ 9525 w 16933"/>
              <a:gd name="connsiteY17" fmla="*/ 6350 h 12700"/>
              <a:gd name="connsiteX18" fmla="*/ 11112 w 16933"/>
              <a:gd name="connsiteY18" fmla="*/ 6350 h 12700"/>
              <a:gd name="connsiteX19" fmla="*/ 12171 w 16933"/>
              <a:gd name="connsiteY19" fmla="*/ 7408 h 12700"/>
              <a:gd name="connsiteX20" fmla="*/ 12700 w 16933"/>
              <a:gd name="connsiteY20" fmla="*/ 8467 h 12700"/>
              <a:gd name="connsiteX21" fmla="*/ 16404 w 16933"/>
              <a:gd name="connsiteY21" fmla="*/ 4233 h 12700"/>
              <a:gd name="connsiteX22" fmla="*/ 16933 w 16933"/>
              <a:gd name="connsiteY22" fmla="*/ 3175 h 12700"/>
              <a:gd name="connsiteX23" fmla="*/ 16933 w 16933"/>
              <a:gd name="connsiteY23" fmla="*/ 2646 h 12700"/>
              <a:gd name="connsiteX24" fmla="*/ 16404 w 16933"/>
              <a:gd name="connsiteY24" fmla="*/ 1587 h 12700"/>
              <a:gd name="connsiteX25" fmla="*/ 13758 w 16933"/>
              <a:gd name="connsiteY25" fmla="*/ 1058 h 12700"/>
              <a:gd name="connsiteX26" fmla="*/ 12700 w 16933"/>
              <a:gd name="connsiteY26" fmla="*/ 0 h 12700"/>
              <a:gd name="connsiteX27" fmla="*/ 11642 w 16933"/>
              <a:gd name="connsiteY27" fmla="*/ 529 h 12700"/>
              <a:gd name="connsiteX28" fmla="*/ 10054 w 16933"/>
              <a:gd name="connsiteY28" fmla="*/ 1587 h 12700"/>
              <a:gd name="connsiteX29" fmla="*/ 8996 w 16933"/>
              <a:gd name="connsiteY29" fmla="*/ 2646 h 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33" h="12700">
                <a:moveTo>
                  <a:pt x="8996" y="2646"/>
                </a:moveTo>
                <a:lnTo>
                  <a:pt x="7408" y="3175"/>
                </a:lnTo>
                <a:lnTo>
                  <a:pt x="5821" y="3175"/>
                </a:lnTo>
                <a:lnTo>
                  <a:pt x="4233" y="2646"/>
                </a:lnTo>
                <a:lnTo>
                  <a:pt x="3175" y="4233"/>
                </a:lnTo>
                <a:lnTo>
                  <a:pt x="2116" y="5292"/>
                </a:lnTo>
                <a:lnTo>
                  <a:pt x="0" y="6879"/>
                </a:lnTo>
                <a:lnTo>
                  <a:pt x="1587" y="8467"/>
                </a:lnTo>
                <a:lnTo>
                  <a:pt x="2116" y="10054"/>
                </a:lnTo>
                <a:lnTo>
                  <a:pt x="2116" y="11112"/>
                </a:lnTo>
                <a:lnTo>
                  <a:pt x="3175" y="12171"/>
                </a:lnTo>
                <a:lnTo>
                  <a:pt x="3704" y="12700"/>
                </a:lnTo>
                <a:lnTo>
                  <a:pt x="5292" y="12171"/>
                </a:lnTo>
                <a:lnTo>
                  <a:pt x="5821" y="11112"/>
                </a:lnTo>
                <a:lnTo>
                  <a:pt x="6350" y="9525"/>
                </a:lnTo>
                <a:lnTo>
                  <a:pt x="6879" y="7938"/>
                </a:lnTo>
                <a:lnTo>
                  <a:pt x="7408" y="7408"/>
                </a:lnTo>
                <a:lnTo>
                  <a:pt x="9525" y="6350"/>
                </a:lnTo>
                <a:lnTo>
                  <a:pt x="11112" y="6350"/>
                </a:lnTo>
                <a:lnTo>
                  <a:pt x="12171" y="7408"/>
                </a:lnTo>
                <a:lnTo>
                  <a:pt x="12700" y="8467"/>
                </a:lnTo>
                <a:lnTo>
                  <a:pt x="16404" y="4233"/>
                </a:lnTo>
                <a:lnTo>
                  <a:pt x="16933" y="3175"/>
                </a:lnTo>
                <a:lnTo>
                  <a:pt x="16933" y="2646"/>
                </a:lnTo>
                <a:lnTo>
                  <a:pt x="16404" y="1587"/>
                </a:lnTo>
                <a:lnTo>
                  <a:pt x="13758" y="1058"/>
                </a:lnTo>
                <a:lnTo>
                  <a:pt x="12700" y="0"/>
                </a:lnTo>
                <a:lnTo>
                  <a:pt x="11642" y="529"/>
                </a:lnTo>
                <a:lnTo>
                  <a:pt x="10054" y="1587"/>
                </a:lnTo>
                <a:lnTo>
                  <a:pt x="8996" y="2646"/>
                </a:lnTo>
                <a:close/>
              </a:path>
            </a:pathLst>
          </a:custGeom>
          <a:solidFill>
            <a:srgbClr val="C166A0"/>
          </a:solidFill>
          <a:ln w="5292" cap="flat">
            <a:noFill/>
            <a:prstDash val="solid"/>
            <a:miter/>
          </a:ln>
        </p:spPr>
        <p:txBody>
          <a:bodyPr rtlCol="0" anchor="ctr"/>
          <a:lstStyle/>
          <a:p>
            <a:endParaRPr lang="en-GB"/>
          </a:p>
        </p:txBody>
      </p:sp>
      <p:sp>
        <p:nvSpPr>
          <p:cNvPr id="89" name="Ellipse 88">
            <a:extLst>
              <a:ext uri="{FF2B5EF4-FFF2-40B4-BE49-F238E27FC236}">
                <a16:creationId xmlns:a16="http://schemas.microsoft.com/office/drawing/2014/main" id="{91A5F353-ACC8-F09B-CAD1-EDBF3ADD99DE}"/>
              </a:ext>
            </a:extLst>
          </p:cNvPr>
          <p:cNvSpPr/>
          <p:nvPr userDrawn="1"/>
        </p:nvSpPr>
        <p:spPr>
          <a:xfrm>
            <a:off x="7757219" y="1742995"/>
            <a:ext cx="1383974" cy="1383974"/>
          </a:xfrm>
          <a:prstGeom prst="ellipse">
            <a:avLst/>
          </a:prstGeom>
          <a:solidFill>
            <a:schemeClr val="bg1">
              <a:alpha val="39711"/>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Hurme Geometric Sans 1" panose="020B0500020000000000" pitchFamily="34" charset="77"/>
            </a:endParaRPr>
          </a:p>
        </p:txBody>
      </p:sp>
      <p:sp>
        <p:nvSpPr>
          <p:cNvPr id="98" name="Espace réservé du texte 8">
            <a:extLst>
              <a:ext uri="{FF2B5EF4-FFF2-40B4-BE49-F238E27FC236}">
                <a16:creationId xmlns:a16="http://schemas.microsoft.com/office/drawing/2014/main" id="{648E2639-CD9F-79FB-4392-206CA474A525}"/>
              </a:ext>
            </a:extLst>
          </p:cNvPr>
          <p:cNvSpPr>
            <a:spLocks noGrp="1"/>
          </p:cNvSpPr>
          <p:nvPr>
            <p:ph type="body" sz="quarter" idx="48" hasCustomPrompt="1"/>
          </p:nvPr>
        </p:nvSpPr>
        <p:spPr>
          <a:xfrm>
            <a:off x="7753270" y="1986522"/>
            <a:ext cx="1368282" cy="501943"/>
          </a:xfrm>
          <a:prstGeom prst="rect">
            <a:avLst/>
          </a:prstGeom>
        </p:spPr>
        <p:txBody>
          <a:bodyPr lIns="36000" tIns="36000" rIns="36000" bIns="36000">
            <a:noAutofit/>
          </a:bodyPr>
          <a:lstStyle>
            <a:lvl1pPr marL="0" indent="-6350" algn="ctr">
              <a:buFontTx/>
              <a:buNone/>
              <a:tabLst/>
              <a:defRPr sz="1400" b="0" i="0" baseline="0">
                <a:solidFill>
                  <a:schemeClr val="tx1"/>
                </a:solidFill>
                <a:latin typeface="Hurme Geometric Sans 1" panose="020B0500020000000000" pitchFamily="34" charset="77"/>
              </a:defRPr>
            </a:lvl1pPr>
          </a:lstStyle>
          <a:p>
            <a:pPr lvl="0"/>
            <a:r>
              <a:rPr lang="fr-FR"/>
              <a:t>GREATER</a:t>
            </a:r>
            <a:br>
              <a:rPr lang="fr-FR"/>
            </a:br>
            <a:r>
              <a:rPr lang="fr-FR"/>
              <a:t>CHINA</a:t>
            </a:r>
          </a:p>
        </p:txBody>
      </p:sp>
      <p:sp>
        <p:nvSpPr>
          <p:cNvPr id="4" name="Numero diapositiva">
            <a:extLst>
              <a:ext uri="{FF2B5EF4-FFF2-40B4-BE49-F238E27FC236}">
                <a16:creationId xmlns:a16="http://schemas.microsoft.com/office/drawing/2014/main" id="{1E5F2020-3CD6-0CB4-E34F-3C44CD4BFED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37249740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99B84AA7-DE6E-0AD1-8848-C78F67B7DD5E}"/>
              </a:ext>
            </a:extLst>
          </p:cNvPr>
          <p:cNvSpPr>
            <a:spLocks noGrp="1"/>
          </p:cNvSpPr>
          <p:nvPr>
            <p:ph type="title" hasCustomPrompt="1"/>
          </p:nvPr>
        </p:nvSpPr>
        <p:spPr>
          <a:xfrm>
            <a:off x="467999" y="396000"/>
            <a:ext cx="11202115" cy="667745"/>
          </a:xfrm>
          <a:prstGeom prst="rect">
            <a:avLst/>
          </a:prstGeom>
        </p:spPr>
        <p:txBody>
          <a:bodyPr>
            <a:normAutofit/>
          </a:bodyPr>
          <a:lstStyle>
            <a:lvl1pPr>
              <a:defRPr sz="1600" b="1" i="0">
                <a:solidFill>
                  <a:schemeClr val="tx1"/>
                </a:solidFill>
                <a:latin typeface="Hurme Geometric Sans 1" panose="020B0500020000000000" pitchFamily="34" charset="77"/>
              </a:defRPr>
            </a:lvl1pPr>
          </a:lstStyle>
          <a:p>
            <a:r>
              <a:rPr lang="en-GB"/>
              <a:t>Delete this block if you don’t need it. You will have a white slide, for create what you want. </a:t>
            </a:r>
          </a:p>
        </p:txBody>
      </p:sp>
      <p:sp>
        <p:nvSpPr>
          <p:cNvPr id="17" name="Espace réservé du contenu 2">
            <a:extLst>
              <a:ext uri="{FF2B5EF4-FFF2-40B4-BE49-F238E27FC236}">
                <a16:creationId xmlns:a16="http://schemas.microsoft.com/office/drawing/2014/main" id="{ACA95006-9059-EC35-86E1-D15FB9073A0F}"/>
              </a:ext>
            </a:extLst>
          </p:cNvPr>
          <p:cNvSpPr>
            <a:spLocks noGrp="1"/>
          </p:cNvSpPr>
          <p:nvPr>
            <p:ph idx="1" hasCustomPrompt="1"/>
          </p:nvPr>
        </p:nvSpPr>
        <p:spPr>
          <a:xfrm>
            <a:off x="468000" y="1440000"/>
            <a:ext cx="11202116" cy="4794545"/>
          </a:xfrm>
          <a:prstGeom prst="rect">
            <a:avLst/>
          </a:prstGeom>
        </p:spPr>
        <p:txBody>
          <a:bodyPr>
            <a:normAutofit/>
          </a:bodyPr>
          <a:lstStyle>
            <a:lvl1pPr marL="6350" indent="0">
              <a:buClr>
                <a:srgbClr val="0042C3"/>
              </a:buClr>
              <a:buFontTx/>
              <a:buNone/>
              <a:tabLst/>
              <a:defRPr sz="14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rgbClr val="0042C3"/>
              </a:buClr>
              <a:buFont typeface="Wingdings" pitchFamily="2" charset="2"/>
              <a:buChar char="§"/>
              <a:tabLst/>
              <a:defRPr b="0" i="0">
                <a:solidFill>
                  <a:schemeClr val="tx1"/>
                </a:solidFill>
                <a:latin typeface="Arial" panose="020B0604020202020204" pitchFamily="34" charset="0"/>
              </a:defRPr>
            </a:lvl6pPr>
            <a:lvl7pPr marL="444500" indent="0">
              <a:buClr>
                <a:srgbClr val="0042C3"/>
              </a:buClr>
              <a:buSzPct val="120000"/>
              <a:buFont typeface="Arial" panose="020B0604020202020204" pitchFamily="34" charset="0"/>
              <a:buNone/>
              <a:tabLst/>
              <a:defRPr sz="1400" b="0" i="0">
                <a:solidFill>
                  <a:schemeClr val="tx1"/>
                </a:solidFill>
                <a:latin typeface="Arial" panose="020B0604020202020204" pitchFamily="34" charset="0"/>
              </a:defRPr>
            </a:lvl7pPr>
            <a:lvl9pPr marL="803275" indent="-176213">
              <a:buSzPct val="90000"/>
              <a:buFont typeface="Courier New" panose="02070309020205020404" pitchFamily="49" charset="0"/>
              <a:buChar char="o"/>
              <a:tabLst/>
              <a:defRPr sz="1200" b="0" i="0">
                <a:solidFill>
                  <a:schemeClr val="tx1"/>
                </a:solidFill>
                <a:latin typeface="Arial" panose="020B0604020202020204" pitchFamily="34" charset="0"/>
              </a:defRPr>
            </a:lvl9pPr>
          </a:lstStyle>
          <a:p>
            <a:pPr lvl="0"/>
            <a:r>
              <a:rPr lang="fr-CA"/>
              <a:t>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4" name="Numero diapositiva">
            <a:extLst>
              <a:ext uri="{FF2B5EF4-FFF2-40B4-BE49-F238E27FC236}">
                <a16:creationId xmlns:a16="http://schemas.microsoft.com/office/drawing/2014/main" id="{390A4FD6-A678-0894-1114-14EDD599DFE8}"/>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276755852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Essilor-cover-2">
    <p:bg>
      <p:bgPr>
        <a:solidFill>
          <a:srgbClr val="99999A"/>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74FF512-5782-3453-5FAA-D03E135217B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Forme libre 3">
            <a:extLst>
              <a:ext uri="{FF2B5EF4-FFF2-40B4-BE49-F238E27FC236}">
                <a16:creationId xmlns:a16="http://schemas.microsoft.com/office/drawing/2014/main" id="{E65684CD-BC48-CBA3-ADBF-D466E80BBD93}"/>
              </a:ext>
            </a:extLst>
          </p:cNvPr>
          <p:cNvSpPr/>
          <p:nvPr userDrawn="1"/>
        </p:nvSpPr>
        <p:spPr>
          <a:xfrm>
            <a:off x="360001" y="360001"/>
            <a:ext cx="2341948" cy="522498"/>
          </a:xfrm>
          <a:custGeom>
            <a:avLst/>
            <a:gdLst>
              <a:gd name="connsiteX0" fmla="*/ 107373 w 2916791"/>
              <a:gd name="connsiteY0" fmla="*/ 151912 h 650748"/>
              <a:gd name="connsiteX1" fmla="*/ 206799 w 2916791"/>
              <a:gd name="connsiteY1" fmla="*/ 63955 h 650748"/>
              <a:gd name="connsiteX2" fmla="*/ 315133 w 2916791"/>
              <a:gd name="connsiteY2" fmla="*/ 128763 h 650748"/>
              <a:gd name="connsiteX3" fmla="*/ 374607 w 2916791"/>
              <a:gd name="connsiteY3" fmla="*/ 98572 h 650748"/>
              <a:gd name="connsiteX4" fmla="*/ 207706 w 2916791"/>
              <a:gd name="connsiteY4" fmla="*/ 0 h 650748"/>
              <a:gd name="connsiteX5" fmla="*/ 38138 w 2916791"/>
              <a:gd name="connsiteY5" fmla="*/ 153619 h 650748"/>
              <a:gd name="connsiteX6" fmla="*/ 200612 w 2916791"/>
              <a:gd name="connsiteY6" fmla="*/ 332095 h 650748"/>
              <a:gd name="connsiteX7" fmla="*/ 339136 w 2916791"/>
              <a:gd name="connsiteY7" fmla="*/ 469712 h 650748"/>
              <a:gd name="connsiteX8" fmla="*/ 214854 w 2916791"/>
              <a:gd name="connsiteY8" fmla="*/ 578952 h 650748"/>
              <a:gd name="connsiteX9" fmla="*/ 59474 w 2916791"/>
              <a:gd name="connsiteY9" fmla="*/ 467045 h 650748"/>
              <a:gd name="connsiteX10" fmla="*/ 0 w 2916791"/>
              <a:gd name="connsiteY10" fmla="*/ 494569 h 650748"/>
              <a:gd name="connsiteX11" fmla="*/ 213947 w 2916791"/>
              <a:gd name="connsiteY11" fmla="*/ 642854 h 650748"/>
              <a:gd name="connsiteX12" fmla="*/ 408424 w 2916791"/>
              <a:gd name="connsiteY12" fmla="*/ 468805 h 650748"/>
              <a:gd name="connsiteX13" fmla="*/ 233523 w 2916791"/>
              <a:gd name="connsiteY13" fmla="*/ 273474 h 650748"/>
              <a:gd name="connsiteX14" fmla="*/ 107373 w 2916791"/>
              <a:gd name="connsiteY14" fmla="*/ 151912 h 650748"/>
              <a:gd name="connsiteX15" fmla="*/ 635493 w 2916791"/>
              <a:gd name="connsiteY15" fmla="*/ 643760 h 650748"/>
              <a:gd name="connsiteX16" fmla="*/ 685206 w 2916791"/>
              <a:gd name="connsiteY16" fmla="*/ 636613 h 650748"/>
              <a:gd name="connsiteX17" fmla="*/ 685206 w 2916791"/>
              <a:gd name="connsiteY17" fmla="*/ 579806 h 650748"/>
              <a:gd name="connsiteX18" fmla="*/ 643494 w 2916791"/>
              <a:gd name="connsiteY18" fmla="*/ 582473 h 650748"/>
              <a:gd name="connsiteX19" fmla="*/ 581353 w 2916791"/>
              <a:gd name="connsiteY19" fmla="*/ 505237 h 650748"/>
              <a:gd name="connsiteX20" fmla="*/ 581353 w 2916791"/>
              <a:gd name="connsiteY20" fmla="*/ 244191 h 650748"/>
              <a:gd name="connsiteX21" fmla="*/ 685259 w 2916791"/>
              <a:gd name="connsiteY21" fmla="*/ 244191 h 650748"/>
              <a:gd name="connsiteX22" fmla="*/ 685259 w 2916791"/>
              <a:gd name="connsiteY22" fmla="*/ 182956 h 650748"/>
              <a:gd name="connsiteX23" fmla="*/ 581353 w 2916791"/>
              <a:gd name="connsiteY23" fmla="*/ 182956 h 650748"/>
              <a:gd name="connsiteX24" fmla="*/ 581353 w 2916791"/>
              <a:gd name="connsiteY24" fmla="*/ 11575 h 650748"/>
              <a:gd name="connsiteX25" fmla="*/ 515638 w 2916791"/>
              <a:gd name="connsiteY25" fmla="*/ 11575 h 650748"/>
              <a:gd name="connsiteX26" fmla="*/ 515638 w 2916791"/>
              <a:gd name="connsiteY26" fmla="*/ 182956 h 650748"/>
              <a:gd name="connsiteX27" fmla="*/ 463258 w 2916791"/>
              <a:gd name="connsiteY27" fmla="*/ 182956 h 650748"/>
              <a:gd name="connsiteX28" fmla="*/ 463258 w 2916791"/>
              <a:gd name="connsiteY28" fmla="*/ 244191 h 650748"/>
              <a:gd name="connsiteX29" fmla="*/ 515638 w 2916791"/>
              <a:gd name="connsiteY29" fmla="*/ 244191 h 650748"/>
              <a:gd name="connsiteX30" fmla="*/ 515638 w 2916791"/>
              <a:gd name="connsiteY30" fmla="*/ 505237 h 650748"/>
              <a:gd name="connsiteX31" fmla="*/ 635493 w 2916791"/>
              <a:gd name="connsiteY31" fmla="*/ 643760 h 650748"/>
              <a:gd name="connsiteX32" fmla="*/ 1085522 w 2916791"/>
              <a:gd name="connsiteY32" fmla="*/ 363192 h 650748"/>
              <a:gd name="connsiteX33" fmla="*/ 796100 w 2916791"/>
              <a:gd name="connsiteY33" fmla="*/ 363192 h 650748"/>
              <a:gd name="connsiteX34" fmla="*/ 949719 w 2916791"/>
              <a:gd name="connsiteY34" fmla="*/ 230909 h 650748"/>
              <a:gd name="connsiteX35" fmla="*/ 1085522 w 2916791"/>
              <a:gd name="connsiteY35" fmla="*/ 363192 h 650748"/>
              <a:gd name="connsiteX36" fmla="*/ 1154811 w 2916791"/>
              <a:gd name="connsiteY36" fmla="*/ 420906 h 650748"/>
              <a:gd name="connsiteX37" fmla="*/ 1155718 w 2916791"/>
              <a:gd name="connsiteY37" fmla="*/ 392476 h 650748"/>
              <a:gd name="connsiteX38" fmla="*/ 949719 w 2916791"/>
              <a:gd name="connsiteY38" fmla="*/ 169675 h 650748"/>
              <a:gd name="connsiteX39" fmla="*/ 725957 w 2916791"/>
              <a:gd name="connsiteY39" fmla="*/ 408478 h 650748"/>
              <a:gd name="connsiteX40" fmla="*/ 725957 w 2916791"/>
              <a:gd name="connsiteY40" fmla="*/ 411998 h 650748"/>
              <a:gd name="connsiteX41" fmla="*/ 951479 w 2916791"/>
              <a:gd name="connsiteY41" fmla="*/ 641947 h 650748"/>
              <a:gd name="connsiteX42" fmla="*/ 1132622 w 2916791"/>
              <a:gd name="connsiteY42" fmla="*/ 562897 h 650748"/>
              <a:gd name="connsiteX43" fmla="*/ 1089096 w 2916791"/>
              <a:gd name="connsiteY43" fmla="*/ 520332 h 650748"/>
              <a:gd name="connsiteX44" fmla="*/ 951479 w 2916791"/>
              <a:gd name="connsiteY44" fmla="*/ 582473 h 650748"/>
              <a:gd name="connsiteX45" fmla="*/ 791672 w 2916791"/>
              <a:gd name="connsiteY45" fmla="*/ 420906 h 650748"/>
              <a:gd name="connsiteX46" fmla="*/ 1154811 w 2916791"/>
              <a:gd name="connsiteY46" fmla="*/ 420906 h 650748"/>
              <a:gd name="connsiteX47" fmla="*/ 1245222 w 2916791"/>
              <a:gd name="connsiteY47" fmla="*/ 630425 h 650748"/>
              <a:gd name="connsiteX48" fmla="*/ 1349289 w 2916791"/>
              <a:gd name="connsiteY48" fmla="*/ 630425 h 650748"/>
              <a:gd name="connsiteX49" fmla="*/ 1349289 w 2916791"/>
              <a:gd name="connsiteY49" fmla="*/ 11575 h 650748"/>
              <a:gd name="connsiteX50" fmla="*/ 1245222 w 2916791"/>
              <a:gd name="connsiteY50" fmla="*/ 11575 h 650748"/>
              <a:gd name="connsiteX51" fmla="*/ 1245222 w 2916791"/>
              <a:gd name="connsiteY51" fmla="*/ 630425 h 650748"/>
              <a:gd name="connsiteX52" fmla="*/ 1488239 w 2916791"/>
              <a:gd name="connsiteY52" fmla="*/ 630425 h 650748"/>
              <a:gd name="connsiteX53" fmla="*/ 1592306 w 2916791"/>
              <a:gd name="connsiteY53" fmla="*/ 630425 h 650748"/>
              <a:gd name="connsiteX54" fmla="*/ 1592306 w 2916791"/>
              <a:gd name="connsiteY54" fmla="*/ 11575 h 650748"/>
              <a:gd name="connsiteX55" fmla="*/ 1488239 w 2916791"/>
              <a:gd name="connsiteY55" fmla="*/ 11575 h 650748"/>
              <a:gd name="connsiteX56" fmla="*/ 1488239 w 2916791"/>
              <a:gd name="connsiteY56" fmla="*/ 630425 h 650748"/>
              <a:gd name="connsiteX57" fmla="*/ 2036148 w 2916791"/>
              <a:gd name="connsiteY57" fmla="*/ 363192 h 650748"/>
              <a:gd name="connsiteX58" fmla="*/ 1746725 w 2916791"/>
              <a:gd name="connsiteY58" fmla="*/ 363192 h 650748"/>
              <a:gd name="connsiteX59" fmla="*/ 1900344 w 2916791"/>
              <a:gd name="connsiteY59" fmla="*/ 230909 h 650748"/>
              <a:gd name="connsiteX60" fmla="*/ 2036148 w 2916791"/>
              <a:gd name="connsiteY60" fmla="*/ 363192 h 650748"/>
              <a:gd name="connsiteX61" fmla="*/ 2105437 w 2916791"/>
              <a:gd name="connsiteY61" fmla="*/ 420906 h 650748"/>
              <a:gd name="connsiteX62" fmla="*/ 2106290 w 2916791"/>
              <a:gd name="connsiteY62" fmla="*/ 392476 h 650748"/>
              <a:gd name="connsiteX63" fmla="*/ 1900291 w 2916791"/>
              <a:gd name="connsiteY63" fmla="*/ 169675 h 650748"/>
              <a:gd name="connsiteX64" fmla="*/ 1676530 w 2916791"/>
              <a:gd name="connsiteY64" fmla="*/ 408478 h 650748"/>
              <a:gd name="connsiteX65" fmla="*/ 1676530 w 2916791"/>
              <a:gd name="connsiteY65" fmla="*/ 411998 h 650748"/>
              <a:gd name="connsiteX66" fmla="*/ 1902051 w 2916791"/>
              <a:gd name="connsiteY66" fmla="*/ 641947 h 650748"/>
              <a:gd name="connsiteX67" fmla="*/ 2083194 w 2916791"/>
              <a:gd name="connsiteY67" fmla="*/ 562897 h 650748"/>
              <a:gd name="connsiteX68" fmla="*/ 2039668 w 2916791"/>
              <a:gd name="connsiteY68" fmla="*/ 520332 h 650748"/>
              <a:gd name="connsiteX69" fmla="*/ 1902051 w 2916791"/>
              <a:gd name="connsiteY69" fmla="*/ 582473 h 650748"/>
              <a:gd name="connsiteX70" fmla="*/ 1742245 w 2916791"/>
              <a:gd name="connsiteY70" fmla="*/ 420906 h 650748"/>
              <a:gd name="connsiteX71" fmla="*/ 2105437 w 2916791"/>
              <a:gd name="connsiteY71" fmla="*/ 420906 h 650748"/>
              <a:gd name="connsiteX72" fmla="*/ 2239373 w 2916791"/>
              <a:gd name="connsiteY72" fmla="*/ 287716 h 650748"/>
              <a:gd name="connsiteX73" fmla="*/ 2309516 w 2916791"/>
              <a:gd name="connsiteY73" fmla="*/ 230002 h 650748"/>
              <a:gd name="connsiteX74" fmla="*/ 2384991 w 2916791"/>
              <a:gd name="connsiteY74" fmla="*/ 274381 h 650748"/>
              <a:gd name="connsiteX75" fmla="*/ 2438278 w 2916791"/>
              <a:gd name="connsiteY75" fmla="*/ 246858 h 650748"/>
              <a:gd name="connsiteX76" fmla="*/ 2308662 w 2916791"/>
              <a:gd name="connsiteY76" fmla="*/ 169621 h 650748"/>
              <a:gd name="connsiteX77" fmla="*/ 2173712 w 2916791"/>
              <a:gd name="connsiteY77" fmla="*/ 287716 h 650748"/>
              <a:gd name="connsiteX78" fmla="*/ 2295327 w 2916791"/>
              <a:gd name="connsiteY78" fmla="*/ 418239 h 650748"/>
              <a:gd name="connsiteX79" fmla="*/ 2407234 w 2916791"/>
              <a:gd name="connsiteY79" fmla="*/ 511477 h 650748"/>
              <a:gd name="connsiteX80" fmla="*/ 2308662 w 2916791"/>
              <a:gd name="connsiteY80" fmla="*/ 579806 h 650748"/>
              <a:gd name="connsiteX81" fmla="*/ 2195901 w 2916791"/>
              <a:gd name="connsiteY81" fmla="*/ 512331 h 650748"/>
              <a:gd name="connsiteX82" fmla="*/ 2139948 w 2916791"/>
              <a:gd name="connsiteY82" fmla="*/ 533613 h 650748"/>
              <a:gd name="connsiteX83" fmla="*/ 2308662 w 2916791"/>
              <a:gd name="connsiteY83" fmla="*/ 641093 h 650748"/>
              <a:gd name="connsiteX84" fmla="*/ 2472896 w 2916791"/>
              <a:gd name="connsiteY84" fmla="*/ 511424 h 650748"/>
              <a:gd name="connsiteX85" fmla="*/ 2337039 w 2916791"/>
              <a:gd name="connsiteY85" fmla="*/ 368473 h 650748"/>
              <a:gd name="connsiteX86" fmla="*/ 2239373 w 2916791"/>
              <a:gd name="connsiteY86" fmla="*/ 287716 h 650748"/>
              <a:gd name="connsiteX87" fmla="*/ 2670734 w 2916791"/>
              <a:gd name="connsiteY87" fmla="*/ 643760 h 650748"/>
              <a:gd name="connsiteX88" fmla="*/ 2720447 w 2916791"/>
              <a:gd name="connsiteY88" fmla="*/ 636613 h 650748"/>
              <a:gd name="connsiteX89" fmla="*/ 2720447 w 2916791"/>
              <a:gd name="connsiteY89" fmla="*/ 579806 h 650748"/>
              <a:gd name="connsiteX90" fmla="*/ 2678735 w 2916791"/>
              <a:gd name="connsiteY90" fmla="*/ 582473 h 650748"/>
              <a:gd name="connsiteX91" fmla="*/ 2616594 w 2916791"/>
              <a:gd name="connsiteY91" fmla="*/ 505237 h 650748"/>
              <a:gd name="connsiteX92" fmla="*/ 2616594 w 2916791"/>
              <a:gd name="connsiteY92" fmla="*/ 244191 h 650748"/>
              <a:gd name="connsiteX93" fmla="*/ 2720500 w 2916791"/>
              <a:gd name="connsiteY93" fmla="*/ 244191 h 650748"/>
              <a:gd name="connsiteX94" fmla="*/ 2720500 w 2916791"/>
              <a:gd name="connsiteY94" fmla="*/ 182956 h 650748"/>
              <a:gd name="connsiteX95" fmla="*/ 2616594 w 2916791"/>
              <a:gd name="connsiteY95" fmla="*/ 182956 h 650748"/>
              <a:gd name="connsiteX96" fmla="*/ 2616594 w 2916791"/>
              <a:gd name="connsiteY96" fmla="*/ 11575 h 650748"/>
              <a:gd name="connsiteX97" fmla="*/ 2550879 w 2916791"/>
              <a:gd name="connsiteY97" fmla="*/ 11575 h 650748"/>
              <a:gd name="connsiteX98" fmla="*/ 2550879 w 2916791"/>
              <a:gd name="connsiteY98" fmla="*/ 182956 h 650748"/>
              <a:gd name="connsiteX99" fmla="*/ 2498499 w 2916791"/>
              <a:gd name="connsiteY99" fmla="*/ 182956 h 650748"/>
              <a:gd name="connsiteX100" fmla="*/ 2498499 w 2916791"/>
              <a:gd name="connsiteY100" fmla="*/ 244191 h 650748"/>
              <a:gd name="connsiteX101" fmla="*/ 2550879 w 2916791"/>
              <a:gd name="connsiteY101" fmla="*/ 244191 h 650748"/>
              <a:gd name="connsiteX102" fmla="*/ 2550879 w 2916791"/>
              <a:gd name="connsiteY102" fmla="*/ 505237 h 650748"/>
              <a:gd name="connsiteX103" fmla="*/ 2670734 w 2916791"/>
              <a:gd name="connsiteY103" fmla="*/ 643760 h 650748"/>
              <a:gd name="connsiteX104" fmla="*/ 2856677 w 2916791"/>
              <a:gd name="connsiteY104" fmla="*/ 561937 h 650748"/>
              <a:gd name="connsiteX105" fmla="*/ 2844836 w 2916791"/>
              <a:gd name="connsiteY105" fmla="*/ 575165 h 650748"/>
              <a:gd name="connsiteX106" fmla="*/ 2831181 w 2916791"/>
              <a:gd name="connsiteY106" fmla="*/ 575165 h 650748"/>
              <a:gd name="connsiteX107" fmla="*/ 2831181 w 2916791"/>
              <a:gd name="connsiteY107" fmla="*/ 549722 h 650748"/>
              <a:gd name="connsiteX108" fmla="*/ 2844836 w 2916791"/>
              <a:gd name="connsiteY108" fmla="*/ 549722 h 650748"/>
              <a:gd name="connsiteX109" fmla="*/ 2856677 w 2916791"/>
              <a:gd name="connsiteY109" fmla="*/ 561937 h 650748"/>
              <a:gd name="connsiteX110" fmla="*/ 2878547 w 2916791"/>
              <a:gd name="connsiteY110" fmla="*/ 618371 h 650748"/>
              <a:gd name="connsiteX111" fmla="*/ 2858491 w 2916791"/>
              <a:gd name="connsiteY111" fmla="*/ 585140 h 650748"/>
              <a:gd name="connsiteX112" fmla="*/ 2872146 w 2916791"/>
              <a:gd name="connsiteY112" fmla="*/ 560977 h 650748"/>
              <a:gd name="connsiteX113" fmla="*/ 2845262 w 2916791"/>
              <a:gd name="connsiteY113" fmla="*/ 535054 h 650748"/>
              <a:gd name="connsiteX114" fmla="*/ 2815659 w 2916791"/>
              <a:gd name="connsiteY114" fmla="*/ 535054 h 650748"/>
              <a:gd name="connsiteX115" fmla="*/ 2815659 w 2916791"/>
              <a:gd name="connsiteY115" fmla="*/ 618371 h 650748"/>
              <a:gd name="connsiteX116" fmla="*/ 2831181 w 2916791"/>
              <a:gd name="connsiteY116" fmla="*/ 618371 h 650748"/>
              <a:gd name="connsiteX117" fmla="*/ 2831181 w 2916791"/>
              <a:gd name="connsiteY117" fmla="*/ 587914 h 650748"/>
              <a:gd name="connsiteX118" fmla="*/ 2842115 w 2916791"/>
              <a:gd name="connsiteY118" fmla="*/ 587914 h 650748"/>
              <a:gd name="connsiteX119" fmla="*/ 2860304 w 2916791"/>
              <a:gd name="connsiteY119" fmla="*/ 618371 h 650748"/>
              <a:gd name="connsiteX120" fmla="*/ 2878547 w 2916791"/>
              <a:gd name="connsiteY120" fmla="*/ 618371 h 650748"/>
              <a:gd name="connsiteX121" fmla="*/ 2901803 w 2916791"/>
              <a:gd name="connsiteY121" fmla="*/ 578312 h 650748"/>
              <a:gd name="connsiteX122" fmla="*/ 2842542 w 2916791"/>
              <a:gd name="connsiteY122" fmla="*/ 637093 h 650748"/>
              <a:gd name="connsiteX123" fmla="*/ 2783761 w 2916791"/>
              <a:gd name="connsiteY123" fmla="*/ 578312 h 650748"/>
              <a:gd name="connsiteX124" fmla="*/ 2842542 w 2916791"/>
              <a:gd name="connsiteY124" fmla="*/ 518678 h 650748"/>
              <a:gd name="connsiteX125" fmla="*/ 2901803 w 2916791"/>
              <a:gd name="connsiteY125" fmla="*/ 578312 h 650748"/>
              <a:gd name="connsiteX126" fmla="*/ 2916791 w 2916791"/>
              <a:gd name="connsiteY126" fmla="*/ 578312 h 650748"/>
              <a:gd name="connsiteX127" fmla="*/ 2894922 w 2916791"/>
              <a:gd name="connsiteY127" fmla="*/ 526359 h 650748"/>
              <a:gd name="connsiteX128" fmla="*/ 2842542 w 2916791"/>
              <a:gd name="connsiteY128" fmla="*/ 505877 h 650748"/>
              <a:gd name="connsiteX129" fmla="*/ 2790162 w 2916791"/>
              <a:gd name="connsiteY129" fmla="*/ 526359 h 650748"/>
              <a:gd name="connsiteX130" fmla="*/ 2769253 w 2916791"/>
              <a:gd name="connsiteY130" fmla="*/ 578312 h 650748"/>
              <a:gd name="connsiteX131" fmla="*/ 2790162 w 2916791"/>
              <a:gd name="connsiteY131" fmla="*/ 630265 h 650748"/>
              <a:gd name="connsiteX132" fmla="*/ 2842542 w 2916791"/>
              <a:gd name="connsiteY132" fmla="*/ 650748 h 650748"/>
              <a:gd name="connsiteX133" fmla="*/ 2894922 w 2916791"/>
              <a:gd name="connsiteY133" fmla="*/ 630265 h 650748"/>
              <a:gd name="connsiteX134" fmla="*/ 2916791 w 2916791"/>
              <a:gd name="connsiteY134" fmla="*/ 578312 h 65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916791" h="650748">
                <a:moveTo>
                  <a:pt x="107373" y="151912"/>
                </a:moveTo>
                <a:cubicBezTo>
                  <a:pt x="107373" y="100439"/>
                  <a:pt x="152659" y="63955"/>
                  <a:pt x="206799" y="63955"/>
                </a:cubicBezTo>
                <a:cubicBezTo>
                  <a:pt x="260086" y="63955"/>
                  <a:pt x="292037" y="85291"/>
                  <a:pt x="315133" y="128763"/>
                </a:cubicBezTo>
                <a:lnTo>
                  <a:pt x="374607" y="98572"/>
                </a:lnTo>
                <a:cubicBezTo>
                  <a:pt x="339989" y="34671"/>
                  <a:pt x="286703" y="0"/>
                  <a:pt x="207706" y="0"/>
                </a:cubicBezTo>
                <a:cubicBezTo>
                  <a:pt x="110040" y="0"/>
                  <a:pt x="38138" y="64808"/>
                  <a:pt x="38138" y="153619"/>
                </a:cubicBezTo>
                <a:cubicBezTo>
                  <a:pt x="38138" y="253952"/>
                  <a:pt x="106467" y="290383"/>
                  <a:pt x="200612" y="332095"/>
                </a:cubicBezTo>
                <a:cubicBezTo>
                  <a:pt x="287663" y="370233"/>
                  <a:pt x="339136" y="395996"/>
                  <a:pt x="339136" y="469712"/>
                </a:cubicBezTo>
                <a:cubicBezTo>
                  <a:pt x="339136" y="501663"/>
                  <a:pt x="327561" y="578952"/>
                  <a:pt x="214854" y="578952"/>
                </a:cubicBezTo>
                <a:cubicBezTo>
                  <a:pt x="135857" y="578952"/>
                  <a:pt x="86998" y="533667"/>
                  <a:pt x="59474" y="467045"/>
                </a:cubicBezTo>
                <a:lnTo>
                  <a:pt x="0" y="494569"/>
                </a:lnTo>
                <a:cubicBezTo>
                  <a:pt x="37285" y="596661"/>
                  <a:pt x="118948" y="642854"/>
                  <a:pt x="213947" y="642854"/>
                </a:cubicBezTo>
                <a:cubicBezTo>
                  <a:pt x="340949" y="642854"/>
                  <a:pt x="408424" y="567431"/>
                  <a:pt x="408424" y="468805"/>
                </a:cubicBezTo>
                <a:cubicBezTo>
                  <a:pt x="408424" y="364899"/>
                  <a:pt x="347190" y="324094"/>
                  <a:pt x="233523" y="273474"/>
                </a:cubicBezTo>
                <a:cubicBezTo>
                  <a:pt x="158847" y="239763"/>
                  <a:pt x="107373" y="218481"/>
                  <a:pt x="107373" y="151912"/>
                </a:cubicBezTo>
                <a:moveTo>
                  <a:pt x="635493" y="643760"/>
                </a:moveTo>
                <a:cubicBezTo>
                  <a:pt x="654162" y="643760"/>
                  <a:pt x="673684" y="641947"/>
                  <a:pt x="685206" y="636613"/>
                </a:cubicBezTo>
                <a:lnTo>
                  <a:pt x="685206" y="579806"/>
                </a:lnTo>
                <a:cubicBezTo>
                  <a:pt x="668297" y="582473"/>
                  <a:pt x="655869" y="582473"/>
                  <a:pt x="643494" y="582473"/>
                </a:cubicBezTo>
                <a:cubicBezTo>
                  <a:pt x="600875" y="582473"/>
                  <a:pt x="581353" y="562950"/>
                  <a:pt x="581353" y="505237"/>
                </a:cubicBezTo>
                <a:lnTo>
                  <a:pt x="581353" y="244191"/>
                </a:lnTo>
                <a:lnTo>
                  <a:pt x="685259" y="244191"/>
                </a:lnTo>
                <a:lnTo>
                  <a:pt x="685259" y="182956"/>
                </a:lnTo>
                <a:lnTo>
                  <a:pt x="581353" y="182956"/>
                </a:lnTo>
                <a:lnTo>
                  <a:pt x="581353" y="11575"/>
                </a:lnTo>
                <a:lnTo>
                  <a:pt x="515638" y="11575"/>
                </a:lnTo>
                <a:lnTo>
                  <a:pt x="515638" y="182956"/>
                </a:lnTo>
                <a:lnTo>
                  <a:pt x="463258" y="182956"/>
                </a:lnTo>
                <a:lnTo>
                  <a:pt x="463258" y="244191"/>
                </a:lnTo>
                <a:lnTo>
                  <a:pt x="515638" y="244191"/>
                </a:lnTo>
                <a:lnTo>
                  <a:pt x="515638" y="505237"/>
                </a:lnTo>
                <a:cubicBezTo>
                  <a:pt x="515638" y="625998"/>
                  <a:pt x="584873" y="643760"/>
                  <a:pt x="635493" y="643760"/>
                </a:cubicBezTo>
                <a:moveTo>
                  <a:pt x="1085522" y="363192"/>
                </a:moveTo>
                <a:lnTo>
                  <a:pt x="796100" y="363192"/>
                </a:lnTo>
                <a:cubicBezTo>
                  <a:pt x="800527" y="290436"/>
                  <a:pt x="868002" y="230909"/>
                  <a:pt x="949719" y="230909"/>
                </a:cubicBezTo>
                <a:cubicBezTo>
                  <a:pt x="1025195" y="230909"/>
                  <a:pt x="1085522" y="291290"/>
                  <a:pt x="1085522" y="363192"/>
                </a:cubicBezTo>
                <a:moveTo>
                  <a:pt x="1154811" y="420906"/>
                </a:moveTo>
                <a:cubicBezTo>
                  <a:pt x="1155718" y="407571"/>
                  <a:pt x="1155718" y="392476"/>
                  <a:pt x="1155718" y="392476"/>
                </a:cubicBezTo>
                <a:cubicBezTo>
                  <a:pt x="1155718" y="269047"/>
                  <a:pt x="1074054" y="169675"/>
                  <a:pt x="949719" y="169675"/>
                </a:cubicBezTo>
                <a:cubicBezTo>
                  <a:pt x="821863" y="169675"/>
                  <a:pt x="725957" y="263766"/>
                  <a:pt x="725957" y="408478"/>
                </a:cubicBezTo>
                <a:lnTo>
                  <a:pt x="725957" y="411998"/>
                </a:lnTo>
                <a:cubicBezTo>
                  <a:pt x="725957" y="551429"/>
                  <a:pt x="818289" y="641947"/>
                  <a:pt x="951479" y="641947"/>
                </a:cubicBezTo>
                <a:cubicBezTo>
                  <a:pt x="1016287" y="641947"/>
                  <a:pt x="1076668" y="625091"/>
                  <a:pt x="1132622" y="562897"/>
                </a:cubicBezTo>
                <a:lnTo>
                  <a:pt x="1089096" y="520332"/>
                </a:lnTo>
                <a:cubicBezTo>
                  <a:pt x="1051812" y="559377"/>
                  <a:pt x="1016287" y="582473"/>
                  <a:pt x="951479" y="582473"/>
                </a:cubicBezTo>
                <a:cubicBezTo>
                  <a:pt x="857387" y="582473"/>
                  <a:pt x="795246" y="519478"/>
                  <a:pt x="791672" y="420906"/>
                </a:cubicBezTo>
                <a:lnTo>
                  <a:pt x="1154811" y="420906"/>
                </a:lnTo>
                <a:close/>
                <a:moveTo>
                  <a:pt x="1245222" y="630425"/>
                </a:moveTo>
                <a:lnTo>
                  <a:pt x="1349289" y="630425"/>
                </a:lnTo>
                <a:lnTo>
                  <a:pt x="1349289" y="11575"/>
                </a:lnTo>
                <a:lnTo>
                  <a:pt x="1245222" y="11575"/>
                </a:lnTo>
                <a:lnTo>
                  <a:pt x="1245222" y="630425"/>
                </a:lnTo>
                <a:close/>
                <a:moveTo>
                  <a:pt x="1488239" y="630425"/>
                </a:moveTo>
                <a:lnTo>
                  <a:pt x="1592306" y="630425"/>
                </a:lnTo>
                <a:lnTo>
                  <a:pt x="1592306" y="11575"/>
                </a:lnTo>
                <a:lnTo>
                  <a:pt x="1488239" y="11575"/>
                </a:lnTo>
                <a:lnTo>
                  <a:pt x="1488239" y="630425"/>
                </a:lnTo>
                <a:close/>
                <a:moveTo>
                  <a:pt x="2036148" y="363192"/>
                </a:moveTo>
                <a:lnTo>
                  <a:pt x="1746725" y="363192"/>
                </a:lnTo>
                <a:cubicBezTo>
                  <a:pt x="1751152" y="290436"/>
                  <a:pt x="1818627" y="230909"/>
                  <a:pt x="1900344" y="230909"/>
                </a:cubicBezTo>
                <a:cubicBezTo>
                  <a:pt x="1975767" y="230909"/>
                  <a:pt x="2036148" y="291290"/>
                  <a:pt x="2036148" y="363192"/>
                </a:cubicBezTo>
                <a:moveTo>
                  <a:pt x="2105437" y="420906"/>
                </a:moveTo>
                <a:cubicBezTo>
                  <a:pt x="2106290" y="407571"/>
                  <a:pt x="2106290" y="392476"/>
                  <a:pt x="2106290" y="392476"/>
                </a:cubicBezTo>
                <a:cubicBezTo>
                  <a:pt x="2106290" y="269047"/>
                  <a:pt x="2024626" y="169675"/>
                  <a:pt x="1900291" y="169675"/>
                </a:cubicBezTo>
                <a:cubicBezTo>
                  <a:pt x="1772435" y="169675"/>
                  <a:pt x="1676530" y="263766"/>
                  <a:pt x="1676530" y="408478"/>
                </a:cubicBezTo>
                <a:lnTo>
                  <a:pt x="1676530" y="411998"/>
                </a:lnTo>
                <a:cubicBezTo>
                  <a:pt x="1676530" y="551429"/>
                  <a:pt x="1768861" y="641947"/>
                  <a:pt x="1902051" y="641947"/>
                </a:cubicBezTo>
                <a:cubicBezTo>
                  <a:pt x="1966859" y="641947"/>
                  <a:pt x="2027240" y="625091"/>
                  <a:pt x="2083194" y="562897"/>
                </a:cubicBezTo>
                <a:lnTo>
                  <a:pt x="2039668" y="520332"/>
                </a:lnTo>
                <a:cubicBezTo>
                  <a:pt x="2002384" y="559377"/>
                  <a:pt x="1966859" y="582473"/>
                  <a:pt x="1902051" y="582473"/>
                </a:cubicBezTo>
                <a:cubicBezTo>
                  <a:pt x="1807959" y="582473"/>
                  <a:pt x="1745818" y="519478"/>
                  <a:pt x="1742245" y="420906"/>
                </a:cubicBezTo>
                <a:lnTo>
                  <a:pt x="2105437" y="420906"/>
                </a:lnTo>
                <a:close/>
                <a:moveTo>
                  <a:pt x="2239373" y="287716"/>
                </a:moveTo>
                <a:cubicBezTo>
                  <a:pt x="2239373" y="250431"/>
                  <a:pt x="2269564" y="230002"/>
                  <a:pt x="2309516" y="230002"/>
                </a:cubicBezTo>
                <a:cubicBezTo>
                  <a:pt x="2346800" y="230002"/>
                  <a:pt x="2368989" y="245097"/>
                  <a:pt x="2384991" y="274381"/>
                </a:cubicBezTo>
                <a:lnTo>
                  <a:pt x="2438278" y="246858"/>
                </a:lnTo>
                <a:cubicBezTo>
                  <a:pt x="2412515" y="196291"/>
                  <a:pt x="2369043" y="169621"/>
                  <a:pt x="2308662" y="169621"/>
                </a:cubicBezTo>
                <a:cubicBezTo>
                  <a:pt x="2229612" y="169621"/>
                  <a:pt x="2173712" y="218427"/>
                  <a:pt x="2173712" y="287716"/>
                </a:cubicBezTo>
                <a:cubicBezTo>
                  <a:pt x="2173712" y="358712"/>
                  <a:pt x="2224331" y="389809"/>
                  <a:pt x="2295327" y="418239"/>
                </a:cubicBezTo>
                <a:cubicBezTo>
                  <a:pt x="2365469" y="445762"/>
                  <a:pt x="2407234" y="462618"/>
                  <a:pt x="2407234" y="511477"/>
                </a:cubicBezTo>
                <a:cubicBezTo>
                  <a:pt x="2407234" y="537241"/>
                  <a:pt x="2391232" y="579806"/>
                  <a:pt x="2308662" y="579806"/>
                </a:cubicBezTo>
                <a:cubicBezTo>
                  <a:pt x="2242040" y="579806"/>
                  <a:pt x="2206569" y="546095"/>
                  <a:pt x="2195901" y="512331"/>
                </a:cubicBezTo>
                <a:lnTo>
                  <a:pt x="2139948" y="533613"/>
                </a:lnTo>
                <a:cubicBezTo>
                  <a:pt x="2158617" y="603756"/>
                  <a:pt x="2226092" y="641093"/>
                  <a:pt x="2308662" y="641093"/>
                </a:cubicBezTo>
                <a:cubicBezTo>
                  <a:pt x="2422329" y="641093"/>
                  <a:pt x="2472896" y="575379"/>
                  <a:pt x="2472896" y="511424"/>
                </a:cubicBezTo>
                <a:cubicBezTo>
                  <a:pt x="2472896" y="439522"/>
                  <a:pt x="2423183" y="401330"/>
                  <a:pt x="2337039" y="368473"/>
                </a:cubicBezTo>
                <a:cubicBezTo>
                  <a:pt x="2278418" y="346337"/>
                  <a:pt x="2239373" y="327721"/>
                  <a:pt x="2239373" y="287716"/>
                </a:cubicBezTo>
                <a:moveTo>
                  <a:pt x="2670734" y="643760"/>
                </a:moveTo>
                <a:cubicBezTo>
                  <a:pt x="2689403" y="643760"/>
                  <a:pt x="2708925" y="641947"/>
                  <a:pt x="2720447" y="636613"/>
                </a:cubicBezTo>
                <a:lnTo>
                  <a:pt x="2720447" y="579806"/>
                </a:lnTo>
                <a:cubicBezTo>
                  <a:pt x="2703538" y="582473"/>
                  <a:pt x="2691110" y="582473"/>
                  <a:pt x="2678735" y="582473"/>
                </a:cubicBezTo>
                <a:cubicBezTo>
                  <a:pt x="2636116" y="582473"/>
                  <a:pt x="2616594" y="562950"/>
                  <a:pt x="2616594" y="505237"/>
                </a:cubicBezTo>
                <a:lnTo>
                  <a:pt x="2616594" y="244191"/>
                </a:lnTo>
                <a:lnTo>
                  <a:pt x="2720500" y="244191"/>
                </a:lnTo>
                <a:lnTo>
                  <a:pt x="2720500" y="182956"/>
                </a:lnTo>
                <a:lnTo>
                  <a:pt x="2616594" y="182956"/>
                </a:lnTo>
                <a:lnTo>
                  <a:pt x="2616594" y="11575"/>
                </a:lnTo>
                <a:lnTo>
                  <a:pt x="2550879" y="11575"/>
                </a:lnTo>
                <a:lnTo>
                  <a:pt x="2550879" y="182956"/>
                </a:lnTo>
                <a:lnTo>
                  <a:pt x="2498499" y="182956"/>
                </a:lnTo>
                <a:lnTo>
                  <a:pt x="2498499" y="244191"/>
                </a:lnTo>
                <a:lnTo>
                  <a:pt x="2550879" y="244191"/>
                </a:lnTo>
                <a:lnTo>
                  <a:pt x="2550879" y="505237"/>
                </a:lnTo>
                <a:cubicBezTo>
                  <a:pt x="2550879" y="625998"/>
                  <a:pt x="2620114" y="643760"/>
                  <a:pt x="2670734" y="643760"/>
                </a:cubicBezTo>
                <a:moveTo>
                  <a:pt x="2856677" y="561937"/>
                </a:moveTo>
                <a:cubicBezTo>
                  <a:pt x="2856677" y="569245"/>
                  <a:pt x="2851663" y="575165"/>
                  <a:pt x="2844836" y="575165"/>
                </a:cubicBezTo>
                <a:lnTo>
                  <a:pt x="2831181" y="575165"/>
                </a:lnTo>
                <a:lnTo>
                  <a:pt x="2831181" y="549722"/>
                </a:lnTo>
                <a:lnTo>
                  <a:pt x="2844836" y="549722"/>
                </a:lnTo>
                <a:cubicBezTo>
                  <a:pt x="2851663" y="549669"/>
                  <a:pt x="2856677" y="555109"/>
                  <a:pt x="2856677" y="561937"/>
                </a:cubicBezTo>
                <a:moveTo>
                  <a:pt x="2878547" y="618371"/>
                </a:moveTo>
                <a:lnTo>
                  <a:pt x="2858491" y="585140"/>
                </a:lnTo>
                <a:cubicBezTo>
                  <a:pt x="2867612" y="580126"/>
                  <a:pt x="2872146" y="571912"/>
                  <a:pt x="2872146" y="560977"/>
                </a:cubicBezTo>
                <a:cubicBezTo>
                  <a:pt x="2872146" y="545988"/>
                  <a:pt x="2861211" y="535054"/>
                  <a:pt x="2845262" y="535054"/>
                </a:cubicBezTo>
                <a:lnTo>
                  <a:pt x="2815659" y="535054"/>
                </a:lnTo>
                <a:lnTo>
                  <a:pt x="2815659" y="618371"/>
                </a:lnTo>
                <a:lnTo>
                  <a:pt x="2831181" y="618371"/>
                </a:lnTo>
                <a:lnTo>
                  <a:pt x="2831181" y="587914"/>
                </a:lnTo>
                <a:lnTo>
                  <a:pt x="2842115" y="587914"/>
                </a:lnTo>
                <a:lnTo>
                  <a:pt x="2860304" y="618371"/>
                </a:lnTo>
                <a:lnTo>
                  <a:pt x="2878547" y="618371"/>
                </a:lnTo>
                <a:close/>
                <a:moveTo>
                  <a:pt x="2901803" y="578312"/>
                </a:moveTo>
                <a:cubicBezTo>
                  <a:pt x="2901803" y="612930"/>
                  <a:pt x="2876733" y="637093"/>
                  <a:pt x="2842542" y="637093"/>
                </a:cubicBezTo>
                <a:cubicBezTo>
                  <a:pt x="2808404" y="637093"/>
                  <a:pt x="2783761" y="612930"/>
                  <a:pt x="2783761" y="578312"/>
                </a:cubicBezTo>
                <a:cubicBezTo>
                  <a:pt x="2783761" y="543215"/>
                  <a:pt x="2808404" y="518678"/>
                  <a:pt x="2842542" y="518678"/>
                </a:cubicBezTo>
                <a:cubicBezTo>
                  <a:pt x="2876733" y="518625"/>
                  <a:pt x="2901803" y="543215"/>
                  <a:pt x="2901803" y="578312"/>
                </a:cubicBezTo>
                <a:moveTo>
                  <a:pt x="2916791" y="578312"/>
                </a:moveTo>
                <a:cubicBezTo>
                  <a:pt x="2916791" y="557350"/>
                  <a:pt x="2909537" y="540068"/>
                  <a:pt x="2894922" y="526359"/>
                </a:cubicBezTo>
                <a:cubicBezTo>
                  <a:pt x="2880840" y="512704"/>
                  <a:pt x="2863078" y="505877"/>
                  <a:pt x="2842542" y="505877"/>
                </a:cubicBezTo>
                <a:cubicBezTo>
                  <a:pt x="2822059" y="505877"/>
                  <a:pt x="2804297" y="512704"/>
                  <a:pt x="2790162" y="526359"/>
                </a:cubicBezTo>
                <a:cubicBezTo>
                  <a:pt x="2776027" y="540068"/>
                  <a:pt x="2769253" y="557350"/>
                  <a:pt x="2769253" y="578312"/>
                </a:cubicBezTo>
                <a:cubicBezTo>
                  <a:pt x="2769253" y="599275"/>
                  <a:pt x="2776080" y="616557"/>
                  <a:pt x="2790162" y="630265"/>
                </a:cubicBezTo>
                <a:cubicBezTo>
                  <a:pt x="2804297" y="643921"/>
                  <a:pt x="2822059" y="650748"/>
                  <a:pt x="2842542" y="650748"/>
                </a:cubicBezTo>
                <a:cubicBezTo>
                  <a:pt x="2863078" y="650748"/>
                  <a:pt x="2880840" y="643921"/>
                  <a:pt x="2894922" y="630265"/>
                </a:cubicBezTo>
                <a:cubicBezTo>
                  <a:pt x="2909537" y="616557"/>
                  <a:pt x="2916791" y="599275"/>
                  <a:pt x="2916791" y="578312"/>
                </a:cubicBezTo>
              </a:path>
            </a:pathLst>
          </a:custGeom>
          <a:solidFill>
            <a:srgbClr val="FFFFFF"/>
          </a:solidFill>
          <a:ln w="5334"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grpSp>
        <p:nvGrpSpPr>
          <p:cNvPr id="10" name="Groupe 9">
            <a:extLst>
              <a:ext uri="{FF2B5EF4-FFF2-40B4-BE49-F238E27FC236}">
                <a16:creationId xmlns:a16="http://schemas.microsoft.com/office/drawing/2014/main" id="{55BB3C6B-2543-FD91-C94A-694F8375B2B3}"/>
              </a:ext>
            </a:extLst>
          </p:cNvPr>
          <p:cNvGrpSpPr>
            <a:grpSpLocks noChangeAspect="1"/>
          </p:cNvGrpSpPr>
          <p:nvPr userDrawn="1"/>
        </p:nvGrpSpPr>
        <p:grpSpPr>
          <a:xfrm>
            <a:off x="10260000" y="4896000"/>
            <a:ext cx="900000" cy="1982300"/>
            <a:chOff x="5531998" y="2794431"/>
            <a:chExt cx="994151" cy="2189673"/>
          </a:xfrm>
        </p:grpSpPr>
        <p:sp>
          <p:nvSpPr>
            <p:cNvPr id="11" name="Forme libre 10">
              <a:extLst>
                <a:ext uri="{FF2B5EF4-FFF2-40B4-BE49-F238E27FC236}">
                  <a16:creationId xmlns:a16="http://schemas.microsoft.com/office/drawing/2014/main" id="{06EFF44F-AF3D-10D2-937E-DB9024098F98}"/>
                </a:ext>
              </a:extLst>
            </p:cNvPr>
            <p:cNvSpPr/>
            <p:nvPr/>
          </p:nvSpPr>
          <p:spPr>
            <a:xfrm>
              <a:off x="5531998" y="2794431"/>
              <a:ext cx="994151" cy="2189673"/>
            </a:xfrm>
            <a:custGeom>
              <a:avLst/>
              <a:gdLst>
                <a:gd name="connsiteX0" fmla="*/ 0 w 994151"/>
                <a:gd name="connsiteY0" fmla="*/ 0 h 2189673"/>
                <a:gd name="connsiteX1" fmla="*/ 994152 w 994151"/>
                <a:gd name="connsiteY1" fmla="*/ 0 h 2189673"/>
                <a:gd name="connsiteX2" fmla="*/ 994152 w 994151"/>
                <a:gd name="connsiteY2" fmla="*/ 2189673 h 2189673"/>
                <a:gd name="connsiteX3" fmla="*/ 0 w 994151"/>
                <a:gd name="connsiteY3" fmla="*/ 2189673 h 2189673"/>
              </a:gdLst>
              <a:ahLst/>
              <a:cxnLst>
                <a:cxn ang="0">
                  <a:pos x="connsiteX0" y="connsiteY0"/>
                </a:cxn>
                <a:cxn ang="0">
                  <a:pos x="connsiteX1" y="connsiteY1"/>
                </a:cxn>
                <a:cxn ang="0">
                  <a:pos x="connsiteX2" y="connsiteY2"/>
                </a:cxn>
                <a:cxn ang="0">
                  <a:pos x="connsiteX3" y="connsiteY3"/>
                </a:cxn>
              </a:cxnLst>
              <a:rect l="l" t="t" r="r" b="b"/>
              <a:pathLst>
                <a:path w="994151" h="2189673">
                  <a:moveTo>
                    <a:pt x="0" y="0"/>
                  </a:moveTo>
                  <a:lnTo>
                    <a:pt x="994152" y="0"/>
                  </a:lnTo>
                  <a:lnTo>
                    <a:pt x="994152" y="2189673"/>
                  </a:lnTo>
                  <a:lnTo>
                    <a:pt x="0" y="2189673"/>
                  </a:lnTo>
                  <a:close/>
                </a:path>
              </a:pathLst>
            </a:custGeom>
            <a:solidFill>
              <a:srgbClr val="0042C3"/>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grpSp>
          <p:nvGrpSpPr>
            <p:cNvPr id="12" name="Groupe 11">
              <a:extLst>
                <a:ext uri="{FF2B5EF4-FFF2-40B4-BE49-F238E27FC236}">
                  <a16:creationId xmlns:a16="http://schemas.microsoft.com/office/drawing/2014/main" id="{76B14FE6-8DFA-1707-58AF-D51AB083BA47}"/>
                </a:ext>
              </a:extLst>
            </p:cNvPr>
            <p:cNvGrpSpPr/>
            <p:nvPr userDrawn="1"/>
          </p:nvGrpSpPr>
          <p:grpSpPr>
            <a:xfrm>
              <a:off x="5656318" y="2980623"/>
              <a:ext cx="745593" cy="748841"/>
              <a:chOff x="5656318" y="2980623"/>
              <a:chExt cx="745593" cy="748841"/>
            </a:xfrm>
          </p:grpSpPr>
          <p:sp>
            <p:nvSpPr>
              <p:cNvPr id="13" name="Forme libre 12">
                <a:extLst>
                  <a:ext uri="{FF2B5EF4-FFF2-40B4-BE49-F238E27FC236}">
                    <a16:creationId xmlns:a16="http://schemas.microsoft.com/office/drawing/2014/main" id="{4B196FD4-5A4E-A39A-15A6-6E20151C30E1}"/>
                  </a:ext>
                </a:extLst>
              </p:cNvPr>
              <p:cNvSpPr/>
              <p:nvPr/>
            </p:nvSpPr>
            <p:spPr>
              <a:xfrm>
                <a:off x="5656318" y="3584485"/>
                <a:ext cx="138169" cy="144979"/>
              </a:xfrm>
              <a:custGeom>
                <a:avLst/>
                <a:gdLst>
                  <a:gd name="connsiteX0" fmla="*/ 33157 w 138169"/>
                  <a:gd name="connsiteY0" fmla="*/ 57584 h 144979"/>
                  <a:gd name="connsiteX1" fmla="*/ 44889 w 138169"/>
                  <a:gd name="connsiteY1" fmla="*/ 36652 h 144979"/>
                  <a:gd name="connsiteX2" fmla="*/ 71040 w 138169"/>
                  <a:gd name="connsiteY2" fmla="*/ 27856 h 144979"/>
                  <a:gd name="connsiteX3" fmla="*/ 94991 w 138169"/>
                  <a:gd name="connsiteY3" fmla="*/ 36652 h 144979"/>
                  <a:gd name="connsiteX4" fmla="*/ 104768 w 138169"/>
                  <a:gd name="connsiteY4" fmla="*/ 57584 h 144979"/>
                  <a:gd name="connsiteX5" fmla="*/ 33157 w 138169"/>
                  <a:gd name="connsiteY5" fmla="*/ 57584 h 144979"/>
                  <a:gd name="connsiteX6" fmla="*/ 0 w 138169"/>
                  <a:gd name="connsiteY6" fmla="*/ 73630 h 144979"/>
                  <a:gd name="connsiteX7" fmla="*/ 19878 w 138169"/>
                  <a:gd name="connsiteY7" fmla="*/ 125676 h 144979"/>
                  <a:gd name="connsiteX8" fmla="*/ 72506 w 138169"/>
                  <a:gd name="connsiteY8" fmla="*/ 144979 h 144979"/>
                  <a:gd name="connsiteX9" fmla="*/ 123179 w 138169"/>
                  <a:gd name="connsiteY9" fmla="*/ 129748 h 144979"/>
                  <a:gd name="connsiteX10" fmla="*/ 123179 w 138169"/>
                  <a:gd name="connsiteY10" fmla="*/ 97576 h 144979"/>
                  <a:gd name="connsiteX11" fmla="*/ 73891 w 138169"/>
                  <a:gd name="connsiteY11" fmla="*/ 116391 h 144979"/>
                  <a:gd name="connsiteX12" fmla="*/ 32424 w 138169"/>
                  <a:gd name="connsiteY12" fmla="*/ 80634 h 144979"/>
                  <a:gd name="connsiteX13" fmla="*/ 137599 w 138169"/>
                  <a:gd name="connsiteY13" fmla="*/ 80634 h 144979"/>
                  <a:gd name="connsiteX14" fmla="*/ 138169 w 138169"/>
                  <a:gd name="connsiteY14" fmla="*/ 68906 h 144979"/>
                  <a:gd name="connsiteX15" fmla="*/ 119432 w 138169"/>
                  <a:gd name="connsiteY15" fmla="*/ 19874 h 144979"/>
                  <a:gd name="connsiteX16" fmla="*/ 71203 w 138169"/>
                  <a:gd name="connsiteY16" fmla="*/ 0 h 144979"/>
                  <a:gd name="connsiteX17" fmla="*/ 19960 w 138169"/>
                  <a:gd name="connsiteY17" fmla="*/ 19874 h 144979"/>
                  <a:gd name="connsiteX18" fmla="*/ 81 w 138169"/>
                  <a:gd name="connsiteY18" fmla="*/ 72164 h 144979"/>
                  <a:gd name="connsiteX19" fmla="*/ 81 w 138169"/>
                  <a:gd name="connsiteY19" fmla="*/ 73630 h 1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169" h="144979">
                    <a:moveTo>
                      <a:pt x="33157" y="57584"/>
                    </a:moveTo>
                    <a:cubicBezTo>
                      <a:pt x="33728" y="49358"/>
                      <a:pt x="37557" y="42435"/>
                      <a:pt x="44889" y="36652"/>
                    </a:cubicBezTo>
                    <a:cubicBezTo>
                      <a:pt x="52221" y="30869"/>
                      <a:pt x="60938" y="27856"/>
                      <a:pt x="71040" y="27856"/>
                    </a:cubicBezTo>
                    <a:cubicBezTo>
                      <a:pt x="80572" y="27856"/>
                      <a:pt x="88474" y="30869"/>
                      <a:pt x="94991" y="36652"/>
                    </a:cubicBezTo>
                    <a:cubicBezTo>
                      <a:pt x="101509" y="42435"/>
                      <a:pt x="104768" y="49602"/>
                      <a:pt x="104768" y="57584"/>
                    </a:cubicBezTo>
                    <a:lnTo>
                      <a:pt x="33157" y="57584"/>
                    </a:lnTo>
                    <a:close/>
                    <a:moveTo>
                      <a:pt x="0" y="73630"/>
                    </a:moveTo>
                    <a:cubicBezTo>
                      <a:pt x="0" y="95132"/>
                      <a:pt x="6517" y="112562"/>
                      <a:pt x="19878" y="125676"/>
                    </a:cubicBezTo>
                    <a:cubicBezTo>
                      <a:pt x="33239" y="138463"/>
                      <a:pt x="50917" y="144979"/>
                      <a:pt x="72506" y="144979"/>
                    </a:cubicBezTo>
                    <a:cubicBezTo>
                      <a:pt x="92955" y="144979"/>
                      <a:pt x="109819" y="139033"/>
                      <a:pt x="123179" y="129748"/>
                    </a:cubicBezTo>
                    <a:lnTo>
                      <a:pt x="123179" y="97576"/>
                    </a:lnTo>
                    <a:cubicBezTo>
                      <a:pt x="111774" y="108246"/>
                      <a:pt x="95399" y="116391"/>
                      <a:pt x="73891" y="116391"/>
                    </a:cubicBezTo>
                    <a:cubicBezTo>
                      <a:pt x="49614" y="116391"/>
                      <a:pt x="33565" y="102463"/>
                      <a:pt x="32424" y="80634"/>
                    </a:cubicBezTo>
                    <a:lnTo>
                      <a:pt x="137599" y="80634"/>
                    </a:lnTo>
                    <a:cubicBezTo>
                      <a:pt x="137844" y="77132"/>
                      <a:pt x="138169" y="73060"/>
                      <a:pt x="138169" y="68906"/>
                    </a:cubicBezTo>
                    <a:cubicBezTo>
                      <a:pt x="138169" y="49521"/>
                      <a:pt x="131896" y="32987"/>
                      <a:pt x="119432" y="19874"/>
                    </a:cubicBezTo>
                    <a:cubicBezTo>
                      <a:pt x="107212" y="6516"/>
                      <a:pt x="91081" y="0"/>
                      <a:pt x="71203" y="0"/>
                    </a:cubicBezTo>
                    <a:cubicBezTo>
                      <a:pt x="50510" y="0"/>
                      <a:pt x="33320" y="6516"/>
                      <a:pt x="19960" y="19874"/>
                    </a:cubicBezTo>
                    <a:cubicBezTo>
                      <a:pt x="6599" y="32987"/>
                      <a:pt x="81" y="50580"/>
                      <a:pt x="81" y="72164"/>
                    </a:cubicBezTo>
                    <a:lnTo>
                      <a:pt x="81" y="73630"/>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4" name="Forme libre 13">
                <a:extLst>
                  <a:ext uri="{FF2B5EF4-FFF2-40B4-BE49-F238E27FC236}">
                    <a16:creationId xmlns:a16="http://schemas.microsoft.com/office/drawing/2014/main" id="{3F51D421-A1B2-14A0-0FC4-8580C2EC2EC0}"/>
                  </a:ext>
                </a:extLst>
              </p:cNvPr>
              <p:cNvSpPr/>
              <p:nvPr/>
            </p:nvSpPr>
            <p:spPr>
              <a:xfrm>
                <a:off x="5806056" y="3583915"/>
                <a:ext cx="105745" cy="144979"/>
              </a:xfrm>
              <a:custGeom>
                <a:avLst/>
                <a:gdLst>
                  <a:gd name="connsiteX0" fmla="*/ 82 w 105745"/>
                  <a:gd name="connsiteY0" fmla="*/ 130318 h 144979"/>
                  <a:gd name="connsiteX1" fmla="*/ 50429 w 105745"/>
                  <a:gd name="connsiteY1" fmla="*/ 144979 h 144979"/>
                  <a:gd name="connsiteX2" fmla="*/ 92140 w 105745"/>
                  <a:gd name="connsiteY2" fmla="*/ 132762 h 144979"/>
                  <a:gd name="connsiteX3" fmla="*/ 105745 w 105745"/>
                  <a:gd name="connsiteY3" fmla="*/ 102789 h 144979"/>
                  <a:gd name="connsiteX4" fmla="*/ 90511 w 105745"/>
                  <a:gd name="connsiteY4" fmla="*/ 72571 h 144979"/>
                  <a:gd name="connsiteX5" fmla="*/ 76335 w 105745"/>
                  <a:gd name="connsiteY5" fmla="*/ 64101 h 144979"/>
                  <a:gd name="connsiteX6" fmla="*/ 58331 w 105745"/>
                  <a:gd name="connsiteY6" fmla="*/ 56444 h 144979"/>
                  <a:gd name="connsiteX7" fmla="*/ 46355 w 105745"/>
                  <a:gd name="connsiteY7" fmla="*/ 52046 h 144979"/>
                  <a:gd name="connsiteX8" fmla="*/ 40652 w 105745"/>
                  <a:gd name="connsiteY8" fmla="*/ 49032 h 144979"/>
                  <a:gd name="connsiteX9" fmla="*/ 35194 w 105745"/>
                  <a:gd name="connsiteY9" fmla="*/ 40317 h 144979"/>
                  <a:gd name="connsiteX10" fmla="*/ 55072 w 105745"/>
                  <a:gd name="connsiteY10" fmla="*/ 28589 h 144979"/>
                  <a:gd name="connsiteX11" fmla="*/ 90755 w 105745"/>
                  <a:gd name="connsiteY11" fmla="*/ 38933 h 144979"/>
                  <a:gd name="connsiteX12" fmla="*/ 90755 w 105745"/>
                  <a:gd name="connsiteY12" fmla="*/ 9285 h 144979"/>
                  <a:gd name="connsiteX13" fmla="*/ 53687 w 105745"/>
                  <a:gd name="connsiteY13" fmla="*/ 0 h 144979"/>
                  <a:gd name="connsiteX14" fmla="*/ 18249 w 105745"/>
                  <a:gd name="connsiteY14" fmla="*/ 10589 h 144979"/>
                  <a:gd name="connsiteX15" fmla="*/ 4399 w 105745"/>
                  <a:gd name="connsiteY15" fmla="*/ 39747 h 144979"/>
                  <a:gd name="connsiteX16" fmla="*/ 33483 w 105745"/>
                  <a:gd name="connsiteY16" fmla="*/ 78435 h 144979"/>
                  <a:gd name="connsiteX17" fmla="*/ 56620 w 105745"/>
                  <a:gd name="connsiteY17" fmla="*/ 87965 h 144979"/>
                  <a:gd name="connsiteX18" fmla="*/ 65337 w 105745"/>
                  <a:gd name="connsiteY18" fmla="*/ 92037 h 144979"/>
                  <a:gd name="connsiteX19" fmla="*/ 74054 w 105745"/>
                  <a:gd name="connsiteY19" fmla="*/ 103196 h 144979"/>
                  <a:gd name="connsiteX20" fmla="*/ 50917 w 105745"/>
                  <a:gd name="connsiteY20" fmla="*/ 116309 h 144979"/>
                  <a:gd name="connsiteX21" fmla="*/ 0 w 105745"/>
                  <a:gd name="connsiteY21" fmla="*/ 98065 h 144979"/>
                  <a:gd name="connsiteX22" fmla="*/ 0 w 105745"/>
                  <a:gd name="connsiteY22" fmla="*/ 130318 h 1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745" h="144979">
                    <a:moveTo>
                      <a:pt x="82" y="130318"/>
                    </a:moveTo>
                    <a:cubicBezTo>
                      <a:pt x="14501" y="140092"/>
                      <a:pt x="31121" y="144979"/>
                      <a:pt x="50429" y="144979"/>
                    </a:cubicBezTo>
                    <a:cubicBezTo>
                      <a:pt x="69248" y="144979"/>
                      <a:pt x="83097" y="140907"/>
                      <a:pt x="92140" y="132762"/>
                    </a:cubicBezTo>
                    <a:cubicBezTo>
                      <a:pt x="101102" y="124291"/>
                      <a:pt x="105745" y="114517"/>
                      <a:pt x="105745" y="102789"/>
                    </a:cubicBezTo>
                    <a:cubicBezTo>
                      <a:pt x="105745" y="89431"/>
                      <a:pt x="101427" y="79901"/>
                      <a:pt x="90511" y="72571"/>
                    </a:cubicBezTo>
                    <a:cubicBezTo>
                      <a:pt x="85378" y="69069"/>
                      <a:pt x="80409" y="66055"/>
                      <a:pt x="76335" y="64101"/>
                    </a:cubicBezTo>
                    <a:cubicBezTo>
                      <a:pt x="72262" y="62227"/>
                      <a:pt x="66233" y="59458"/>
                      <a:pt x="58331" y="56444"/>
                    </a:cubicBezTo>
                    <a:cubicBezTo>
                      <a:pt x="54258" y="54815"/>
                      <a:pt x="49614" y="53186"/>
                      <a:pt x="46355" y="52046"/>
                    </a:cubicBezTo>
                    <a:cubicBezTo>
                      <a:pt x="43341" y="50661"/>
                      <a:pt x="42852" y="50173"/>
                      <a:pt x="40652" y="49032"/>
                    </a:cubicBezTo>
                    <a:cubicBezTo>
                      <a:pt x="37149" y="46833"/>
                      <a:pt x="35194" y="44145"/>
                      <a:pt x="35194" y="40317"/>
                    </a:cubicBezTo>
                    <a:cubicBezTo>
                      <a:pt x="35194" y="32417"/>
                      <a:pt x="41711" y="28589"/>
                      <a:pt x="55072" y="28589"/>
                    </a:cubicBezTo>
                    <a:cubicBezTo>
                      <a:pt x="67863" y="28589"/>
                      <a:pt x="79838" y="32172"/>
                      <a:pt x="90755" y="38933"/>
                    </a:cubicBezTo>
                    <a:lnTo>
                      <a:pt x="90755" y="9285"/>
                    </a:lnTo>
                    <a:cubicBezTo>
                      <a:pt x="80979" y="3014"/>
                      <a:pt x="68677" y="0"/>
                      <a:pt x="53687" y="0"/>
                    </a:cubicBezTo>
                    <a:cubicBezTo>
                      <a:pt x="39512" y="0"/>
                      <a:pt x="27781" y="3502"/>
                      <a:pt x="18249" y="10589"/>
                    </a:cubicBezTo>
                    <a:cubicBezTo>
                      <a:pt x="8962" y="17675"/>
                      <a:pt x="4399" y="27448"/>
                      <a:pt x="4399" y="39747"/>
                    </a:cubicBezTo>
                    <a:cubicBezTo>
                      <a:pt x="4399" y="56933"/>
                      <a:pt x="14175" y="69965"/>
                      <a:pt x="33483" y="78435"/>
                    </a:cubicBezTo>
                    <a:cubicBezTo>
                      <a:pt x="39756" y="80879"/>
                      <a:pt x="51243" y="85521"/>
                      <a:pt x="56620" y="87965"/>
                    </a:cubicBezTo>
                    <a:cubicBezTo>
                      <a:pt x="59634" y="89024"/>
                      <a:pt x="62323" y="90408"/>
                      <a:pt x="65337" y="92037"/>
                    </a:cubicBezTo>
                    <a:cubicBezTo>
                      <a:pt x="71610" y="95295"/>
                      <a:pt x="74054" y="98879"/>
                      <a:pt x="74054" y="103196"/>
                    </a:cubicBezTo>
                    <a:cubicBezTo>
                      <a:pt x="74054" y="111667"/>
                      <a:pt x="65337" y="116309"/>
                      <a:pt x="50917" y="116309"/>
                    </a:cubicBezTo>
                    <a:cubicBezTo>
                      <a:pt x="30469" y="116309"/>
                      <a:pt x="13361" y="110282"/>
                      <a:pt x="0" y="98065"/>
                    </a:cubicBezTo>
                    <a:lnTo>
                      <a:pt x="0" y="130318"/>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5" name="Forme libre 14">
                <a:extLst>
                  <a:ext uri="{FF2B5EF4-FFF2-40B4-BE49-F238E27FC236}">
                    <a16:creationId xmlns:a16="http://schemas.microsoft.com/office/drawing/2014/main" id="{39402EC5-9399-67E4-E760-188D122A92C6}"/>
                  </a:ext>
                </a:extLst>
              </p:cNvPr>
              <p:cNvSpPr/>
              <p:nvPr/>
            </p:nvSpPr>
            <p:spPr>
              <a:xfrm>
                <a:off x="5923369" y="3583915"/>
                <a:ext cx="105826" cy="144979"/>
              </a:xfrm>
              <a:custGeom>
                <a:avLst/>
                <a:gdLst>
                  <a:gd name="connsiteX0" fmla="*/ 163 w 105826"/>
                  <a:gd name="connsiteY0" fmla="*/ 130318 h 144979"/>
                  <a:gd name="connsiteX1" fmla="*/ 50510 w 105826"/>
                  <a:gd name="connsiteY1" fmla="*/ 144979 h 144979"/>
                  <a:gd name="connsiteX2" fmla="*/ 92222 w 105826"/>
                  <a:gd name="connsiteY2" fmla="*/ 132762 h 144979"/>
                  <a:gd name="connsiteX3" fmla="*/ 105827 w 105826"/>
                  <a:gd name="connsiteY3" fmla="*/ 102789 h 144979"/>
                  <a:gd name="connsiteX4" fmla="*/ 90592 w 105826"/>
                  <a:gd name="connsiteY4" fmla="*/ 72571 h 144979"/>
                  <a:gd name="connsiteX5" fmla="*/ 76417 w 105826"/>
                  <a:gd name="connsiteY5" fmla="*/ 64101 h 144979"/>
                  <a:gd name="connsiteX6" fmla="*/ 58413 w 105826"/>
                  <a:gd name="connsiteY6" fmla="*/ 56444 h 144979"/>
                  <a:gd name="connsiteX7" fmla="*/ 46437 w 105826"/>
                  <a:gd name="connsiteY7" fmla="*/ 52046 h 144979"/>
                  <a:gd name="connsiteX8" fmla="*/ 40734 w 105826"/>
                  <a:gd name="connsiteY8" fmla="*/ 49032 h 144979"/>
                  <a:gd name="connsiteX9" fmla="*/ 35276 w 105826"/>
                  <a:gd name="connsiteY9" fmla="*/ 40317 h 144979"/>
                  <a:gd name="connsiteX10" fmla="*/ 55154 w 105826"/>
                  <a:gd name="connsiteY10" fmla="*/ 28589 h 144979"/>
                  <a:gd name="connsiteX11" fmla="*/ 90837 w 105826"/>
                  <a:gd name="connsiteY11" fmla="*/ 38933 h 144979"/>
                  <a:gd name="connsiteX12" fmla="*/ 90837 w 105826"/>
                  <a:gd name="connsiteY12" fmla="*/ 9285 h 144979"/>
                  <a:gd name="connsiteX13" fmla="*/ 53769 w 105826"/>
                  <a:gd name="connsiteY13" fmla="*/ 0 h 144979"/>
                  <a:gd name="connsiteX14" fmla="*/ 18330 w 105826"/>
                  <a:gd name="connsiteY14" fmla="*/ 10589 h 144979"/>
                  <a:gd name="connsiteX15" fmla="*/ 4481 w 105826"/>
                  <a:gd name="connsiteY15" fmla="*/ 39747 h 144979"/>
                  <a:gd name="connsiteX16" fmla="*/ 33565 w 105826"/>
                  <a:gd name="connsiteY16" fmla="*/ 78435 h 144979"/>
                  <a:gd name="connsiteX17" fmla="*/ 56702 w 105826"/>
                  <a:gd name="connsiteY17" fmla="*/ 87965 h 144979"/>
                  <a:gd name="connsiteX18" fmla="*/ 65419 w 105826"/>
                  <a:gd name="connsiteY18" fmla="*/ 92037 h 144979"/>
                  <a:gd name="connsiteX19" fmla="*/ 74136 w 105826"/>
                  <a:gd name="connsiteY19" fmla="*/ 103196 h 144979"/>
                  <a:gd name="connsiteX20" fmla="*/ 50917 w 105826"/>
                  <a:gd name="connsiteY20" fmla="*/ 116309 h 144979"/>
                  <a:gd name="connsiteX21" fmla="*/ 0 w 105826"/>
                  <a:gd name="connsiteY21" fmla="*/ 98065 h 144979"/>
                  <a:gd name="connsiteX22" fmla="*/ 0 w 105826"/>
                  <a:gd name="connsiteY22" fmla="*/ 130318 h 1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826" h="144979">
                    <a:moveTo>
                      <a:pt x="163" y="130318"/>
                    </a:moveTo>
                    <a:cubicBezTo>
                      <a:pt x="14583" y="140092"/>
                      <a:pt x="31202" y="144979"/>
                      <a:pt x="50510" y="144979"/>
                    </a:cubicBezTo>
                    <a:cubicBezTo>
                      <a:pt x="69329" y="144979"/>
                      <a:pt x="83179" y="140907"/>
                      <a:pt x="92222" y="132762"/>
                    </a:cubicBezTo>
                    <a:cubicBezTo>
                      <a:pt x="101183" y="124291"/>
                      <a:pt x="105827" y="114517"/>
                      <a:pt x="105827" y="102789"/>
                    </a:cubicBezTo>
                    <a:cubicBezTo>
                      <a:pt x="105827" y="89431"/>
                      <a:pt x="101509" y="79901"/>
                      <a:pt x="90592" y="72571"/>
                    </a:cubicBezTo>
                    <a:cubicBezTo>
                      <a:pt x="85378" y="69069"/>
                      <a:pt x="80490" y="66055"/>
                      <a:pt x="76417" y="64101"/>
                    </a:cubicBezTo>
                    <a:cubicBezTo>
                      <a:pt x="72343" y="62227"/>
                      <a:pt x="66315" y="59458"/>
                      <a:pt x="58413" y="56444"/>
                    </a:cubicBezTo>
                    <a:cubicBezTo>
                      <a:pt x="54339" y="54815"/>
                      <a:pt x="49695" y="53186"/>
                      <a:pt x="46437" y="52046"/>
                    </a:cubicBezTo>
                    <a:cubicBezTo>
                      <a:pt x="43422" y="50661"/>
                      <a:pt x="42933" y="50173"/>
                      <a:pt x="40734" y="49032"/>
                    </a:cubicBezTo>
                    <a:cubicBezTo>
                      <a:pt x="37231" y="46833"/>
                      <a:pt x="35276" y="44145"/>
                      <a:pt x="35276" y="40317"/>
                    </a:cubicBezTo>
                    <a:cubicBezTo>
                      <a:pt x="35276" y="32417"/>
                      <a:pt x="41793" y="28589"/>
                      <a:pt x="55154" y="28589"/>
                    </a:cubicBezTo>
                    <a:cubicBezTo>
                      <a:pt x="67944" y="28589"/>
                      <a:pt x="79920" y="32172"/>
                      <a:pt x="90837" y="38933"/>
                    </a:cubicBezTo>
                    <a:lnTo>
                      <a:pt x="90837" y="9285"/>
                    </a:lnTo>
                    <a:cubicBezTo>
                      <a:pt x="81061" y="3014"/>
                      <a:pt x="68759" y="0"/>
                      <a:pt x="53769" y="0"/>
                    </a:cubicBezTo>
                    <a:cubicBezTo>
                      <a:pt x="39593" y="0"/>
                      <a:pt x="27862" y="3502"/>
                      <a:pt x="18330" y="10589"/>
                    </a:cubicBezTo>
                    <a:cubicBezTo>
                      <a:pt x="9043" y="17675"/>
                      <a:pt x="4481" y="27448"/>
                      <a:pt x="4481" y="39747"/>
                    </a:cubicBezTo>
                    <a:cubicBezTo>
                      <a:pt x="4481" y="56933"/>
                      <a:pt x="14257" y="69965"/>
                      <a:pt x="33565" y="78435"/>
                    </a:cubicBezTo>
                    <a:cubicBezTo>
                      <a:pt x="39838" y="80879"/>
                      <a:pt x="51243" y="85521"/>
                      <a:pt x="56702" y="87965"/>
                    </a:cubicBezTo>
                    <a:cubicBezTo>
                      <a:pt x="59716" y="89024"/>
                      <a:pt x="62404" y="90408"/>
                      <a:pt x="65419" y="92037"/>
                    </a:cubicBezTo>
                    <a:cubicBezTo>
                      <a:pt x="71692" y="95295"/>
                      <a:pt x="74136" y="98879"/>
                      <a:pt x="74136" y="103196"/>
                    </a:cubicBezTo>
                    <a:cubicBezTo>
                      <a:pt x="74136" y="111667"/>
                      <a:pt x="65419" y="116309"/>
                      <a:pt x="50917" y="116309"/>
                    </a:cubicBezTo>
                    <a:cubicBezTo>
                      <a:pt x="30469" y="116309"/>
                      <a:pt x="13361" y="110282"/>
                      <a:pt x="0" y="98065"/>
                    </a:cubicBezTo>
                    <a:lnTo>
                      <a:pt x="0" y="130318"/>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6" name="Forme libre 15">
                <a:extLst>
                  <a:ext uri="{FF2B5EF4-FFF2-40B4-BE49-F238E27FC236}">
                    <a16:creationId xmlns:a16="http://schemas.microsoft.com/office/drawing/2014/main" id="{9E7BAED6-9323-06E7-BFBD-4E688A185196}"/>
                  </a:ext>
                </a:extLst>
              </p:cNvPr>
              <p:cNvSpPr/>
              <p:nvPr/>
            </p:nvSpPr>
            <p:spPr>
              <a:xfrm>
                <a:off x="6040846" y="3533417"/>
                <a:ext cx="38941" cy="191975"/>
              </a:xfrm>
              <a:custGeom>
                <a:avLst/>
                <a:gdLst>
                  <a:gd name="connsiteX0" fmla="*/ 36009 w 38941"/>
                  <a:gd name="connsiteY0" fmla="*/ 54734 h 191975"/>
                  <a:gd name="connsiteX1" fmla="*/ 3340 w 38941"/>
                  <a:gd name="connsiteY1" fmla="*/ 54734 h 191975"/>
                  <a:gd name="connsiteX2" fmla="*/ 3340 w 38941"/>
                  <a:gd name="connsiteY2" fmla="*/ 191975 h 191975"/>
                  <a:gd name="connsiteX3" fmla="*/ 36009 w 38941"/>
                  <a:gd name="connsiteY3" fmla="*/ 191975 h 191975"/>
                  <a:gd name="connsiteX4" fmla="*/ 36009 w 38941"/>
                  <a:gd name="connsiteY4" fmla="*/ 54734 h 191975"/>
                  <a:gd name="connsiteX5" fmla="*/ 19634 w 38941"/>
                  <a:gd name="connsiteY5" fmla="*/ 38607 h 191975"/>
                  <a:gd name="connsiteX6" fmla="*/ 38942 w 38941"/>
                  <a:gd name="connsiteY6" fmla="*/ 19303 h 191975"/>
                  <a:gd name="connsiteX7" fmla="*/ 19634 w 38941"/>
                  <a:gd name="connsiteY7" fmla="*/ 0 h 191975"/>
                  <a:gd name="connsiteX8" fmla="*/ 0 w 38941"/>
                  <a:gd name="connsiteY8" fmla="*/ 19303 h 191975"/>
                  <a:gd name="connsiteX9" fmla="*/ 19634 w 38941"/>
                  <a:gd name="connsiteY9" fmla="*/ 38607 h 19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1" h="191975">
                    <a:moveTo>
                      <a:pt x="36009" y="54734"/>
                    </a:moveTo>
                    <a:lnTo>
                      <a:pt x="3340" y="54734"/>
                    </a:lnTo>
                    <a:lnTo>
                      <a:pt x="3340" y="191975"/>
                    </a:lnTo>
                    <a:lnTo>
                      <a:pt x="36009" y="191975"/>
                    </a:lnTo>
                    <a:lnTo>
                      <a:pt x="36009" y="54734"/>
                    </a:lnTo>
                    <a:close/>
                    <a:moveTo>
                      <a:pt x="19634" y="38607"/>
                    </a:moveTo>
                    <a:cubicBezTo>
                      <a:pt x="30224" y="38607"/>
                      <a:pt x="38942" y="30136"/>
                      <a:pt x="38942" y="19303"/>
                    </a:cubicBezTo>
                    <a:cubicBezTo>
                      <a:pt x="38942" y="8471"/>
                      <a:pt x="30224" y="0"/>
                      <a:pt x="19634" y="0"/>
                    </a:cubicBezTo>
                    <a:cubicBezTo>
                      <a:pt x="8717" y="0"/>
                      <a:pt x="0" y="8471"/>
                      <a:pt x="0" y="19303"/>
                    </a:cubicBezTo>
                    <a:cubicBezTo>
                      <a:pt x="0" y="30136"/>
                      <a:pt x="8798" y="38607"/>
                      <a:pt x="19634" y="38607"/>
                    </a:cubicBezTo>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7" name="Forme libre 16">
                <a:extLst>
                  <a:ext uri="{FF2B5EF4-FFF2-40B4-BE49-F238E27FC236}">
                    <a16:creationId xmlns:a16="http://schemas.microsoft.com/office/drawing/2014/main" id="{A0054C79-BF22-6DA4-B363-0FC2B42E8B6D}"/>
                  </a:ext>
                </a:extLst>
              </p:cNvPr>
              <p:cNvSpPr/>
              <p:nvPr/>
            </p:nvSpPr>
            <p:spPr>
              <a:xfrm>
                <a:off x="6097873" y="3535616"/>
                <a:ext cx="32668" cy="189776"/>
              </a:xfrm>
              <a:custGeom>
                <a:avLst/>
                <a:gdLst>
                  <a:gd name="connsiteX0" fmla="*/ 0 w 32668"/>
                  <a:gd name="connsiteY0" fmla="*/ 0 h 189776"/>
                  <a:gd name="connsiteX1" fmla="*/ 32669 w 32668"/>
                  <a:gd name="connsiteY1" fmla="*/ 0 h 189776"/>
                  <a:gd name="connsiteX2" fmla="*/ 32669 w 32668"/>
                  <a:gd name="connsiteY2" fmla="*/ 189776 h 189776"/>
                  <a:gd name="connsiteX3" fmla="*/ 0 w 32668"/>
                  <a:gd name="connsiteY3" fmla="*/ 189776 h 189776"/>
                </a:gdLst>
                <a:ahLst/>
                <a:cxnLst>
                  <a:cxn ang="0">
                    <a:pos x="connsiteX0" y="connsiteY0"/>
                  </a:cxn>
                  <a:cxn ang="0">
                    <a:pos x="connsiteX1" y="connsiteY1"/>
                  </a:cxn>
                  <a:cxn ang="0">
                    <a:pos x="connsiteX2" y="connsiteY2"/>
                  </a:cxn>
                  <a:cxn ang="0">
                    <a:pos x="connsiteX3" y="connsiteY3"/>
                  </a:cxn>
                </a:cxnLst>
                <a:rect l="l" t="t" r="r" b="b"/>
                <a:pathLst>
                  <a:path w="32668" h="189776">
                    <a:moveTo>
                      <a:pt x="0" y="0"/>
                    </a:moveTo>
                    <a:lnTo>
                      <a:pt x="32669" y="0"/>
                    </a:lnTo>
                    <a:lnTo>
                      <a:pt x="32669" y="189776"/>
                    </a:lnTo>
                    <a:lnTo>
                      <a:pt x="0" y="189776"/>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8" name="Forme libre 17">
                <a:extLst>
                  <a:ext uri="{FF2B5EF4-FFF2-40B4-BE49-F238E27FC236}">
                    <a16:creationId xmlns:a16="http://schemas.microsoft.com/office/drawing/2014/main" id="{C5846005-4910-FE8A-D975-C86560F52C9C}"/>
                  </a:ext>
                </a:extLst>
              </p:cNvPr>
              <p:cNvSpPr/>
              <p:nvPr/>
            </p:nvSpPr>
            <p:spPr>
              <a:xfrm>
                <a:off x="6148872" y="3584078"/>
                <a:ext cx="149737" cy="145386"/>
              </a:xfrm>
              <a:custGeom>
                <a:avLst/>
                <a:gdLst>
                  <a:gd name="connsiteX0" fmla="*/ 74869 w 149737"/>
                  <a:gd name="connsiteY0" fmla="*/ 115739 h 145386"/>
                  <a:gd name="connsiteX1" fmla="*/ 44319 w 149737"/>
                  <a:gd name="connsiteY1" fmla="*/ 103440 h 145386"/>
                  <a:gd name="connsiteX2" fmla="*/ 32343 w 149737"/>
                  <a:gd name="connsiteY2" fmla="*/ 72652 h 145386"/>
                  <a:gd name="connsiteX3" fmla="*/ 44319 w 149737"/>
                  <a:gd name="connsiteY3" fmla="*/ 42109 h 145386"/>
                  <a:gd name="connsiteX4" fmla="*/ 74869 w 149737"/>
                  <a:gd name="connsiteY4" fmla="*/ 29566 h 145386"/>
                  <a:gd name="connsiteX5" fmla="*/ 105094 w 149737"/>
                  <a:gd name="connsiteY5" fmla="*/ 42109 h 145386"/>
                  <a:gd name="connsiteX6" fmla="*/ 117395 w 149737"/>
                  <a:gd name="connsiteY6" fmla="*/ 72652 h 145386"/>
                  <a:gd name="connsiteX7" fmla="*/ 105094 w 149737"/>
                  <a:gd name="connsiteY7" fmla="*/ 103440 h 145386"/>
                  <a:gd name="connsiteX8" fmla="*/ 74869 w 149737"/>
                  <a:gd name="connsiteY8" fmla="*/ 115739 h 145386"/>
                  <a:gd name="connsiteX9" fmla="*/ 21752 w 149737"/>
                  <a:gd name="connsiteY9" fmla="*/ 124454 h 145386"/>
                  <a:gd name="connsiteX10" fmla="*/ 74869 w 149737"/>
                  <a:gd name="connsiteY10" fmla="*/ 145386 h 145386"/>
                  <a:gd name="connsiteX11" fmla="*/ 127986 w 149737"/>
                  <a:gd name="connsiteY11" fmla="*/ 124454 h 145386"/>
                  <a:gd name="connsiteX12" fmla="*/ 149738 w 149737"/>
                  <a:gd name="connsiteY12" fmla="*/ 72734 h 145386"/>
                  <a:gd name="connsiteX13" fmla="*/ 127986 w 149737"/>
                  <a:gd name="connsiteY13" fmla="*/ 20932 h 145386"/>
                  <a:gd name="connsiteX14" fmla="*/ 74869 w 149737"/>
                  <a:gd name="connsiteY14" fmla="*/ 0 h 145386"/>
                  <a:gd name="connsiteX15" fmla="*/ 21752 w 149737"/>
                  <a:gd name="connsiteY15" fmla="*/ 20932 h 145386"/>
                  <a:gd name="connsiteX16" fmla="*/ 0 w 149737"/>
                  <a:gd name="connsiteY16" fmla="*/ 72734 h 145386"/>
                  <a:gd name="connsiteX17" fmla="*/ 21752 w 149737"/>
                  <a:gd name="connsiteY17" fmla="*/ 124454 h 14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737" h="145386">
                    <a:moveTo>
                      <a:pt x="74869" y="115739"/>
                    </a:moveTo>
                    <a:cubicBezTo>
                      <a:pt x="62567" y="115739"/>
                      <a:pt x="52547" y="111666"/>
                      <a:pt x="44319" y="103440"/>
                    </a:cubicBezTo>
                    <a:cubicBezTo>
                      <a:pt x="36416" y="94969"/>
                      <a:pt x="32343" y="84951"/>
                      <a:pt x="32343" y="72652"/>
                    </a:cubicBezTo>
                    <a:cubicBezTo>
                      <a:pt x="32343" y="60354"/>
                      <a:pt x="36416" y="50335"/>
                      <a:pt x="44319" y="42109"/>
                    </a:cubicBezTo>
                    <a:cubicBezTo>
                      <a:pt x="52465" y="33638"/>
                      <a:pt x="62567" y="29566"/>
                      <a:pt x="74869" y="29566"/>
                    </a:cubicBezTo>
                    <a:cubicBezTo>
                      <a:pt x="86845" y="29566"/>
                      <a:pt x="96947" y="33638"/>
                      <a:pt x="105094" y="42109"/>
                    </a:cubicBezTo>
                    <a:cubicBezTo>
                      <a:pt x="113240" y="50254"/>
                      <a:pt x="117395" y="60354"/>
                      <a:pt x="117395" y="72652"/>
                    </a:cubicBezTo>
                    <a:cubicBezTo>
                      <a:pt x="117395" y="84951"/>
                      <a:pt x="113322" y="94969"/>
                      <a:pt x="105094" y="103440"/>
                    </a:cubicBezTo>
                    <a:cubicBezTo>
                      <a:pt x="96947" y="111666"/>
                      <a:pt x="86845" y="115739"/>
                      <a:pt x="74869" y="115739"/>
                    </a:cubicBezTo>
                    <a:moveTo>
                      <a:pt x="21752" y="124454"/>
                    </a:moveTo>
                    <a:cubicBezTo>
                      <a:pt x="36172" y="138300"/>
                      <a:pt x="53932" y="145386"/>
                      <a:pt x="74869" y="145386"/>
                    </a:cubicBezTo>
                    <a:cubicBezTo>
                      <a:pt x="95888" y="145386"/>
                      <a:pt x="113566" y="138300"/>
                      <a:pt x="127986" y="124454"/>
                    </a:cubicBezTo>
                    <a:cubicBezTo>
                      <a:pt x="142406" y="110608"/>
                      <a:pt x="149738" y="93096"/>
                      <a:pt x="149738" y="72734"/>
                    </a:cubicBezTo>
                    <a:cubicBezTo>
                      <a:pt x="149738" y="52372"/>
                      <a:pt x="142406" y="34860"/>
                      <a:pt x="127986" y="20932"/>
                    </a:cubicBezTo>
                    <a:cubicBezTo>
                      <a:pt x="113566" y="7086"/>
                      <a:pt x="95806" y="0"/>
                      <a:pt x="74869" y="0"/>
                    </a:cubicBezTo>
                    <a:cubicBezTo>
                      <a:pt x="53850" y="0"/>
                      <a:pt x="36172" y="7086"/>
                      <a:pt x="21752" y="20932"/>
                    </a:cubicBezTo>
                    <a:cubicBezTo>
                      <a:pt x="7332" y="34860"/>
                      <a:pt x="0" y="52290"/>
                      <a:pt x="0" y="72734"/>
                    </a:cubicBezTo>
                    <a:cubicBezTo>
                      <a:pt x="0" y="93178"/>
                      <a:pt x="7332" y="110526"/>
                      <a:pt x="21752" y="124454"/>
                    </a:cubicBezTo>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19" name="Forme libre 18">
                <a:extLst>
                  <a:ext uri="{FF2B5EF4-FFF2-40B4-BE49-F238E27FC236}">
                    <a16:creationId xmlns:a16="http://schemas.microsoft.com/office/drawing/2014/main" id="{BDB9D11B-4B1B-CCDD-40D7-1AF299A14EE4}"/>
                  </a:ext>
                </a:extLst>
              </p:cNvPr>
              <p:cNvSpPr/>
              <p:nvPr/>
            </p:nvSpPr>
            <p:spPr>
              <a:xfrm>
                <a:off x="6318814" y="3585463"/>
                <a:ext cx="83097" cy="139929"/>
              </a:xfrm>
              <a:custGeom>
                <a:avLst/>
                <a:gdLst>
                  <a:gd name="connsiteX0" fmla="*/ 32424 w 83097"/>
                  <a:gd name="connsiteY0" fmla="*/ 139929 h 139929"/>
                  <a:gd name="connsiteX1" fmla="*/ 32424 w 83097"/>
                  <a:gd name="connsiteY1" fmla="*/ 67766 h 139929"/>
                  <a:gd name="connsiteX2" fmla="*/ 69492 w 83097"/>
                  <a:gd name="connsiteY2" fmla="*/ 30951 h 139929"/>
                  <a:gd name="connsiteX3" fmla="*/ 83097 w 83097"/>
                  <a:gd name="connsiteY3" fmla="*/ 32335 h 139929"/>
                  <a:gd name="connsiteX4" fmla="*/ 83097 w 83097"/>
                  <a:gd name="connsiteY4" fmla="*/ 815 h 139929"/>
                  <a:gd name="connsiteX5" fmla="*/ 73321 w 83097"/>
                  <a:gd name="connsiteY5" fmla="*/ 0 h 139929"/>
                  <a:gd name="connsiteX6" fmla="*/ 32424 w 83097"/>
                  <a:gd name="connsiteY6" fmla="*/ 23131 h 139929"/>
                  <a:gd name="connsiteX7" fmla="*/ 32424 w 83097"/>
                  <a:gd name="connsiteY7" fmla="*/ 2688 h 139929"/>
                  <a:gd name="connsiteX8" fmla="*/ 0 w 83097"/>
                  <a:gd name="connsiteY8" fmla="*/ 2688 h 139929"/>
                  <a:gd name="connsiteX9" fmla="*/ 0 w 83097"/>
                  <a:gd name="connsiteY9" fmla="*/ 139929 h 139929"/>
                  <a:gd name="connsiteX10" fmla="*/ 32424 w 83097"/>
                  <a:gd name="connsiteY10" fmla="*/ 139929 h 13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97" h="139929">
                    <a:moveTo>
                      <a:pt x="32424" y="139929"/>
                    </a:moveTo>
                    <a:lnTo>
                      <a:pt x="32424" y="67766"/>
                    </a:lnTo>
                    <a:cubicBezTo>
                      <a:pt x="32424" y="45123"/>
                      <a:pt x="46844" y="30951"/>
                      <a:pt x="69492" y="30951"/>
                    </a:cubicBezTo>
                    <a:cubicBezTo>
                      <a:pt x="74380" y="30951"/>
                      <a:pt x="79024" y="31521"/>
                      <a:pt x="83097" y="32335"/>
                    </a:cubicBezTo>
                    <a:lnTo>
                      <a:pt x="83097" y="815"/>
                    </a:lnTo>
                    <a:cubicBezTo>
                      <a:pt x="80409" y="244"/>
                      <a:pt x="77068" y="0"/>
                      <a:pt x="73321" y="0"/>
                    </a:cubicBezTo>
                    <a:cubicBezTo>
                      <a:pt x="54013" y="0"/>
                      <a:pt x="39023" y="8715"/>
                      <a:pt x="32424" y="23131"/>
                    </a:cubicBezTo>
                    <a:lnTo>
                      <a:pt x="32424" y="2688"/>
                    </a:lnTo>
                    <a:lnTo>
                      <a:pt x="0" y="2688"/>
                    </a:lnTo>
                    <a:lnTo>
                      <a:pt x="0" y="139929"/>
                    </a:lnTo>
                    <a:lnTo>
                      <a:pt x="32424" y="139929"/>
                    </a:lnTo>
                    <a:close/>
                  </a:path>
                </a:pathLst>
              </a:custGeom>
              <a:solidFill>
                <a:srgbClr val="FFFBF9"/>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sp>
            <p:nvSpPr>
              <p:cNvPr id="20" name="Forme libre 19">
                <a:extLst>
                  <a:ext uri="{FF2B5EF4-FFF2-40B4-BE49-F238E27FC236}">
                    <a16:creationId xmlns:a16="http://schemas.microsoft.com/office/drawing/2014/main" id="{096EEE58-E649-A679-6594-DE9C28C164B9}"/>
                  </a:ext>
                </a:extLst>
              </p:cNvPr>
              <p:cNvSpPr/>
              <p:nvPr/>
            </p:nvSpPr>
            <p:spPr>
              <a:xfrm>
                <a:off x="5656399" y="2980623"/>
                <a:ext cx="745267" cy="445688"/>
              </a:xfrm>
              <a:custGeom>
                <a:avLst/>
                <a:gdLst>
                  <a:gd name="connsiteX0" fmla="*/ 526363 w 745267"/>
                  <a:gd name="connsiteY0" fmla="*/ 236202 h 445688"/>
                  <a:gd name="connsiteX1" fmla="*/ 526282 w 745267"/>
                  <a:gd name="connsiteY1" fmla="*/ 238564 h 445688"/>
                  <a:gd name="connsiteX2" fmla="*/ 373937 w 745267"/>
                  <a:gd name="connsiteY2" fmla="*/ 376864 h 445688"/>
                  <a:gd name="connsiteX3" fmla="*/ 219311 w 745267"/>
                  <a:gd name="connsiteY3" fmla="*/ 222274 h 445688"/>
                  <a:gd name="connsiteX4" fmla="*/ 373937 w 745267"/>
                  <a:gd name="connsiteY4" fmla="*/ 67684 h 445688"/>
                  <a:gd name="connsiteX5" fmla="*/ 483267 w 745267"/>
                  <a:gd name="connsiteY5" fmla="*/ 112970 h 445688"/>
                  <a:gd name="connsiteX6" fmla="*/ 502656 w 745267"/>
                  <a:gd name="connsiteY6" fmla="*/ 134554 h 445688"/>
                  <a:gd name="connsiteX7" fmla="*/ 392349 w 745267"/>
                  <a:gd name="connsiteY7" fmla="*/ 243939 h 445688"/>
                  <a:gd name="connsiteX8" fmla="*/ 351126 w 745267"/>
                  <a:gd name="connsiteY8" fmla="*/ 243939 h 445688"/>
                  <a:gd name="connsiteX9" fmla="*/ 351126 w 745267"/>
                  <a:gd name="connsiteY9" fmla="*/ 202726 h 445688"/>
                  <a:gd name="connsiteX10" fmla="*/ 418337 w 745267"/>
                  <a:gd name="connsiteY10" fmla="*/ 136753 h 445688"/>
                  <a:gd name="connsiteX11" fmla="*/ 373937 w 745267"/>
                  <a:gd name="connsiteY11" fmla="*/ 126002 h 445688"/>
                  <a:gd name="connsiteX12" fmla="*/ 277561 w 745267"/>
                  <a:gd name="connsiteY12" fmla="*/ 222355 h 445688"/>
                  <a:gd name="connsiteX13" fmla="*/ 373937 w 745267"/>
                  <a:gd name="connsiteY13" fmla="*/ 318709 h 445688"/>
                  <a:gd name="connsiteX14" fmla="*/ 467544 w 745267"/>
                  <a:gd name="connsiteY14" fmla="*/ 236528 h 445688"/>
                  <a:gd name="connsiteX15" fmla="*/ 467544 w 745267"/>
                  <a:gd name="connsiteY15" fmla="*/ 236365 h 445688"/>
                  <a:gd name="connsiteX16" fmla="*/ 468196 w 745267"/>
                  <a:gd name="connsiteY16" fmla="*/ 231315 h 445688"/>
                  <a:gd name="connsiteX17" fmla="*/ 501108 w 745267"/>
                  <a:gd name="connsiteY17" fmla="*/ 206554 h 445688"/>
                  <a:gd name="connsiteX18" fmla="*/ 526363 w 745267"/>
                  <a:gd name="connsiteY18" fmla="*/ 236202 h 445688"/>
                  <a:gd name="connsiteX19" fmla="*/ 745267 w 745267"/>
                  <a:gd name="connsiteY19" fmla="*/ 222844 h 445688"/>
                  <a:gd name="connsiteX20" fmla="*/ 372634 w 745267"/>
                  <a:gd name="connsiteY20" fmla="*/ 0 h 445688"/>
                  <a:gd name="connsiteX21" fmla="*/ 0 w 745267"/>
                  <a:gd name="connsiteY21" fmla="*/ 222844 h 445688"/>
                  <a:gd name="connsiteX22" fmla="*/ 372634 w 745267"/>
                  <a:gd name="connsiteY22" fmla="*/ 445689 h 445688"/>
                  <a:gd name="connsiteX23" fmla="*/ 745267 w 745267"/>
                  <a:gd name="connsiteY23" fmla="*/ 222844 h 4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5267" h="445688">
                    <a:moveTo>
                      <a:pt x="526363" y="236202"/>
                    </a:moveTo>
                    <a:lnTo>
                      <a:pt x="526282" y="238564"/>
                    </a:lnTo>
                    <a:cubicBezTo>
                      <a:pt x="518217" y="322863"/>
                      <a:pt x="449458" y="376864"/>
                      <a:pt x="373937" y="376864"/>
                    </a:cubicBezTo>
                    <a:cubicBezTo>
                      <a:pt x="287989" y="376864"/>
                      <a:pt x="219311" y="307144"/>
                      <a:pt x="219311" y="222274"/>
                    </a:cubicBezTo>
                    <a:cubicBezTo>
                      <a:pt x="219311" y="136020"/>
                      <a:pt x="289374" y="67684"/>
                      <a:pt x="373937" y="67684"/>
                    </a:cubicBezTo>
                    <a:cubicBezTo>
                      <a:pt x="415242" y="67684"/>
                      <a:pt x="454020" y="83729"/>
                      <a:pt x="483267" y="112970"/>
                    </a:cubicBezTo>
                    <a:cubicBezTo>
                      <a:pt x="494673" y="124454"/>
                      <a:pt x="502656" y="134554"/>
                      <a:pt x="502656" y="134554"/>
                    </a:cubicBezTo>
                    <a:lnTo>
                      <a:pt x="392349" y="243939"/>
                    </a:lnTo>
                    <a:cubicBezTo>
                      <a:pt x="380943" y="255342"/>
                      <a:pt x="362532" y="255342"/>
                      <a:pt x="351126" y="243939"/>
                    </a:cubicBezTo>
                    <a:cubicBezTo>
                      <a:pt x="339721" y="232537"/>
                      <a:pt x="339721" y="214129"/>
                      <a:pt x="351126" y="202726"/>
                    </a:cubicBezTo>
                    <a:lnTo>
                      <a:pt x="418337" y="136753"/>
                    </a:lnTo>
                    <a:cubicBezTo>
                      <a:pt x="404814" y="129748"/>
                      <a:pt x="389661" y="126002"/>
                      <a:pt x="373937" y="126002"/>
                    </a:cubicBezTo>
                    <a:cubicBezTo>
                      <a:pt x="320820" y="126002"/>
                      <a:pt x="277561" y="169007"/>
                      <a:pt x="277561" y="222355"/>
                    </a:cubicBezTo>
                    <a:cubicBezTo>
                      <a:pt x="277561" y="275949"/>
                      <a:pt x="321146" y="318709"/>
                      <a:pt x="373937" y="318709"/>
                    </a:cubicBezTo>
                    <a:cubicBezTo>
                      <a:pt x="417278" y="318709"/>
                      <a:pt x="459478" y="288410"/>
                      <a:pt x="467544" y="236528"/>
                    </a:cubicBezTo>
                    <a:lnTo>
                      <a:pt x="467544" y="236365"/>
                    </a:lnTo>
                    <a:lnTo>
                      <a:pt x="468196" y="231315"/>
                    </a:lnTo>
                    <a:cubicBezTo>
                      <a:pt x="470395" y="215432"/>
                      <a:pt x="485141" y="204274"/>
                      <a:pt x="501108" y="206554"/>
                    </a:cubicBezTo>
                    <a:cubicBezTo>
                      <a:pt x="516099" y="208509"/>
                      <a:pt x="526852" y="221460"/>
                      <a:pt x="526363" y="236202"/>
                    </a:cubicBezTo>
                    <a:moveTo>
                      <a:pt x="745267" y="222844"/>
                    </a:moveTo>
                    <a:cubicBezTo>
                      <a:pt x="670317" y="89512"/>
                      <a:pt x="531496" y="0"/>
                      <a:pt x="372634" y="0"/>
                    </a:cubicBezTo>
                    <a:cubicBezTo>
                      <a:pt x="213772" y="0"/>
                      <a:pt x="74950" y="89512"/>
                      <a:pt x="0" y="222844"/>
                    </a:cubicBezTo>
                    <a:cubicBezTo>
                      <a:pt x="74950" y="356176"/>
                      <a:pt x="213772" y="445689"/>
                      <a:pt x="372634" y="445689"/>
                    </a:cubicBezTo>
                    <a:cubicBezTo>
                      <a:pt x="531496" y="445689"/>
                      <a:pt x="670236" y="356176"/>
                      <a:pt x="745267" y="222844"/>
                    </a:cubicBezTo>
                  </a:path>
                </a:pathLst>
              </a:custGeom>
              <a:solidFill>
                <a:schemeClr val="bg1"/>
              </a:solidFill>
              <a:ln w="8132" cap="flat">
                <a:noFill/>
                <a:prstDash val="solid"/>
                <a:miter/>
              </a:ln>
            </p:spPr>
            <p:txBody>
              <a:bodyPr rtlCol="0" anchor="ctr"/>
              <a:lstStyle/>
              <a:p>
                <a:endParaRPr lang="fr-FR" b="0" i="0">
                  <a:latin typeface="Hurme Geometric Sans 1" panose="020B0500020000000000" pitchFamily="34" charset="77"/>
                  <a:cs typeface="Arial" panose="020B0604020202020204" pitchFamily="34" charset="0"/>
                </a:endParaRPr>
              </a:p>
            </p:txBody>
          </p:sp>
        </p:grpSp>
      </p:grpSp>
      <p:sp>
        <p:nvSpPr>
          <p:cNvPr id="3" name="CasellaDiTesto 5">
            <a:extLst>
              <a:ext uri="{FF2B5EF4-FFF2-40B4-BE49-F238E27FC236}">
                <a16:creationId xmlns:a16="http://schemas.microsoft.com/office/drawing/2014/main" id="{8EF970C0-DC67-F1EF-7AA7-21BA120BA20F}"/>
              </a:ext>
            </a:extLst>
          </p:cNvPr>
          <p:cNvSpPr txBox="1"/>
          <p:nvPr userDrawn="1"/>
        </p:nvSpPr>
        <p:spPr>
          <a:xfrm>
            <a:off x="334800" y="6482798"/>
            <a:ext cx="1092130"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it-IT" sz="8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7" name="Segnaposto testo 8">
            <a:extLst>
              <a:ext uri="{FF2B5EF4-FFF2-40B4-BE49-F238E27FC236}">
                <a16:creationId xmlns:a16="http://schemas.microsoft.com/office/drawing/2014/main" id="{F7BB485B-C2A5-CAF6-916F-EB22FF9B842D}"/>
              </a:ext>
            </a:extLst>
          </p:cNvPr>
          <p:cNvSpPr>
            <a:spLocks noGrp="1"/>
          </p:cNvSpPr>
          <p:nvPr>
            <p:ph type="body" sz="quarter" idx="10" hasCustomPrompt="1"/>
          </p:nvPr>
        </p:nvSpPr>
        <p:spPr>
          <a:xfrm>
            <a:off x="7496072" y="1785219"/>
            <a:ext cx="4428000" cy="410323"/>
          </a:xfrm>
          <a:prstGeom prst="rect">
            <a:avLst/>
          </a:prstGeom>
        </p:spPr>
        <p:txBody>
          <a:bodyPr/>
          <a:lstStyle>
            <a:lvl1pPr marL="4763" indent="0" algn="r">
              <a:buFontTx/>
              <a:buNone/>
              <a:defRPr sz="1400" b="0" i="0">
                <a:solidFill>
                  <a:schemeClr val="bg1"/>
                </a:solidFill>
                <a:latin typeface="Hurme Geometric Sans 1" panose="020B0500020000000000" pitchFamily="34" charset="77"/>
              </a:defRPr>
            </a:lvl1pPr>
          </a:lstStyle>
          <a:p>
            <a:pPr lvl="0"/>
            <a:r>
              <a:rPr lang="fr-FR"/>
              <a:t>If you don't need this block, simply delete it.</a:t>
            </a:r>
          </a:p>
        </p:txBody>
      </p:sp>
      <p:sp>
        <p:nvSpPr>
          <p:cNvPr id="8" name="Titolo 1">
            <a:extLst>
              <a:ext uri="{FF2B5EF4-FFF2-40B4-BE49-F238E27FC236}">
                <a16:creationId xmlns:a16="http://schemas.microsoft.com/office/drawing/2014/main" id="{3FD352F6-4117-DE20-AEDC-1505EA842A4A}"/>
              </a:ext>
            </a:extLst>
          </p:cNvPr>
          <p:cNvSpPr>
            <a:spLocks noGrp="1"/>
          </p:cNvSpPr>
          <p:nvPr>
            <p:ph type="title" hasCustomPrompt="1"/>
          </p:nvPr>
        </p:nvSpPr>
        <p:spPr>
          <a:xfrm>
            <a:off x="2844140" y="459656"/>
            <a:ext cx="9089860" cy="1325563"/>
          </a:xfrm>
          <a:prstGeom prst="rect">
            <a:avLst/>
          </a:prstGeom>
        </p:spPr>
        <p:txBody>
          <a:bodyPr/>
          <a:lstStyle>
            <a:lvl1pPr algn="r">
              <a:defRPr sz="3000" b="1" i="0">
                <a:solidFill>
                  <a:schemeClr val="bg1"/>
                </a:solidFill>
                <a:latin typeface="Hurme Geometric Sans 1" panose="020B0500020000000000" pitchFamily="34" charset="77"/>
              </a:defRPr>
            </a:lvl1pPr>
          </a:lstStyle>
          <a:p>
            <a:r>
              <a:rPr lang="fr-FR"/>
              <a:t>Title of the slide,</a:t>
            </a:r>
            <a:br>
              <a:rPr lang="fr-FR"/>
            </a:br>
            <a:r>
              <a:rPr lang="fr-FR"/>
              <a:t>adapts </a:t>
            </a:r>
            <a:r>
              <a:rPr lang="fr-FR" err="1"/>
              <a:t>with</a:t>
            </a:r>
            <a:r>
              <a:rPr lang="fr-FR"/>
              <a:t> the background image</a:t>
            </a:r>
            <a:endParaRPr lang="it-IT"/>
          </a:p>
        </p:txBody>
      </p:sp>
    </p:spTree>
    <p:extLst>
      <p:ext uri="{BB962C8B-B14F-4D97-AF65-F5344CB8AC3E}">
        <p14:creationId xmlns:p14="http://schemas.microsoft.com/office/powerpoint/2010/main" val="2395995751"/>
      </p:ext>
    </p:extLst>
  </p:cSld>
  <p:clrMapOvr>
    <a:masterClrMapping/>
  </p:clrMapOvr>
  <p:transition spd="med"/>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ue">
    <p:bg>
      <p:bgPr>
        <a:solidFill>
          <a:schemeClr val="accent2"/>
        </a:solidFill>
        <a:effectLst/>
      </p:bgPr>
    </p:bg>
    <p:spTree>
      <p:nvGrpSpPr>
        <p:cNvPr id="1" name=""/>
        <p:cNvGrpSpPr/>
        <p:nvPr/>
      </p:nvGrpSpPr>
      <p:grpSpPr>
        <a:xfrm>
          <a:off x="0" y="0"/>
          <a:ext cx="0" cy="0"/>
          <a:chOff x="0" y="0"/>
          <a:chExt cx="0" cy="0"/>
        </a:xfrm>
      </p:grpSpPr>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3" name="Titre 3">
            <a:extLst>
              <a:ext uri="{FF2B5EF4-FFF2-40B4-BE49-F238E27FC236}">
                <a16:creationId xmlns:a16="http://schemas.microsoft.com/office/drawing/2014/main" id="{315E1249-353E-9593-3AD2-F8771E314AA0}"/>
              </a:ext>
            </a:extLst>
          </p:cNvPr>
          <p:cNvSpPr>
            <a:spLocks noGrp="1"/>
          </p:cNvSpPr>
          <p:nvPr>
            <p:ph type="title" hasCustomPrompt="1"/>
          </p:nvPr>
        </p:nvSpPr>
        <p:spPr>
          <a:xfrm>
            <a:off x="467999" y="396000"/>
            <a:ext cx="11202115" cy="667745"/>
          </a:xfrm>
          <a:prstGeom prst="rect">
            <a:avLst/>
          </a:prstGeom>
        </p:spPr>
        <p:txBody>
          <a:bodyPr>
            <a:normAutofit/>
          </a:bodyPr>
          <a:lstStyle>
            <a:lvl1pPr>
              <a:defRPr sz="1600" b="1" i="0">
                <a:solidFill>
                  <a:schemeClr val="bg1"/>
                </a:solidFill>
                <a:latin typeface="Hurme Geometric Sans 1" panose="020B0500020000000000" pitchFamily="34" charset="77"/>
              </a:defRPr>
            </a:lvl1pPr>
          </a:lstStyle>
          <a:p>
            <a:r>
              <a:rPr lang="en-GB"/>
              <a:t>Delete this block if you don’t need it. You will have a blue slide, for create what you want. </a:t>
            </a:r>
          </a:p>
        </p:txBody>
      </p:sp>
      <p:sp>
        <p:nvSpPr>
          <p:cNvPr id="17" name="Espace réservé du contenu 2">
            <a:extLst>
              <a:ext uri="{FF2B5EF4-FFF2-40B4-BE49-F238E27FC236}">
                <a16:creationId xmlns:a16="http://schemas.microsoft.com/office/drawing/2014/main" id="{4C7EAB9B-0D06-C217-BDF8-C9F7C9500C3F}"/>
              </a:ext>
            </a:extLst>
          </p:cNvPr>
          <p:cNvSpPr>
            <a:spLocks noGrp="1"/>
          </p:cNvSpPr>
          <p:nvPr>
            <p:ph idx="1" hasCustomPrompt="1"/>
          </p:nvPr>
        </p:nvSpPr>
        <p:spPr>
          <a:xfrm>
            <a:off x="468000" y="1440000"/>
            <a:ext cx="11202116" cy="4854275"/>
          </a:xfrm>
          <a:prstGeom prst="rect">
            <a:avLst/>
          </a:prstGeom>
        </p:spPr>
        <p:txBody>
          <a:bodyPr>
            <a:normAutofit/>
          </a:bodyPr>
          <a:lstStyle>
            <a:lvl1pPr marL="6350" indent="0">
              <a:buClr>
                <a:srgbClr val="0042C3"/>
              </a:buClr>
              <a:buFontTx/>
              <a:buNone/>
              <a:tabLst/>
              <a:defRPr sz="1400" b="0" i="0" baseline="0">
                <a:solidFill>
                  <a:schemeClr val="bg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rgbClr val="0042C3"/>
              </a:buClr>
              <a:buFont typeface="Wingdings" pitchFamily="2" charset="2"/>
              <a:buChar char="§"/>
              <a:tabLst/>
              <a:defRPr b="0" i="0">
                <a:solidFill>
                  <a:schemeClr val="tx1"/>
                </a:solidFill>
                <a:latin typeface="Arial" panose="020B0604020202020204" pitchFamily="34" charset="0"/>
              </a:defRPr>
            </a:lvl6pPr>
            <a:lvl7pPr marL="444500" indent="0">
              <a:buClr>
                <a:srgbClr val="0042C3"/>
              </a:buClr>
              <a:buSzPct val="120000"/>
              <a:buFont typeface="Arial" panose="020B0604020202020204" pitchFamily="34" charset="0"/>
              <a:buNone/>
              <a:tabLst/>
              <a:defRPr sz="1400" b="0" i="0">
                <a:solidFill>
                  <a:schemeClr val="tx1"/>
                </a:solidFill>
                <a:latin typeface="Arial" panose="020B0604020202020204" pitchFamily="34" charset="0"/>
              </a:defRPr>
            </a:lvl7pPr>
            <a:lvl9pPr marL="803275" indent="-176213">
              <a:buSzPct val="90000"/>
              <a:buFont typeface="Courier New" panose="02070309020205020404" pitchFamily="49" charset="0"/>
              <a:buChar char="o"/>
              <a:tabLst/>
              <a:defRPr sz="1200" b="0" i="0">
                <a:solidFill>
                  <a:schemeClr val="tx1"/>
                </a:solidFill>
                <a:latin typeface="Arial" panose="020B0604020202020204" pitchFamily="34" charset="0"/>
              </a:defRPr>
            </a:lvl9pPr>
          </a:lstStyle>
          <a:p>
            <a:pPr lvl="0"/>
            <a:r>
              <a:rPr lang="fr-CA"/>
              <a:t>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4" name="Numero diapositiva">
            <a:extLst>
              <a:ext uri="{FF2B5EF4-FFF2-40B4-BE49-F238E27FC236}">
                <a16:creationId xmlns:a16="http://schemas.microsoft.com/office/drawing/2014/main" id="{7E94B3AE-D088-5F19-257B-ECB9739E7CD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bg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8E5ABFB1-2F42-1EA4-2501-62FD35A5D8B2}"/>
              </a:ext>
            </a:extLst>
          </p:cNvPr>
          <p:cNvGrpSpPr/>
          <p:nvPr userDrawn="1"/>
        </p:nvGrpSpPr>
        <p:grpSpPr>
          <a:xfrm>
            <a:off x="10849252" y="6426857"/>
            <a:ext cx="1041463" cy="412813"/>
            <a:chOff x="10849252" y="6426857"/>
            <a:chExt cx="1041463" cy="412813"/>
          </a:xfrm>
          <a:solidFill>
            <a:schemeClr val="bg1"/>
          </a:solidFill>
        </p:grpSpPr>
        <p:grpSp>
          <p:nvGrpSpPr>
            <p:cNvPr id="8" name="Groupe 7">
              <a:extLst>
                <a:ext uri="{FF2B5EF4-FFF2-40B4-BE49-F238E27FC236}">
                  <a16:creationId xmlns:a16="http://schemas.microsoft.com/office/drawing/2014/main" id="{11E6C54E-8B7C-B298-0FBD-9B5470096AA3}"/>
                </a:ext>
              </a:extLst>
            </p:cNvPr>
            <p:cNvGrpSpPr/>
            <p:nvPr userDrawn="1"/>
          </p:nvGrpSpPr>
          <p:grpSpPr>
            <a:xfrm>
              <a:off x="11262256" y="6728799"/>
              <a:ext cx="559307" cy="110871"/>
              <a:chOff x="5737225" y="3747134"/>
              <a:chExt cx="1864359" cy="369570"/>
            </a:xfrm>
            <a:grpFill/>
          </p:grpSpPr>
          <p:sp>
            <p:nvSpPr>
              <p:cNvPr id="10" name="Forme libre 9">
                <a:extLst>
                  <a:ext uri="{FF2B5EF4-FFF2-40B4-BE49-F238E27FC236}">
                    <a16:creationId xmlns:a16="http://schemas.microsoft.com/office/drawing/2014/main" id="{B691F363-D91C-B751-C6D7-FB731E639D06}"/>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ED7B4C4B-D38C-D357-9483-CC3A8B32D9E6}"/>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3671D1EF-F0F7-17B3-D318-B87DF57C2739}"/>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6A82E15E-52B2-026D-17F9-5DAD9522AFFD}"/>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CAC1A12A-1321-8BAD-5EA5-9D4B76C288B9}"/>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7B3F7B80-2CD3-7599-751E-75D22E82D3A2}"/>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2DA13A30-AAC1-6BFF-0184-BC859D305F1D}"/>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8" name="Forme libre 17">
                <a:extLst>
                  <a:ext uri="{FF2B5EF4-FFF2-40B4-BE49-F238E27FC236}">
                    <a16:creationId xmlns:a16="http://schemas.microsoft.com/office/drawing/2014/main" id="{C819E927-4E45-5A4B-E5CE-851625F5C111}"/>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9" name="Forme libre 8">
              <a:extLst>
                <a:ext uri="{FF2B5EF4-FFF2-40B4-BE49-F238E27FC236}">
                  <a16:creationId xmlns:a16="http://schemas.microsoft.com/office/drawing/2014/main" id="{BB555EE3-3827-5931-C531-3C64DAE2C4E3}"/>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Tree>
    <p:extLst>
      <p:ext uri="{BB962C8B-B14F-4D97-AF65-F5344CB8AC3E}">
        <p14:creationId xmlns:p14="http://schemas.microsoft.com/office/powerpoint/2010/main" val="345800875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adient">
    <p:bg>
      <p:bgPr>
        <a:solidFill>
          <a:srgbClr val="FFFCFA"/>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62A0AEF-EFC9-4B97-6D87-01DDA5CE4485}"/>
              </a:ext>
            </a:extLst>
          </p:cNvPr>
          <p:cNvPicPr>
            <a:picLocks noChangeAspect="1"/>
          </p:cNvPicPr>
          <p:nvPr userDrawn="1"/>
        </p:nvPicPr>
        <p:blipFill>
          <a:blip r:embed="rId2">
            <a:alphaModFix amt="81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49" name="Testo"/>
          <p:cNvSpPr txBox="1"/>
          <p:nvPr/>
        </p:nvSpPr>
        <p:spPr>
          <a:xfrm>
            <a:off x="9982866" y="6437595"/>
            <a:ext cx="1281369" cy="159018"/>
          </a:xfrm>
          <a:prstGeom prst="rect">
            <a:avLst/>
          </a:prstGeom>
          <a:ln w="12700">
            <a:miter lim="400000"/>
          </a:ln>
        </p:spPr>
        <p:txBody>
          <a:bodyPr lIns="25400" tIns="25400" rIns="25400" bIns="25400">
            <a:spAutoFit/>
          </a:bodyPr>
          <a:lstStyle/>
          <a:p>
            <a:pPr algn="l">
              <a:defRPr sz="1400" b="0">
                <a:latin typeface="+mn-lt"/>
                <a:ea typeface="+mn-ea"/>
                <a:cs typeface="+mn-cs"/>
                <a:sym typeface="Arial"/>
              </a:defRPr>
            </a:pPr>
            <a:endParaRPr sz="700" b="0" i="0">
              <a:latin typeface="Hurme Geometric Sans 1" panose="020B0500020000000000" pitchFamily="34" charset="77"/>
              <a:cs typeface="Arial" panose="020B0604020202020204" pitchFamily="34" charset="0"/>
            </a:endParaRPr>
          </a:p>
        </p:txBody>
      </p:sp>
      <p:sp>
        <p:nvSpPr>
          <p:cNvPr id="20" name="Strictly confidential - for internal use only. Do not share or forward.">
            <a:extLst>
              <a:ext uri="{FF2B5EF4-FFF2-40B4-BE49-F238E27FC236}">
                <a16:creationId xmlns:a16="http://schemas.microsoft.com/office/drawing/2014/main" id="{E75183D3-31FA-4980-CCBC-7C93BF4A2AED}"/>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21" name="Connecteur droit 20">
            <a:extLst>
              <a:ext uri="{FF2B5EF4-FFF2-40B4-BE49-F238E27FC236}">
                <a16:creationId xmlns:a16="http://schemas.microsoft.com/office/drawing/2014/main" id="{06F9EB8D-3392-5604-3DD1-B2C51D2D5103}"/>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2" name="CasellaDiTesto 5">
            <a:extLst>
              <a:ext uri="{FF2B5EF4-FFF2-40B4-BE49-F238E27FC236}">
                <a16:creationId xmlns:a16="http://schemas.microsoft.com/office/drawing/2014/main" id="{04487CAC-A182-F88E-94C4-3D92615B4785}"/>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 name="Titre 3">
            <a:extLst>
              <a:ext uri="{FF2B5EF4-FFF2-40B4-BE49-F238E27FC236}">
                <a16:creationId xmlns:a16="http://schemas.microsoft.com/office/drawing/2014/main" id="{C485B7F9-AD3D-7205-6FF5-EC040AC7A528}"/>
              </a:ext>
            </a:extLst>
          </p:cNvPr>
          <p:cNvSpPr>
            <a:spLocks noGrp="1"/>
          </p:cNvSpPr>
          <p:nvPr>
            <p:ph type="title" hasCustomPrompt="1"/>
          </p:nvPr>
        </p:nvSpPr>
        <p:spPr>
          <a:xfrm>
            <a:off x="467999" y="396000"/>
            <a:ext cx="11202115" cy="667745"/>
          </a:xfrm>
          <a:prstGeom prst="rect">
            <a:avLst/>
          </a:prstGeom>
        </p:spPr>
        <p:txBody>
          <a:bodyPr>
            <a:normAutofit/>
          </a:bodyPr>
          <a:lstStyle>
            <a:lvl1pPr>
              <a:defRPr sz="1600" b="1" i="0">
                <a:solidFill>
                  <a:schemeClr val="tx1"/>
                </a:solidFill>
                <a:latin typeface="Hurme Geometric Sans 1" panose="020B0500020000000000" pitchFamily="34" charset="77"/>
              </a:defRPr>
            </a:lvl1pPr>
          </a:lstStyle>
          <a:p>
            <a:r>
              <a:rPr lang="en-GB"/>
              <a:t>Delete this block if you don’t need it. You will have a gradient slide, for create what you want. </a:t>
            </a:r>
          </a:p>
        </p:txBody>
      </p:sp>
      <p:sp>
        <p:nvSpPr>
          <p:cNvPr id="4" name="Espace réservé du contenu 2">
            <a:extLst>
              <a:ext uri="{FF2B5EF4-FFF2-40B4-BE49-F238E27FC236}">
                <a16:creationId xmlns:a16="http://schemas.microsoft.com/office/drawing/2014/main" id="{29CA295A-6936-BC97-2B12-601561385B70}"/>
              </a:ext>
            </a:extLst>
          </p:cNvPr>
          <p:cNvSpPr>
            <a:spLocks noGrp="1"/>
          </p:cNvSpPr>
          <p:nvPr>
            <p:ph idx="1" hasCustomPrompt="1"/>
          </p:nvPr>
        </p:nvSpPr>
        <p:spPr>
          <a:xfrm>
            <a:off x="468000" y="1440000"/>
            <a:ext cx="11202116" cy="4806001"/>
          </a:xfrm>
          <a:prstGeom prst="rect">
            <a:avLst/>
          </a:prstGeom>
        </p:spPr>
        <p:txBody>
          <a:bodyPr>
            <a:normAutofit/>
          </a:bodyPr>
          <a:lstStyle>
            <a:lvl1pPr marL="6350" indent="0">
              <a:buClr>
                <a:srgbClr val="0042C3"/>
              </a:buClr>
              <a:buFontTx/>
              <a:buNone/>
              <a:tabLst/>
              <a:defRPr sz="14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rgbClr val="0042C3"/>
              </a:buClr>
              <a:buFont typeface="Wingdings" pitchFamily="2" charset="2"/>
              <a:buChar char="§"/>
              <a:tabLst/>
              <a:defRPr b="0" i="0">
                <a:solidFill>
                  <a:schemeClr val="tx1"/>
                </a:solidFill>
                <a:latin typeface="Arial" panose="020B0604020202020204" pitchFamily="34" charset="0"/>
              </a:defRPr>
            </a:lvl6pPr>
            <a:lvl7pPr marL="444500" indent="0">
              <a:buClr>
                <a:srgbClr val="0042C3"/>
              </a:buClr>
              <a:buSzPct val="120000"/>
              <a:buFont typeface="Arial" panose="020B0604020202020204" pitchFamily="34" charset="0"/>
              <a:buNone/>
              <a:tabLst/>
              <a:defRPr sz="1400" b="0" i="0">
                <a:solidFill>
                  <a:schemeClr val="tx1"/>
                </a:solidFill>
                <a:latin typeface="Arial" panose="020B0604020202020204" pitchFamily="34" charset="0"/>
              </a:defRPr>
            </a:lvl7pPr>
            <a:lvl9pPr marL="803275" indent="-176213">
              <a:buSzPct val="90000"/>
              <a:buFont typeface="Courier New" panose="02070309020205020404" pitchFamily="49" charset="0"/>
              <a:buChar char="o"/>
              <a:tabLst/>
              <a:defRPr sz="1200" b="0" i="0">
                <a:solidFill>
                  <a:schemeClr val="tx1"/>
                </a:solidFill>
                <a:latin typeface="Arial" panose="020B0604020202020204" pitchFamily="34" charset="0"/>
              </a:defRPr>
            </a:lvl9pPr>
          </a:lstStyle>
          <a:p>
            <a:pPr lvl="0"/>
            <a:r>
              <a:rPr lang="fr-CA"/>
              <a:t>In this block you can insert images, videos, pictograms, charts, media and graphics. Click on the corresponding icon bellow.</a:t>
            </a:r>
          </a:p>
        </p:txBody>
      </p:sp>
      <p:sp>
        <p:nvSpPr>
          <p:cNvPr id="6" name="Numero diapositiva">
            <a:extLst>
              <a:ext uri="{FF2B5EF4-FFF2-40B4-BE49-F238E27FC236}">
                <a16:creationId xmlns:a16="http://schemas.microsoft.com/office/drawing/2014/main" id="{3D4FC3C3-3181-B5A8-D377-A9FD3FED5D40}"/>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bg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
        <p:nvSpPr>
          <p:cNvPr id="5" name="Rectangle 4">
            <a:extLst>
              <a:ext uri="{FF2B5EF4-FFF2-40B4-BE49-F238E27FC236}">
                <a16:creationId xmlns:a16="http://schemas.microsoft.com/office/drawing/2014/main" id="{67B1B554-FBBC-98AE-FD03-51E7C59957C5}"/>
              </a:ext>
            </a:extLst>
          </p:cNvPr>
          <p:cNvSpPr/>
          <p:nvPr userDrawn="1"/>
        </p:nvSpPr>
        <p:spPr>
          <a:xfrm>
            <a:off x="0" y="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7" name="Groupe 6">
            <a:extLst>
              <a:ext uri="{FF2B5EF4-FFF2-40B4-BE49-F238E27FC236}">
                <a16:creationId xmlns:a16="http://schemas.microsoft.com/office/drawing/2014/main" id="{4121C1C0-FE0F-51F9-9C94-1A8AFC840141}"/>
              </a:ext>
            </a:extLst>
          </p:cNvPr>
          <p:cNvGrpSpPr/>
          <p:nvPr userDrawn="1"/>
        </p:nvGrpSpPr>
        <p:grpSpPr>
          <a:xfrm>
            <a:off x="10849252" y="6426857"/>
            <a:ext cx="1041463" cy="412813"/>
            <a:chOff x="10849252" y="6426857"/>
            <a:chExt cx="1041463" cy="412813"/>
          </a:xfrm>
          <a:solidFill>
            <a:schemeClr val="bg1"/>
          </a:solidFill>
        </p:grpSpPr>
        <p:grpSp>
          <p:nvGrpSpPr>
            <p:cNvPr id="8" name="Groupe 7">
              <a:extLst>
                <a:ext uri="{FF2B5EF4-FFF2-40B4-BE49-F238E27FC236}">
                  <a16:creationId xmlns:a16="http://schemas.microsoft.com/office/drawing/2014/main" id="{FE968342-1C09-6F31-7498-E8EBD5CC7832}"/>
                </a:ext>
              </a:extLst>
            </p:cNvPr>
            <p:cNvGrpSpPr/>
            <p:nvPr userDrawn="1"/>
          </p:nvGrpSpPr>
          <p:grpSpPr>
            <a:xfrm>
              <a:off x="11262256" y="6728799"/>
              <a:ext cx="559307" cy="110871"/>
              <a:chOff x="5737225" y="3747134"/>
              <a:chExt cx="1864359" cy="369570"/>
            </a:xfrm>
            <a:grpFill/>
          </p:grpSpPr>
          <p:sp>
            <p:nvSpPr>
              <p:cNvPr id="10" name="Forme libre 9">
                <a:extLst>
                  <a:ext uri="{FF2B5EF4-FFF2-40B4-BE49-F238E27FC236}">
                    <a16:creationId xmlns:a16="http://schemas.microsoft.com/office/drawing/2014/main" id="{C0CAA334-FB4E-82F7-2CBF-3258EA3B8E44}"/>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EB9D0C71-605D-A97D-1AE6-060BF409D2D2}"/>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05B2436C-B169-7509-0755-FEA71F181DC0}"/>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5AD8F77F-F7A5-03A1-062C-0FA6ECA0C1C5}"/>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783015C8-6E4A-A0FC-60B4-1829894B5201}"/>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AB07D4F1-E2EC-40DF-03D7-F647F4A37025}"/>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44ABC005-6DF4-07CF-C89F-212A81BF982B}"/>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7" name="Forme libre 16">
                <a:extLst>
                  <a:ext uri="{FF2B5EF4-FFF2-40B4-BE49-F238E27FC236}">
                    <a16:creationId xmlns:a16="http://schemas.microsoft.com/office/drawing/2014/main" id="{FDBA47F9-9591-7BA9-8DA6-D73BF86852B9}"/>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9" name="Forme libre 8">
              <a:extLst>
                <a:ext uri="{FF2B5EF4-FFF2-40B4-BE49-F238E27FC236}">
                  <a16:creationId xmlns:a16="http://schemas.microsoft.com/office/drawing/2014/main" id="{645C0E80-FC78-DEDB-9057-4AB6B34B9D3D}"/>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Tree>
    <p:extLst>
      <p:ext uri="{BB962C8B-B14F-4D97-AF65-F5344CB8AC3E}">
        <p14:creationId xmlns:p14="http://schemas.microsoft.com/office/powerpoint/2010/main" val="67763047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ro">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4" name="Numero diapositiva">
            <a:extLst>
              <a:ext uri="{FF2B5EF4-FFF2-40B4-BE49-F238E27FC236}">
                <a16:creationId xmlns:a16="http://schemas.microsoft.com/office/drawing/2014/main" id="{36B84DEF-E2AB-D139-D14D-257123852BE1}"/>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bg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56F50DED-29D8-742A-4BA9-A9409D004BCB}"/>
              </a:ext>
            </a:extLst>
          </p:cNvPr>
          <p:cNvGrpSpPr/>
          <p:nvPr userDrawn="1"/>
        </p:nvGrpSpPr>
        <p:grpSpPr>
          <a:xfrm>
            <a:off x="10849252" y="6426857"/>
            <a:ext cx="1041463" cy="412813"/>
            <a:chOff x="10849252" y="6426857"/>
            <a:chExt cx="1041463" cy="412813"/>
          </a:xfrm>
          <a:solidFill>
            <a:schemeClr val="bg1"/>
          </a:solidFill>
        </p:grpSpPr>
        <p:grpSp>
          <p:nvGrpSpPr>
            <p:cNvPr id="8" name="Groupe 7">
              <a:extLst>
                <a:ext uri="{FF2B5EF4-FFF2-40B4-BE49-F238E27FC236}">
                  <a16:creationId xmlns:a16="http://schemas.microsoft.com/office/drawing/2014/main" id="{A99AEE3A-04B1-D7BF-8BC7-966A00E29E6A}"/>
                </a:ext>
              </a:extLst>
            </p:cNvPr>
            <p:cNvGrpSpPr/>
            <p:nvPr userDrawn="1"/>
          </p:nvGrpSpPr>
          <p:grpSpPr>
            <a:xfrm>
              <a:off x="11262256" y="6728799"/>
              <a:ext cx="559307" cy="110871"/>
              <a:chOff x="5737225" y="3747134"/>
              <a:chExt cx="1864359" cy="369570"/>
            </a:xfrm>
            <a:grpFill/>
          </p:grpSpPr>
          <p:sp>
            <p:nvSpPr>
              <p:cNvPr id="10" name="Forme libre 9">
                <a:extLst>
                  <a:ext uri="{FF2B5EF4-FFF2-40B4-BE49-F238E27FC236}">
                    <a16:creationId xmlns:a16="http://schemas.microsoft.com/office/drawing/2014/main" id="{9B90CE6D-8793-C4EB-E929-4A2B1515BB9D}"/>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F3D3CD29-1856-C78A-03AC-77A56FBD8B7A}"/>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91B612C2-DA02-58DC-3CE1-444578208D05}"/>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A17D45D6-A50B-0FEA-76B2-353577B97B4A}"/>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AF381353-EF3C-3C3E-84FC-8EAE6A3F5997}"/>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6B67F750-0EC2-7CE0-3FEA-57B9C6731194}"/>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9D1B5849-8924-F816-3055-B8B97FEB168C}"/>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8" name="Forme libre 17">
                <a:extLst>
                  <a:ext uri="{FF2B5EF4-FFF2-40B4-BE49-F238E27FC236}">
                    <a16:creationId xmlns:a16="http://schemas.microsoft.com/office/drawing/2014/main" id="{E96BFE59-F802-CCD2-D01C-923D391D9CB9}"/>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9" name="Forme libre 8">
              <a:extLst>
                <a:ext uri="{FF2B5EF4-FFF2-40B4-BE49-F238E27FC236}">
                  <a16:creationId xmlns:a16="http://schemas.microsoft.com/office/drawing/2014/main" id="{D58D3B98-F183-6CA7-B372-0218D60FD627}"/>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21" name="Titre 3">
            <a:extLst>
              <a:ext uri="{FF2B5EF4-FFF2-40B4-BE49-F238E27FC236}">
                <a16:creationId xmlns:a16="http://schemas.microsoft.com/office/drawing/2014/main" id="{466557EE-9F9B-19DC-2A3F-6B11CAEE6A30}"/>
              </a:ext>
            </a:extLst>
          </p:cNvPr>
          <p:cNvSpPr>
            <a:spLocks noGrp="1"/>
          </p:cNvSpPr>
          <p:nvPr>
            <p:ph type="title" hasCustomPrompt="1"/>
          </p:nvPr>
        </p:nvSpPr>
        <p:spPr>
          <a:xfrm>
            <a:off x="2026823" y="396000"/>
            <a:ext cx="9643292" cy="667745"/>
          </a:xfrm>
          <a:prstGeom prst="rect">
            <a:avLst/>
          </a:prstGeom>
        </p:spPr>
        <p:txBody>
          <a:bodyPr>
            <a:normAutofit/>
          </a:bodyPr>
          <a:lstStyle>
            <a:lvl1pPr>
              <a:defRPr sz="2000" b="1" i="0">
                <a:solidFill>
                  <a:schemeClr val="bg1"/>
                </a:solidFill>
                <a:latin typeface="Hurme Geometric Sans 1" panose="020B0500020000000000" pitchFamily="34" charset="77"/>
              </a:defRPr>
            </a:lvl1pPr>
          </a:lstStyle>
          <a:p>
            <a:r>
              <a:rPr lang="en-GB"/>
              <a:t>Slide Hero #1 • To be adapt • Free form</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73661346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mage-full">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36630"/>
            <a:ext cx="1544800"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Medical &amp; Professional Affairs</a:t>
            </a:r>
          </a:p>
          <a:p>
            <a:pPr marL="0" marR="0" indent="0" algn="l"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4" name="Numero diapositiva">
            <a:extLst>
              <a:ext uri="{FF2B5EF4-FFF2-40B4-BE49-F238E27FC236}">
                <a16:creationId xmlns:a16="http://schemas.microsoft.com/office/drawing/2014/main" id="{36B84DEF-E2AB-D139-D14D-257123852BE1}"/>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bg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56F50DED-29D8-742A-4BA9-A9409D004BCB}"/>
              </a:ext>
            </a:extLst>
          </p:cNvPr>
          <p:cNvGrpSpPr/>
          <p:nvPr userDrawn="1"/>
        </p:nvGrpSpPr>
        <p:grpSpPr>
          <a:xfrm>
            <a:off x="10849252" y="6426857"/>
            <a:ext cx="1041463" cy="412813"/>
            <a:chOff x="10849252" y="6426857"/>
            <a:chExt cx="1041463" cy="412813"/>
          </a:xfrm>
          <a:solidFill>
            <a:schemeClr val="bg1"/>
          </a:solidFill>
        </p:grpSpPr>
        <p:grpSp>
          <p:nvGrpSpPr>
            <p:cNvPr id="8" name="Groupe 7">
              <a:extLst>
                <a:ext uri="{FF2B5EF4-FFF2-40B4-BE49-F238E27FC236}">
                  <a16:creationId xmlns:a16="http://schemas.microsoft.com/office/drawing/2014/main" id="{A99AEE3A-04B1-D7BF-8BC7-966A00E29E6A}"/>
                </a:ext>
              </a:extLst>
            </p:cNvPr>
            <p:cNvGrpSpPr/>
            <p:nvPr userDrawn="1"/>
          </p:nvGrpSpPr>
          <p:grpSpPr>
            <a:xfrm>
              <a:off x="11262256" y="6728799"/>
              <a:ext cx="559307" cy="110871"/>
              <a:chOff x="5737225" y="3747134"/>
              <a:chExt cx="1864359" cy="369570"/>
            </a:xfrm>
            <a:grpFill/>
          </p:grpSpPr>
          <p:sp>
            <p:nvSpPr>
              <p:cNvPr id="10" name="Forme libre 9">
                <a:extLst>
                  <a:ext uri="{FF2B5EF4-FFF2-40B4-BE49-F238E27FC236}">
                    <a16:creationId xmlns:a16="http://schemas.microsoft.com/office/drawing/2014/main" id="{9B90CE6D-8793-C4EB-E929-4A2B1515BB9D}"/>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F3D3CD29-1856-C78A-03AC-77A56FBD8B7A}"/>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91B612C2-DA02-58DC-3CE1-444578208D05}"/>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A17D45D6-A50B-0FEA-76B2-353577B97B4A}"/>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AF381353-EF3C-3C3E-84FC-8EAE6A3F5997}"/>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6B67F750-0EC2-7CE0-3FEA-57B9C6731194}"/>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9D1B5849-8924-F816-3055-B8B97FEB168C}"/>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8" name="Forme libre 17">
                <a:extLst>
                  <a:ext uri="{FF2B5EF4-FFF2-40B4-BE49-F238E27FC236}">
                    <a16:creationId xmlns:a16="http://schemas.microsoft.com/office/drawing/2014/main" id="{E96BFE59-F802-CCD2-D01C-923D391D9CB9}"/>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9" name="Forme libre 8">
              <a:extLst>
                <a:ext uri="{FF2B5EF4-FFF2-40B4-BE49-F238E27FC236}">
                  <a16:creationId xmlns:a16="http://schemas.microsoft.com/office/drawing/2014/main" id="{D58D3B98-F183-6CA7-B372-0218D60FD627}"/>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Titre 3">
            <a:extLst>
              <a:ext uri="{FF2B5EF4-FFF2-40B4-BE49-F238E27FC236}">
                <a16:creationId xmlns:a16="http://schemas.microsoft.com/office/drawing/2014/main" id="{A4126C53-59AB-2380-E4A1-5BCBBEC8093F}"/>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32" name="Espace réservé du contenu 2">
            <a:extLst>
              <a:ext uri="{FF2B5EF4-FFF2-40B4-BE49-F238E27FC236}">
                <a16:creationId xmlns:a16="http://schemas.microsoft.com/office/drawing/2014/main" id="{60875A22-8073-7603-037A-F0CBB25B0252}"/>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214147626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mage-full-2">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cxnSp>
        <p:nvCxnSpPr>
          <p:cNvPr id="19" name="Connecteur droit 18">
            <a:extLst>
              <a:ext uri="{FF2B5EF4-FFF2-40B4-BE49-F238E27FC236}">
                <a16:creationId xmlns:a16="http://schemas.microsoft.com/office/drawing/2014/main" id="{04DAA5B5-A965-0C91-15F3-28806B19B455}"/>
              </a:ext>
            </a:extLst>
          </p:cNvPr>
          <p:cNvCxnSpPr>
            <a:cxnSpLocks/>
          </p:cNvCxnSpPr>
          <p:nvPr userDrawn="1"/>
        </p:nvCxnSpPr>
        <p:spPr>
          <a:xfrm>
            <a:off x="4823670" y="6372001"/>
            <a:ext cx="7032330" cy="0"/>
          </a:xfrm>
          <a:prstGeom prst="line">
            <a:avLst/>
          </a:prstGeom>
          <a:noFill/>
          <a:ln w="6350" cap="flat">
            <a:gradFill flip="none" rotWithShape="1">
              <a:gsLst>
                <a:gs pos="0">
                  <a:schemeClr val="tx1"/>
                </a:gs>
                <a:gs pos="99000">
                  <a:schemeClr val="bg1">
                    <a:alpha val="0"/>
                  </a:schemeClr>
                </a:gs>
              </a:gsLst>
              <a:lin ang="10800000" scaled="1"/>
              <a:tileRect/>
            </a:gradFill>
            <a:prstDash val="solid"/>
            <a:miter lim="400000"/>
          </a:ln>
          <a:effectLst/>
          <a:sp3d/>
        </p:spPr>
        <p:style>
          <a:lnRef idx="0">
            <a:scrgbClr r="0" g="0" b="0"/>
          </a:lnRef>
          <a:fillRef idx="0">
            <a:scrgbClr r="0" g="0" b="0"/>
          </a:fillRef>
          <a:effectRef idx="0">
            <a:scrgbClr r="0" g="0" b="0"/>
          </a:effectRef>
          <a:fontRef idx="none"/>
        </p:style>
      </p:cxnSp>
      <p:grpSp>
        <p:nvGrpSpPr>
          <p:cNvPr id="21" name="Groupe 20">
            <a:extLst>
              <a:ext uri="{FF2B5EF4-FFF2-40B4-BE49-F238E27FC236}">
                <a16:creationId xmlns:a16="http://schemas.microsoft.com/office/drawing/2014/main" id="{6B00D788-B68A-C269-4D94-61C60A4088DE}"/>
              </a:ext>
            </a:extLst>
          </p:cNvPr>
          <p:cNvGrpSpPr/>
          <p:nvPr userDrawn="1"/>
        </p:nvGrpSpPr>
        <p:grpSpPr>
          <a:xfrm>
            <a:off x="10849252" y="6426857"/>
            <a:ext cx="1041463" cy="412813"/>
            <a:chOff x="10849252" y="6426857"/>
            <a:chExt cx="1041463" cy="412813"/>
          </a:xfrm>
        </p:grpSpPr>
        <p:grpSp>
          <p:nvGrpSpPr>
            <p:cNvPr id="23" name="Groupe 22">
              <a:extLst>
                <a:ext uri="{FF2B5EF4-FFF2-40B4-BE49-F238E27FC236}">
                  <a16:creationId xmlns:a16="http://schemas.microsoft.com/office/drawing/2014/main" id="{2B147183-B8A9-1A4E-97B2-969D0F78237E}"/>
                </a:ext>
              </a:extLst>
            </p:cNvPr>
            <p:cNvGrpSpPr/>
            <p:nvPr userDrawn="1"/>
          </p:nvGrpSpPr>
          <p:grpSpPr>
            <a:xfrm>
              <a:off x="11262256" y="6728799"/>
              <a:ext cx="559307" cy="110871"/>
              <a:chOff x="5737225" y="3747134"/>
              <a:chExt cx="1864359" cy="369570"/>
            </a:xfrm>
          </p:grpSpPr>
          <p:sp>
            <p:nvSpPr>
              <p:cNvPr id="25" name="Forme libre 24">
                <a:extLst>
                  <a:ext uri="{FF2B5EF4-FFF2-40B4-BE49-F238E27FC236}">
                    <a16:creationId xmlns:a16="http://schemas.microsoft.com/office/drawing/2014/main" id="{12067F4C-E444-B738-ED94-C1C1E8DDCE22}"/>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solidFill>
                <a:srgbClr val="0042C3"/>
              </a:solidFill>
              <a:ln w="6350" cap="flat">
                <a:noFill/>
                <a:prstDash val="solid"/>
                <a:miter/>
              </a:ln>
            </p:spPr>
            <p:txBody>
              <a:bodyPr rtlCol="0" anchor="ctr"/>
              <a:lstStyle/>
              <a:p>
                <a:endParaRPr lang="fr-FR"/>
              </a:p>
            </p:txBody>
          </p:sp>
          <p:sp>
            <p:nvSpPr>
              <p:cNvPr id="26" name="Forme libre 25">
                <a:extLst>
                  <a:ext uri="{FF2B5EF4-FFF2-40B4-BE49-F238E27FC236}">
                    <a16:creationId xmlns:a16="http://schemas.microsoft.com/office/drawing/2014/main" id="{061C9A0A-32EA-DE6E-4410-7F152704CE02}"/>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27" name="Forme libre 26">
                <a:extLst>
                  <a:ext uri="{FF2B5EF4-FFF2-40B4-BE49-F238E27FC236}">
                    <a16:creationId xmlns:a16="http://schemas.microsoft.com/office/drawing/2014/main" id="{D19A2384-47C5-5BE7-891F-741667D05A5A}"/>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28" name="Forme libre 27">
                <a:extLst>
                  <a:ext uri="{FF2B5EF4-FFF2-40B4-BE49-F238E27FC236}">
                    <a16:creationId xmlns:a16="http://schemas.microsoft.com/office/drawing/2014/main" id="{8F8DFECC-C6AE-608B-7118-DFD580BE7B4A}"/>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solidFill>
                <a:srgbClr val="0042C3"/>
              </a:solidFill>
              <a:ln w="6350" cap="flat">
                <a:noFill/>
                <a:prstDash val="solid"/>
                <a:miter/>
              </a:ln>
            </p:spPr>
            <p:txBody>
              <a:bodyPr rtlCol="0" anchor="ctr"/>
              <a:lstStyle/>
              <a:p>
                <a:endParaRPr lang="fr-FR"/>
              </a:p>
            </p:txBody>
          </p:sp>
          <p:sp>
            <p:nvSpPr>
              <p:cNvPr id="29" name="Forme libre 28">
                <a:extLst>
                  <a:ext uri="{FF2B5EF4-FFF2-40B4-BE49-F238E27FC236}">
                    <a16:creationId xmlns:a16="http://schemas.microsoft.com/office/drawing/2014/main" id="{88495FB1-1084-9B70-9122-0CA638F199D0}"/>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solidFill>
                <a:srgbClr val="0042C3"/>
              </a:solidFill>
              <a:ln w="6350" cap="flat">
                <a:noFill/>
                <a:prstDash val="solid"/>
                <a:miter/>
              </a:ln>
            </p:spPr>
            <p:txBody>
              <a:bodyPr rtlCol="0" anchor="ctr"/>
              <a:lstStyle/>
              <a:p>
                <a:endParaRPr lang="fr-FR"/>
              </a:p>
            </p:txBody>
          </p:sp>
          <p:sp>
            <p:nvSpPr>
              <p:cNvPr id="30" name="Forme libre 29">
                <a:extLst>
                  <a:ext uri="{FF2B5EF4-FFF2-40B4-BE49-F238E27FC236}">
                    <a16:creationId xmlns:a16="http://schemas.microsoft.com/office/drawing/2014/main" id="{07CA37D5-2DF8-AC74-C14C-00A30535B264}"/>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solidFill>
                <a:srgbClr val="0042C3"/>
              </a:solidFill>
              <a:ln w="6350" cap="flat">
                <a:noFill/>
                <a:prstDash val="solid"/>
                <a:miter/>
              </a:ln>
            </p:spPr>
            <p:txBody>
              <a:bodyPr rtlCol="0" anchor="ctr"/>
              <a:lstStyle/>
              <a:p>
                <a:endParaRPr lang="fr-FR"/>
              </a:p>
            </p:txBody>
          </p:sp>
          <p:sp>
            <p:nvSpPr>
              <p:cNvPr id="33" name="Forme libre 32">
                <a:extLst>
                  <a:ext uri="{FF2B5EF4-FFF2-40B4-BE49-F238E27FC236}">
                    <a16:creationId xmlns:a16="http://schemas.microsoft.com/office/drawing/2014/main" id="{6B501629-AB5E-32EB-73C6-71E439716181}"/>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solidFill>
                <a:srgbClr val="0042C3"/>
              </a:solidFill>
              <a:ln w="6350" cap="flat">
                <a:noFill/>
                <a:prstDash val="solid"/>
                <a:miter/>
              </a:ln>
            </p:spPr>
            <p:txBody>
              <a:bodyPr rtlCol="0" anchor="ctr"/>
              <a:lstStyle/>
              <a:p>
                <a:endParaRPr lang="fr-FR"/>
              </a:p>
            </p:txBody>
          </p:sp>
          <p:sp>
            <p:nvSpPr>
              <p:cNvPr id="34" name="Forme libre 33">
                <a:extLst>
                  <a:ext uri="{FF2B5EF4-FFF2-40B4-BE49-F238E27FC236}">
                    <a16:creationId xmlns:a16="http://schemas.microsoft.com/office/drawing/2014/main" id="{DCF50F40-9A8C-DF5D-3C40-377D676F8B30}"/>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solidFill>
                <a:srgbClr val="0042C3"/>
              </a:solidFill>
              <a:ln w="6350" cap="flat">
                <a:noFill/>
                <a:prstDash val="solid"/>
                <a:miter/>
              </a:ln>
            </p:spPr>
            <p:txBody>
              <a:bodyPr rtlCol="0" anchor="ctr"/>
              <a:lstStyle/>
              <a:p>
                <a:endParaRPr lang="fr-FR"/>
              </a:p>
            </p:txBody>
          </p:sp>
        </p:grpSp>
        <p:sp>
          <p:nvSpPr>
            <p:cNvPr id="24" name="Forme libre 23">
              <a:extLst>
                <a:ext uri="{FF2B5EF4-FFF2-40B4-BE49-F238E27FC236}">
                  <a16:creationId xmlns:a16="http://schemas.microsoft.com/office/drawing/2014/main" id="{37203090-3A04-5A7F-3652-5A01CD70A5C2}"/>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solidFill>
              <a:srgbClr val="3C4650"/>
            </a:solidFill>
            <a:ln w="6350" cap="flat">
              <a:noFill/>
              <a:prstDash val="solid"/>
              <a:miter/>
            </a:ln>
          </p:spPr>
          <p:txBody>
            <a:bodyPr rtlCol="0" anchor="ctr"/>
            <a:lstStyle/>
            <a:p>
              <a:endParaRPr lang="fr-FR"/>
            </a:p>
          </p:txBody>
        </p:sp>
      </p:grpSp>
      <p:sp>
        <p:nvSpPr>
          <p:cNvPr id="2" name="Titre 3">
            <a:extLst>
              <a:ext uri="{FF2B5EF4-FFF2-40B4-BE49-F238E27FC236}">
                <a16:creationId xmlns:a16="http://schemas.microsoft.com/office/drawing/2014/main" id="{A66FCA7F-B860-3FC4-3267-346D744B6490}"/>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4" name="Espace réservé du contenu 2">
            <a:extLst>
              <a:ext uri="{FF2B5EF4-FFF2-40B4-BE49-F238E27FC236}">
                <a16:creationId xmlns:a16="http://schemas.microsoft.com/office/drawing/2014/main" id="{A4F627B8-DDE4-EC75-A26F-138BF62FEED7}"/>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82328435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mage-full-3">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4" name="Numero diapositiva">
            <a:extLst>
              <a:ext uri="{FF2B5EF4-FFF2-40B4-BE49-F238E27FC236}">
                <a16:creationId xmlns:a16="http://schemas.microsoft.com/office/drawing/2014/main" id="{36B84DEF-E2AB-D139-D14D-257123852BE1}"/>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bg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56F50DED-29D8-742A-4BA9-A9409D004BCB}"/>
              </a:ext>
            </a:extLst>
          </p:cNvPr>
          <p:cNvGrpSpPr/>
          <p:nvPr userDrawn="1"/>
        </p:nvGrpSpPr>
        <p:grpSpPr>
          <a:xfrm>
            <a:off x="10849252" y="6426857"/>
            <a:ext cx="1041463" cy="412813"/>
            <a:chOff x="10849252" y="6426857"/>
            <a:chExt cx="1041463" cy="412813"/>
          </a:xfrm>
          <a:solidFill>
            <a:schemeClr val="bg1"/>
          </a:solidFill>
        </p:grpSpPr>
        <p:grpSp>
          <p:nvGrpSpPr>
            <p:cNvPr id="8" name="Groupe 7">
              <a:extLst>
                <a:ext uri="{FF2B5EF4-FFF2-40B4-BE49-F238E27FC236}">
                  <a16:creationId xmlns:a16="http://schemas.microsoft.com/office/drawing/2014/main" id="{A99AEE3A-04B1-D7BF-8BC7-966A00E29E6A}"/>
                </a:ext>
              </a:extLst>
            </p:cNvPr>
            <p:cNvGrpSpPr/>
            <p:nvPr userDrawn="1"/>
          </p:nvGrpSpPr>
          <p:grpSpPr>
            <a:xfrm>
              <a:off x="11262256" y="6728799"/>
              <a:ext cx="559307" cy="110871"/>
              <a:chOff x="5737225" y="3747134"/>
              <a:chExt cx="1864359" cy="369570"/>
            </a:xfrm>
            <a:grpFill/>
          </p:grpSpPr>
          <p:sp>
            <p:nvSpPr>
              <p:cNvPr id="10" name="Forme libre 9">
                <a:extLst>
                  <a:ext uri="{FF2B5EF4-FFF2-40B4-BE49-F238E27FC236}">
                    <a16:creationId xmlns:a16="http://schemas.microsoft.com/office/drawing/2014/main" id="{9B90CE6D-8793-C4EB-E929-4A2B1515BB9D}"/>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F3D3CD29-1856-C78A-03AC-77A56FBD8B7A}"/>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91B612C2-DA02-58DC-3CE1-444578208D05}"/>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A17D45D6-A50B-0FEA-76B2-353577B97B4A}"/>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AF381353-EF3C-3C3E-84FC-8EAE6A3F5997}"/>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6B67F750-0EC2-7CE0-3FEA-57B9C6731194}"/>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9D1B5849-8924-F816-3055-B8B97FEB168C}"/>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8" name="Forme libre 17">
                <a:extLst>
                  <a:ext uri="{FF2B5EF4-FFF2-40B4-BE49-F238E27FC236}">
                    <a16:creationId xmlns:a16="http://schemas.microsoft.com/office/drawing/2014/main" id="{E96BFE59-F802-CCD2-D01C-923D391D9CB9}"/>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9" name="Forme libre 8">
              <a:extLst>
                <a:ext uri="{FF2B5EF4-FFF2-40B4-BE49-F238E27FC236}">
                  <a16:creationId xmlns:a16="http://schemas.microsoft.com/office/drawing/2014/main" id="{D58D3B98-F183-6CA7-B372-0218D60FD627}"/>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Titre 3">
            <a:extLst>
              <a:ext uri="{FF2B5EF4-FFF2-40B4-BE49-F238E27FC236}">
                <a16:creationId xmlns:a16="http://schemas.microsoft.com/office/drawing/2014/main" id="{A9D284AA-7FA3-60F4-FE24-49321D530190}"/>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7" name="Espace réservé du contenu 2">
            <a:extLst>
              <a:ext uri="{FF2B5EF4-FFF2-40B4-BE49-F238E27FC236}">
                <a16:creationId xmlns:a16="http://schemas.microsoft.com/office/drawing/2014/main" id="{352FA6E3-193D-3AA4-4C3E-7689765EF068}"/>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213153192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mage-full-4">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BDB4727E-62B8-D377-78E1-08A97A72EA49}"/>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502361B1-CF13-A3F8-16B1-5E2BAA94577A}"/>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179814565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mage-full-5">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A1D9F9CF-6C9D-D2CB-81C9-CBBA71F85ECD}"/>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4C78F852-906C-4DAD-AA96-801D23913608}"/>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322800579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mage-full-6">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4D09CAA0-19C4-1572-4013-A37165540C67}"/>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7D33EAB6-9C16-BC36-CFDD-A8BD9DF809EC}"/>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122328935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mage-full-7">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31E2F6B5-9B9D-D1BE-FD6B-44C1E05522AE}"/>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9CFCA95A-F6F4-DEC0-249F-18F1A8D7D170}"/>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231098136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ex-Agenda-backgroun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57D9DD2-B039-5F0D-F965-83E0A442C1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8" y="0"/>
            <a:ext cx="12192000" cy="6858000"/>
          </a:xfrm>
          <a:prstGeom prst="rect">
            <a:avLst/>
          </a:prstGeom>
        </p:spPr>
      </p:pic>
      <p:sp>
        <p:nvSpPr>
          <p:cNvPr id="48" name="Rectangle 47">
            <a:extLst>
              <a:ext uri="{FF2B5EF4-FFF2-40B4-BE49-F238E27FC236}">
                <a16:creationId xmlns:a16="http://schemas.microsoft.com/office/drawing/2014/main" id="{1BA9C967-0997-40B0-7F42-9F8816D35E51}"/>
              </a:ext>
            </a:extLst>
          </p:cNvPr>
          <p:cNvSpPr/>
          <p:nvPr userDrawn="1"/>
        </p:nvSpPr>
        <p:spPr>
          <a:xfrm>
            <a:off x="-316" y="187462"/>
            <a:ext cx="12192000" cy="6670537"/>
          </a:xfrm>
          <a:prstGeom prst="rect">
            <a:avLst/>
          </a:prstGeom>
          <a:gradFill flip="none" rotWithShape="1">
            <a:gsLst>
              <a:gs pos="0">
                <a:schemeClr val="bg1">
                  <a:alpha val="0"/>
                  <a:lumMod val="100000"/>
                </a:schemeClr>
              </a:gs>
              <a:gs pos="57000">
                <a:schemeClr val="bg1"/>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Titre 3">
            <a:extLst>
              <a:ext uri="{FF2B5EF4-FFF2-40B4-BE49-F238E27FC236}">
                <a16:creationId xmlns:a16="http://schemas.microsoft.com/office/drawing/2014/main" id="{61A35140-CAA3-B48F-59F7-860B385C592C}"/>
              </a:ext>
            </a:extLst>
          </p:cNvPr>
          <p:cNvSpPr>
            <a:spLocks noGrp="1"/>
          </p:cNvSpPr>
          <p:nvPr>
            <p:ph type="title" hasCustomPrompt="1"/>
          </p:nvPr>
        </p:nvSpPr>
        <p:spPr>
          <a:xfrm>
            <a:off x="467999" y="288000"/>
            <a:ext cx="11255687" cy="468000"/>
          </a:xfrm>
          <a:prstGeom prst="rect">
            <a:avLst/>
          </a:prstGeom>
        </p:spPr>
        <p:txBody>
          <a:bodyPr/>
          <a:lstStyle>
            <a:lvl1pPr>
              <a:defRPr sz="2400" b="1" i="0">
                <a:solidFill>
                  <a:schemeClr val="bg1"/>
                </a:solidFill>
                <a:latin typeface="Hurme Geometric Sans 1" panose="020B0500020000000000" pitchFamily="34" charset="77"/>
              </a:defRPr>
            </a:lvl1pPr>
          </a:lstStyle>
          <a:p>
            <a:r>
              <a:rPr lang="en-GB"/>
              <a:t>Index | Agenda</a:t>
            </a:r>
          </a:p>
        </p:txBody>
      </p:sp>
      <p:sp>
        <p:nvSpPr>
          <p:cNvPr id="7" name="Espace réservé du texte 4">
            <a:extLst>
              <a:ext uri="{FF2B5EF4-FFF2-40B4-BE49-F238E27FC236}">
                <a16:creationId xmlns:a16="http://schemas.microsoft.com/office/drawing/2014/main" id="{EF16799F-C51F-BF06-A310-241B626ACF9F}"/>
              </a:ext>
            </a:extLst>
          </p:cNvPr>
          <p:cNvSpPr>
            <a:spLocks noGrp="1"/>
          </p:cNvSpPr>
          <p:nvPr>
            <p:ph type="body" sz="quarter" idx="11" hasCustomPrompt="1"/>
          </p:nvPr>
        </p:nvSpPr>
        <p:spPr>
          <a:xfrm>
            <a:off x="468313" y="1080000"/>
            <a:ext cx="5400859" cy="4689475"/>
          </a:xfrm>
          <a:prstGeom prst="rect">
            <a:avLst/>
          </a:prstGeom>
        </p:spPr>
        <p:txBody>
          <a:bodyPr/>
          <a:lstStyle>
            <a:lvl1pPr marL="342900" indent="-342900">
              <a:buClr>
                <a:schemeClr val="accent2"/>
              </a:buClr>
              <a:buFont typeface="+mj-lt"/>
              <a:buAutoNum type="arabicPeriod"/>
              <a:defRPr b="0" i="0">
                <a:solidFill>
                  <a:schemeClr val="tx1"/>
                </a:solidFill>
                <a:latin typeface="Hurme Geometric Sans 1" panose="020B0500020000000000" pitchFamily="34" charset="77"/>
              </a:defRPr>
            </a:lvl1pPr>
          </a:lstStyle>
          <a:p>
            <a:r>
              <a:rPr lang="en-GB"/>
              <a:t># Part 1 // Description</a:t>
            </a:r>
          </a:p>
          <a:p>
            <a:r>
              <a:rPr lang="en-GB"/>
              <a:t># Part 2 // Description</a:t>
            </a:r>
          </a:p>
          <a:p>
            <a:r>
              <a:rPr lang="en-GB"/>
              <a:t># Part 3 // Description</a:t>
            </a:r>
          </a:p>
          <a:p>
            <a:r>
              <a:rPr lang="en-GB"/>
              <a:t># Part 4 // Description</a:t>
            </a:r>
          </a:p>
          <a:p>
            <a:r>
              <a:rPr lang="en-GB"/>
              <a:t># Part 5 // Description</a:t>
            </a:r>
          </a:p>
          <a:p>
            <a:r>
              <a:rPr lang="en-GB"/>
              <a:t># Part 6 // Description</a:t>
            </a:r>
          </a:p>
        </p:txBody>
      </p:sp>
      <p:sp>
        <p:nvSpPr>
          <p:cNvPr id="8" name="Strictly confidential - for internal use only. Do not share or forward.">
            <a:extLst>
              <a:ext uri="{FF2B5EF4-FFF2-40B4-BE49-F238E27FC236}">
                <a16:creationId xmlns:a16="http://schemas.microsoft.com/office/drawing/2014/main" id="{F2BE439B-3229-1E23-72DD-6A6180EBE72C}"/>
              </a:ext>
            </a:extLst>
          </p:cNvPr>
          <p:cNvSpPr txBox="1"/>
          <p:nvPr userDrawn="1"/>
        </p:nvSpPr>
        <p:spPr>
          <a:xfrm>
            <a:off x="4478774" y="6498001"/>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tx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22" name="Connecteur droit 21">
            <a:extLst>
              <a:ext uri="{FF2B5EF4-FFF2-40B4-BE49-F238E27FC236}">
                <a16:creationId xmlns:a16="http://schemas.microsoft.com/office/drawing/2014/main" id="{F54B7DA3-715D-B58E-8CA8-31C4F054EDC3}"/>
              </a:ext>
            </a:extLst>
          </p:cNvPr>
          <p:cNvCxnSpPr>
            <a:cxnSpLocks/>
          </p:cNvCxnSpPr>
          <p:nvPr userDrawn="1"/>
        </p:nvCxnSpPr>
        <p:spPr>
          <a:xfrm>
            <a:off x="336000" y="6372001"/>
            <a:ext cx="11520000" cy="0"/>
          </a:xfrm>
          <a:prstGeom prst="line">
            <a:avLst/>
          </a:prstGeom>
          <a:noFill/>
          <a:ln w="635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3" name="CasellaDiTesto 5">
            <a:extLst>
              <a:ext uri="{FF2B5EF4-FFF2-40B4-BE49-F238E27FC236}">
                <a16:creationId xmlns:a16="http://schemas.microsoft.com/office/drawing/2014/main" id="{C547B6BB-6828-8BA2-BB6A-7473F8BE6CC7}"/>
              </a:ext>
            </a:extLst>
          </p:cNvPr>
          <p:cNvSpPr txBox="1"/>
          <p:nvPr userDrawn="1"/>
        </p:nvSpPr>
        <p:spPr>
          <a:xfrm>
            <a:off x="334800" y="6482798"/>
            <a:ext cx="1086306"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it-IT" sz="800" b="0" i="0" u="none" strike="noStrike" cap="none" spc="0" normalizeH="0" baseline="0">
                <a:ln>
                  <a:noFill/>
                </a:ln>
                <a:solidFill>
                  <a:schemeClr val="tx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4" name="Espace réservé du texte 4">
            <a:extLst>
              <a:ext uri="{FF2B5EF4-FFF2-40B4-BE49-F238E27FC236}">
                <a16:creationId xmlns:a16="http://schemas.microsoft.com/office/drawing/2014/main" id="{9E209644-1EFA-6833-CE12-D34E114170EF}"/>
              </a:ext>
            </a:extLst>
          </p:cNvPr>
          <p:cNvSpPr>
            <a:spLocks noGrp="1"/>
          </p:cNvSpPr>
          <p:nvPr>
            <p:ph type="body" sz="quarter" idx="12" hasCustomPrompt="1"/>
          </p:nvPr>
        </p:nvSpPr>
        <p:spPr>
          <a:xfrm>
            <a:off x="6322828" y="1080000"/>
            <a:ext cx="5400859" cy="4689475"/>
          </a:xfrm>
          <a:prstGeom prst="rect">
            <a:avLst/>
          </a:prstGeom>
        </p:spPr>
        <p:txBody>
          <a:bodyPr/>
          <a:lstStyle>
            <a:lvl1pPr marL="0" indent="0">
              <a:buClr>
                <a:srgbClr val="0042C3"/>
              </a:buClr>
              <a:buFontTx/>
              <a:buNone/>
              <a:defRPr b="0" i="0">
                <a:solidFill>
                  <a:schemeClr val="tx1"/>
                </a:solidFill>
                <a:latin typeface="Hurme Geometric Sans 1" panose="020B0500020000000000" pitchFamily="34" charset="77"/>
              </a:defRPr>
            </a:lvl1pPr>
          </a:lstStyle>
          <a:p>
            <a:r>
              <a:rPr lang="en-GB"/>
              <a:t>Second block of text.</a:t>
            </a:r>
            <a:br>
              <a:rPr lang="en-GB"/>
            </a:br>
            <a:r>
              <a:rPr lang="en-GB"/>
              <a:t>Can be used for additional information.</a:t>
            </a:r>
          </a:p>
          <a:p>
            <a:r>
              <a:rPr lang="en-GB"/>
              <a:t>If you don't need this block, simply delete it.</a:t>
            </a:r>
          </a:p>
        </p:txBody>
      </p:sp>
      <p:sp>
        <p:nvSpPr>
          <p:cNvPr id="2" name="Numero diapositiva">
            <a:extLst>
              <a:ext uri="{FF2B5EF4-FFF2-40B4-BE49-F238E27FC236}">
                <a16:creationId xmlns:a16="http://schemas.microsoft.com/office/drawing/2014/main" id="{93C9695B-74E5-38A1-73F4-FBA8DE5E6447}"/>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
        <p:nvSpPr>
          <p:cNvPr id="3" name="Rectangle 2">
            <a:extLst>
              <a:ext uri="{FF2B5EF4-FFF2-40B4-BE49-F238E27FC236}">
                <a16:creationId xmlns:a16="http://schemas.microsoft.com/office/drawing/2014/main" id="{3B309272-F517-637E-2697-A3779963D5C0}"/>
              </a:ext>
            </a:extLst>
          </p:cNvPr>
          <p:cNvSpPr/>
          <p:nvPr userDrawn="1"/>
        </p:nvSpPr>
        <p:spPr>
          <a:xfrm>
            <a:off x="-316" y="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5" name="Groupe 4">
            <a:extLst>
              <a:ext uri="{FF2B5EF4-FFF2-40B4-BE49-F238E27FC236}">
                <a16:creationId xmlns:a16="http://schemas.microsoft.com/office/drawing/2014/main" id="{7F7F521B-9CC6-C0AA-1BA1-993331D2EEAA}"/>
              </a:ext>
            </a:extLst>
          </p:cNvPr>
          <p:cNvGrpSpPr/>
          <p:nvPr userDrawn="1"/>
        </p:nvGrpSpPr>
        <p:grpSpPr>
          <a:xfrm>
            <a:off x="10849252" y="6426857"/>
            <a:ext cx="1041463" cy="412813"/>
            <a:chOff x="10849252" y="6426857"/>
            <a:chExt cx="1041463" cy="412813"/>
          </a:xfrm>
        </p:grpSpPr>
        <p:grpSp>
          <p:nvGrpSpPr>
            <p:cNvPr id="9" name="Groupe 8">
              <a:extLst>
                <a:ext uri="{FF2B5EF4-FFF2-40B4-BE49-F238E27FC236}">
                  <a16:creationId xmlns:a16="http://schemas.microsoft.com/office/drawing/2014/main" id="{772D1E6B-4CA2-C4C9-5998-3E3E14EE8546}"/>
                </a:ext>
              </a:extLst>
            </p:cNvPr>
            <p:cNvGrpSpPr/>
            <p:nvPr userDrawn="1"/>
          </p:nvGrpSpPr>
          <p:grpSpPr>
            <a:xfrm>
              <a:off x="11262256" y="6728799"/>
              <a:ext cx="559307" cy="110871"/>
              <a:chOff x="5737225" y="3747134"/>
              <a:chExt cx="1864359" cy="369570"/>
            </a:xfrm>
          </p:grpSpPr>
          <p:sp>
            <p:nvSpPr>
              <p:cNvPr id="11" name="Forme libre 10">
                <a:extLst>
                  <a:ext uri="{FF2B5EF4-FFF2-40B4-BE49-F238E27FC236}">
                    <a16:creationId xmlns:a16="http://schemas.microsoft.com/office/drawing/2014/main" id="{2D39AC78-F952-8BAE-09FB-5FD89AF2870A}"/>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solidFill>
                <a:srgbClr val="0042C3"/>
              </a:solid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0182E932-DAB9-BACB-9D56-99726F55723A}"/>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4D4CF5BD-22B3-3253-1B7A-FD2E343A88EB}"/>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3452D7EF-7F9A-6A2A-B8DE-71340E4D9752}"/>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solidFill>
                <a:srgbClr val="0042C3"/>
              </a:solid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93DA6607-E0AC-A388-4E70-B9ED9D7A2ABA}"/>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solidFill>
                <a:srgbClr val="0042C3"/>
              </a:solid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248A7B21-B213-BAA2-CB63-E22D119B5E3C}"/>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solidFill>
                <a:srgbClr val="0042C3"/>
              </a:solidFill>
              <a:ln w="6350" cap="flat">
                <a:noFill/>
                <a:prstDash val="solid"/>
                <a:miter/>
              </a:ln>
            </p:spPr>
            <p:txBody>
              <a:bodyPr rtlCol="0" anchor="ctr"/>
              <a:lstStyle/>
              <a:p>
                <a:endParaRPr lang="fr-FR"/>
              </a:p>
            </p:txBody>
          </p:sp>
          <p:sp>
            <p:nvSpPr>
              <p:cNvPr id="17" name="Forme libre 16">
                <a:extLst>
                  <a:ext uri="{FF2B5EF4-FFF2-40B4-BE49-F238E27FC236}">
                    <a16:creationId xmlns:a16="http://schemas.microsoft.com/office/drawing/2014/main" id="{A62A1EE6-6495-EB33-1A0F-A6392D951003}"/>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solidFill>
                <a:srgbClr val="0042C3"/>
              </a:solidFill>
              <a:ln w="6350" cap="flat">
                <a:noFill/>
                <a:prstDash val="solid"/>
                <a:miter/>
              </a:ln>
            </p:spPr>
            <p:txBody>
              <a:bodyPr rtlCol="0" anchor="ctr"/>
              <a:lstStyle/>
              <a:p>
                <a:endParaRPr lang="fr-FR"/>
              </a:p>
            </p:txBody>
          </p:sp>
          <p:sp>
            <p:nvSpPr>
              <p:cNvPr id="18" name="Forme libre 17">
                <a:extLst>
                  <a:ext uri="{FF2B5EF4-FFF2-40B4-BE49-F238E27FC236}">
                    <a16:creationId xmlns:a16="http://schemas.microsoft.com/office/drawing/2014/main" id="{44684EC5-D31E-C81D-4ECF-2C01B28D6B99}"/>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solidFill>
                <a:srgbClr val="0042C3"/>
              </a:solidFill>
              <a:ln w="6350" cap="flat">
                <a:noFill/>
                <a:prstDash val="solid"/>
                <a:miter/>
              </a:ln>
            </p:spPr>
            <p:txBody>
              <a:bodyPr rtlCol="0" anchor="ctr"/>
              <a:lstStyle/>
              <a:p>
                <a:endParaRPr lang="fr-FR"/>
              </a:p>
            </p:txBody>
          </p:sp>
        </p:grpSp>
        <p:sp>
          <p:nvSpPr>
            <p:cNvPr id="10" name="Forme libre 9">
              <a:extLst>
                <a:ext uri="{FF2B5EF4-FFF2-40B4-BE49-F238E27FC236}">
                  <a16:creationId xmlns:a16="http://schemas.microsoft.com/office/drawing/2014/main" id="{D47E41A4-BB7C-B425-C609-7CF318D28377}"/>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solidFill>
              <a:srgbClr val="3C4650"/>
            </a:solidFill>
            <a:ln w="6350" cap="flat">
              <a:noFill/>
              <a:prstDash val="solid"/>
              <a:miter/>
            </a:ln>
          </p:spPr>
          <p:txBody>
            <a:bodyPr rtlCol="0" anchor="ctr"/>
            <a:lstStyle/>
            <a:p>
              <a:endParaRPr lang="fr-FR"/>
            </a:p>
          </p:txBody>
        </p:sp>
      </p:grpSp>
      <p:pic>
        <p:nvPicPr>
          <p:cNvPr id="19" name="Image 18">
            <a:extLst>
              <a:ext uri="{FF2B5EF4-FFF2-40B4-BE49-F238E27FC236}">
                <a16:creationId xmlns:a16="http://schemas.microsoft.com/office/drawing/2014/main" id="{73F3B836-DABC-BA69-D5E1-CFEA3D70391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361" b="16646"/>
          <a:stretch/>
        </p:blipFill>
        <p:spPr>
          <a:xfrm>
            <a:off x="9911406" y="3130178"/>
            <a:ext cx="2280594" cy="3241822"/>
          </a:xfrm>
          <a:prstGeom prst="rect">
            <a:avLst/>
          </a:prstGeom>
        </p:spPr>
      </p:pic>
    </p:spTree>
    <p:extLst>
      <p:ext uri="{BB962C8B-B14F-4D97-AF65-F5344CB8AC3E}">
        <p14:creationId xmlns:p14="http://schemas.microsoft.com/office/powerpoint/2010/main" val="201648431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mage-full-8">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BD767BDC-BD3B-C885-B2D4-612123B28F33}"/>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75E8E551-80DA-EF68-952E-887FDAF69D52}"/>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30988748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mage-full-9">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37A46EB1-2787-7FCE-32B6-2B142D80617A}"/>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511A48C4-8B88-397B-E24B-AFB9913AF35E}"/>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221712168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full-10">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36630"/>
            <a:ext cx="1565120"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Medical &amp; Professional Affairs 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9" name="Titre 3">
            <a:extLst>
              <a:ext uri="{FF2B5EF4-FFF2-40B4-BE49-F238E27FC236}">
                <a16:creationId xmlns:a16="http://schemas.microsoft.com/office/drawing/2014/main" id="{5D73FEEB-7501-3320-523F-0347C755DC37}"/>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21" name="Espace réservé du contenu 2">
            <a:extLst>
              <a:ext uri="{FF2B5EF4-FFF2-40B4-BE49-F238E27FC236}">
                <a16:creationId xmlns:a16="http://schemas.microsoft.com/office/drawing/2014/main" id="{16D25DFE-F300-5311-E396-E91CA41130A8}"/>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138161274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mage-full-11">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1461042"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Medical &amp; Professional Affairs</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0388EEFC-2183-10B6-D3BF-E15ADDF3EC7A}"/>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7AF471B2-1272-D5A5-3685-C1D8B94EDBA2}"/>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19" name="Strictly confidential - for internal use only. Do not share or forward.">
            <a:extLst>
              <a:ext uri="{FF2B5EF4-FFF2-40B4-BE49-F238E27FC236}">
                <a16:creationId xmlns:a16="http://schemas.microsoft.com/office/drawing/2014/main" id="{47C26CD6-85AF-F120-4DBD-F1AACCA4C71C}"/>
              </a:ext>
            </a:extLst>
          </p:cNvPr>
          <p:cNvSpPr txBox="1"/>
          <p:nvPr userDrawn="1"/>
        </p:nvSpPr>
        <p:spPr>
          <a:xfrm>
            <a:off x="4142117" y="6463111"/>
            <a:ext cx="3249995" cy="107722"/>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800" b="0">
                <a:solidFill>
                  <a:srgbClr val="BCBEC0"/>
                </a:solidFill>
                <a:latin typeface="+mn-lt"/>
                <a:ea typeface="+mn-ea"/>
                <a:cs typeface="+mn-cs"/>
                <a:sym typeface="Arial"/>
              </a:defRPr>
            </a:lvl1pPr>
          </a:lstStyle>
          <a:p>
            <a:pPr algn="ctr"/>
            <a:r>
              <a:rPr lang="en-US" sz="700">
                <a:solidFill>
                  <a:schemeClr val="bg1"/>
                </a:solidFill>
                <a:latin typeface="Arial" panose="020B0604020202020204" pitchFamily="34" charset="0"/>
                <a:cs typeface="Arial" panose="020B0604020202020204" pitchFamily="34" charset="0"/>
              </a:rPr>
              <a:t>© Essilor International– September 2025</a:t>
            </a:r>
            <a:r>
              <a:rPr lang="en-US" sz="700" baseline="0">
                <a:solidFill>
                  <a:schemeClr val="bg1"/>
                </a:solidFill>
                <a:latin typeface="Arial" panose="020B0604020202020204" pitchFamily="34" charset="0"/>
                <a:cs typeface="Arial" panose="020B0604020202020204" pitchFamily="34" charset="0"/>
              </a:rPr>
              <a:t>-</a:t>
            </a:r>
            <a:r>
              <a:rPr sz="700">
                <a:solidFill>
                  <a:schemeClr val="bg1"/>
                </a:solidFill>
                <a:latin typeface="Arial" panose="020B0604020202020204" pitchFamily="34" charset="0"/>
                <a:cs typeface="Arial" panose="020B0604020202020204" pitchFamily="34" charset="0"/>
              </a:rPr>
              <a:t> </a:t>
            </a:r>
            <a:r>
              <a:rPr lang="en-GB" sz="700">
                <a:solidFill>
                  <a:schemeClr val="bg1"/>
                </a:solidFill>
                <a:latin typeface="Arial" panose="020B0604020202020204" pitchFamily="34" charset="0"/>
                <a:cs typeface="Arial" panose="020B0604020202020204" pitchFamily="34" charset="0"/>
              </a:rPr>
              <a:t>All rights reserved</a:t>
            </a:r>
            <a:endParaRPr sz="7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912195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mage-full-12">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80149601-6892-6383-2064-B34A0949188B}"/>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BCD97125-B9F6-3510-7788-45630617AC1D}"/>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407072157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mage-full-13">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7EFA65D1-76DD-B927-F7D5-BB960442F0B1}"/>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636B1EC8-0FAE-2324-16CF-3FF6CBD5E499}"/>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296515053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mage-full-14">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0AA45E41-9C2D-2175-F8FB-552C4A5D5713}"/>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171B86F6-4F55-4754-0833-5534A322828E}"/>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69169420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mage-full-15">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38887101-7849-FBFF-0DC9-6503C593A92F}"/>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FA07ACAF-AEA0-D98A-D31C-A6591092D45E}"/>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259568819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mage-full-16">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C11A0CBD-76AA-6BB9-0DDF-A903005250F7}"/>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B2C0CD4B-B967-9FF8-E2BD-82639ED484AF}"/>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124502847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mage-full-17">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B85EE891-D7F3-BF75-349B-0C6AC2B712AF}"/>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68133A5C-F8D6-8DA8-E706-6325D4C5D6FE}"/>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252896578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ex-Agenda">
    <p:bg>
      <p:bgPr>
        <a:solidFill>
          <a:schemeClr val="bg1"/>
        </a:solidFill>
        <a:effectLst/>
      </p:bgPr>
    </p:bg>
    <p:spTree>
      <p:nvGrpSpPr>
        <p:cNvPr id="1" name=""/>
        <p:cNvGrpSpPr/>
        <p:nvPr/>
      </p:nvGrpSpPr>
      <p:grpSpPr>
        <a:xfrm>
          <a:off x="0" y="0"/>
          <a:ext cx="0" cy="0"/>
          <a:chOff x="0" y="0"/>
          <a:chExt cx="0" cy="0"/>
        </a:xfrm>
      </p:grpSpPr>
      <p:sp>
        <p:nvSpPr>
          <p:cNvPr id="6" name="Titre 3">
            <a:extLst>
              <a:ext uri="{FF2B5EF4-FFF2-40B4-BE49-F238E27FC236}">
                <a16:creationId xmlns:a16="http://schemas.microsoft.com/office/drawing/2014/main" id="{61A35140-CAA3-B48F-59F7-860B385C592C}"/>
              </a:ext>
            </a:extLst>
          </p:cNvPr>
          <p:cNvSpPr>
            <a:spLocks noGrp="1"/>
          </p:cNvSpPr>
          <p:nvPr>
            <p:ph type="title" hasCustomPrompt="1"/>
          </p:nvPr>
        </p:nvSpPr>
        <p:spPr>
          <a:xfrm>
            <a:off x="467999" y="288000"/>
            <a:ext cx="11255687" cy="468000"/>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Index | Agenda</a:t>
            </a:r>
          </a:p>
        </p:txBody>
      </p:sp>
      <p:sp>
        <p:nvSpPr>
          <p:cNvPr id="7" name="Espace réservé du texte 4">
            <a:extLst>
              <a:ext uri="{FF2B5EF4-FFF2-40B4-BE49-F238E27FC236}">
                <a16:creationId xmlns:a16="http://schemas.microsoft.com/office/drawing/2014/main" id="{EF16799F-C51F-BF06-A310-241B626ACF9F}"/>
              </a:ext>
            </a:extLst>
          </p:cNvPr>
          <p:cNvSpPr>
            <a:spLocks noGrp="1"/>
          </p:cNvSpPr>
          <p:nvPr>
            <p:ph type="body" sz="quarter" idx="11" hasCustomPrompt="1"/>
          </p:nvPr>
        </p:nvSpPr>
        <p:spPr>
          <a:xfrm>
            <a:off x="468313" y="1080000"/>
            <a:ext cx="5400859" cy="4689475"/>
          </a:xfrm>
          <a:prstGeom prst="rect">
            <a:avLst/>
          </a:prstGeom>
        </p:spPr>
        <p:txBody>
          <a:bodyPr/>
          <a:lstStyle>
            <a:lvl1pPr marL="342900" indent="-342900">
              <a:buClr>
                <a:schemeClr val="accent2"/>
              </a:buClr>
              <a:buFont typeface="+mj-lt"/>
              <a:buAutoNum type="arabicPeriod"/>
              <a:defRPr b="0" i="0">
                <a:solidFill>
                  <a:schemeClr val="tx1"/>
                </a:solidFill>
                <a:latin typeface="Hurme Geometric Sans 1" panose="020B0500020000000000" pitchFamily="34" charset="77"/>
              </a:defRPr>
            </a:lvl1pPr>
          </a:lstStyle>
          <a:p>
            <a:r>
              <a:rPr lang="en-GB"/>
              <a:t># Part 1 // Description</a:t>
            </a:r>
          </a:p>
          <a:p>
            <a:r>
              <a:rPr lang="en-GB"/>
              <a:t># Part 2 // Description</a:t>
            </a:r>
          </a:p>
          <a:p>
            <a:r>
              <a:rPr lang="en-GB"/>
              <a:t># Part 3 // Description</a:t>
            </a:r>
          </a:p>
          <a:p>
            <a:r>
              <a:rPr lang="en-GB"/>
              <a:t># Part 4 // Description</a:t>
            </a:r>
          </a:p>
          <a:p>
            <a:r>
              <a:rPr lang="en-GB"/>
              <a:t># Part 5 // Description</a:t>
            </a:r>
          </a:p>
          <a:p>
            <a:r>
              <a:rPr lang="en-GB"/>
              <a:t># Part 6 // Description</a:t>
            </a:r>
          </a:p>
        </p:txBody>
      </p:sp>
      <p:sp>
        <p:nvSpPr>
          <p:cNvPr id="8" name="Strictly confidential - for internal use only. Do not share or forward.">
            <a:extLst>
              <a:ext uri="{FF2B5EF4-FFF2-40B4-BE49-F238E27FC236}">
                <a16:creationId xmlns:a16="http://schemas.microsoft.com/office/drawing/2014/main" id="{F2BE439B-3229-1E23-72DD-6A6180EBE72C}"/>
              </a:ext>
            </a:extLst>
          </p:cNvPr>
          <p:cNvSpPr txBox="1"/>
          <p:nvPr userDrawn="1"/>
        </p:nvSpPr>
        <p:spPr>
          <a:xfrm>
            <a:off x="4478774" y="6498001"/>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tx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22" name="Connecteur droit 21">
            <a:extLst>
              <a:ext uri="{FF2B5EF4-FFF2-40B4-BE49-F238E27FC236}">
                <a16:creationId xmlns:a16="http://schemas.microsoft.com/office/drawing/2014/main" id="{F54B7DA3-715D-B58E-8CA8-31C4F054EDC3}"/>
              </a:ext>
            </a:extLst>
          </p:cNvPr>
          <p:cNvCxnSpPr>
            <a:cxnSpLocks/>
          </p:cNvCxnSpPr>
          <p:nvPr userDrawn="1"/>
        </p:nvCxnSpPr>
        <p:spPr>
          <a:xfrm>
            <a:off x="336000" y="6372001"/>
            <a:ext cx="11520000" cy="0"/>
          </a:xfrm>
          <a:prstGeom prst="line">
            <a:avLst/>
          </a:prstGeom>
          <a:noFill/>
          <a:ln w="635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4" name="Espace réservé du texte 4">
            <a:extLst>
              <a:ext uri="{FF2B5EF4-FFF2-40B4-BE49-F238E27FC236}">
                <a16:creationId xmlns:a16="http://schemas.microsoft.com/office/drawing/2014/main" id="{9E209644-1EFA-6833-CE12-D34E114170EF}"/>
              </a:ext>
            </a:extLst>
          </p:cNvPr>
          <p:cNvSpPr>
            <a:spLocks noGrp="1"/>
          </p:cNvSpPr>
          <p:nvPr>
            <p:ph type="body" sz="quarter" idx="12" hasCustomPrompt="1"/>
          </p:nvPr>
        </p:nvSpPr>
        <p:spPr>
          <a:xfrm>
            <a:off x="6322828" y="1080000"/>
            <a:ext cx="5400859" cy="4689475"/>
          </a:xfrm>
          <a:prstGeom prst="rect">
            <a:avLst/>
          </a:prstGeom>
        </p:spPr>
        <p:txBody>
          <a:bodyPr/>
          <a:lstStyle>
            <a:lvl1pPr marL="0" indent="0">
              <a:buClr>
                <a:srgbClr val="0042C3"/>
              </a:buClr>
              <a:buFontTx/>
              <a:buNone/>
              <a:defRPr b="0" i="0">
                <a:solidFill>
                  <a:schemeClr val="tx1"/>
                </a:solidFill>
                <a:latin typeface="Hurme Geometric Sans 1" panose="020B0500020000000000" pitchFamily="34" charset="77"/>
              </a:defRPr>
            </a:lvl1pPr>
          </a:lstStyle>
          <a:p>
            <a:r>
              <a:rPr lang="en-GB"/>
              <a:t>Second block of text.</a:t>
            </a:r>
            <a:br>
              <a:rPr lang="en-GB"/>
            </a:br>
            <a:r>
              <a:rPr lang="en-GB"/>
              <a:t>Can be used for additional information.</a:t>
            </a:r>
          </a:p>
          <a:p>
            <a:r>
              <a:rPr lang="en-GB"/>
              <a:t>If you don't need this block, simply delete it.</a:t>
            </a:r>
          </a:p>
        </p:txBody>
      </p:sp>
      <p:sp>
        <p:nvSpPr>
          <p:cNvPr id="2" name="Numero diapositiva">
            <a:extLst>
              <a:ext uri="{FF2B5EF4-FFF2-40B4-BE49-F238E27FC236}">
                <a16:creationId xmlns:a16="http://schemas.microsoft.com/office/drawing/2014/main" id="{93C9695B-74E5-38A1-73F4-FBA8DE5E6447}"/>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
        <p:nvSpPr>
          <p:cNvPr id="3" name="Rectangle 2">
            <a:extLst>
              <a:ext uri="{FF2B5EF4-FFF2-40B4-BE49-F238E27FC236}">
                <a16:creationId xmlns:a16="http://schemas.microsoft.com/office/drawing/2014/main" id="{3B309272-F517-637E-2697-A3779963D5C0}"/>
              </a:ext>
            </a:extLst>
          </p:cNvPr>
          <p:cNvSpPr/>
          <p:nvPr userDrawn="1"/>
        </p:nvSpPr>
        <p:spPr>
          <a:xfrm>
            <a:off x="-316" y="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5" name="Groupe 4">
            <a:extLst>
              <a:ext uri="{FF2B5EF4-FFF2-40B4-BE49-F238E27FC236}">
                <a16:creationId xmlns:a16="http://schemas.microsoft.com/office/drawing/2014/main" id="{7F7F521B-9CC6-C0AA-1BA1-993331D2EEAA}"/>
              </a:ext>
            </a:extLst>
          </p:cNvPr>
          <p:cNvGrpSpPr/>
          <p:nvPr userDrawn="1"/>
        </p:nvGrpSpPr>
        <p:grpSpPr>
          <a:xfrm>
            <a:off x="10849252" y="6426857"/>
            <a:ext cx="1041463" cy="412813"/>
            <a:chOff x="10849252" y="6426857"/>
            <a:chExt cx="1041463" cy="412813"/>
          </a:xfrm>
        </p:grpSpPr>
        <p:grpSp>
          <p:nvGrpSpPr>
            <p:cNvPr id="9" name="Groupe 8">
              <a:extLst>
                <a:ext uri="{FF2B5EF4-FFF2-40B4-BE49-F238E27FC236}">
                  <a16:creationId xmlns:a16="http://schemas.microsoft.com/office/drawing/2014/main" id="{772D1E6B-4CA2-C4C9-5998-3E3E14EE8546}"/>
                </a:ext>
              </a:extLst>
            </p:cNvPr>
            <p:cNvGrpSpPr/>
            <p:nvPr userDrawn="1"/>
          </p:nvGrpSpPr>
          <p:grpSpPr>
            <a:xfrm>
              <a:off x="11262256" y="6728799"/>
              <a:ext cx="559307" cy="110871"/>
              <a:chOff x="5737225" y="3747134"/>
              <a:chExt cx="1864359" cy="369570"/>
            </a:xfrm>
          </p:grpSpPr>
          <p:sp>
            <p:nvSpPr>
              <p:cNvPr id="11" name="Forme libre 10">
                <a:extLst>
                  <a:ext uri="{FF2B5EF4-FFF2-40B4-BE49-F238E27FC236}">
                    <a16:creationId xmlns:a16="http://schemas.microsoft.com/office/drawing/2014/main" id="{2D39AC78-F952-8BAE-09FB-5FD89AF2870A}"/>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solidFill>
                <a:srgbClr val="0042C3"/>
              </a:solid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0182E932-DAB9-BACB-9D56-99726F55723A}"/>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4D4CF5BD-22B3-3253-1B7A-FD2E343A88EB}"/>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3452D7EF-7F9A-6A2A-B8DE-71340E4D9752}"/>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solidFill>
                <a:srgbClr val="0042C3"/>
              </a:solid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93DA6607-E0AC-A388-4E70-B9ED9D7A2ABA}"/>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solidFill>
                <a:srgbClr val="0042C3"/>
              </a:solid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248A7B21-B213-BAA2-CB63-E22D119B5E3C}"/>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solidFill>
                <a:srgbClr val="0042C3"/>
              </a:solidFill>
              <a:ln w="6350" cap="flat">
                <a:noFill/>
                <a:prstDash val="solid"/>
                <a:miter/>
              </a:ln>
            </p:spPr>
            <p:txBody>
              <a:bodyPr rtlCol="0" anchor="ctr"/>
              <a:lstStyle/>
              <a:p>
                <a:endParaRPr lang="fr-FR"/>
              </a:p>
            </p:txBody>
          </p:sp>
          <p:sp>
            <p:nvSpPr>
              <p:cNvPr id="17" name="Forme libre 16">
                <a:extLst>
                  <a:ext uri="{FF2B5EF4-FFF2-40B4-BE49-F238E27FC236}">
                    <a16:creationId xmlns:a16="http://schemas.microsoft.com/office/drawing/2014/main" id="{A62A1EE6-6495-EB33-1A0F-A6392D951003}"/>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solidFill>
                <a:srgbClr val="0042C3"/>
              </a:solidFill>
              <a:ln w="6350" cap="flat">
                <a:noFill/>
                <a:prstDash val="solid"/>
                <a:miter/>
              </a:ln>
            </p:spPr>
            <p:txBody>
              <a:bodyPr rtlCol="0" anchor="ctr"/>
              <a:lstStyle/>
              <a:p>
                <a:endParaRPr lang="fr-FR"/>
              </a:p>
            </p:txBody>
          </p:sp>
          <p:sp>
            <p:nvSpPr>
              <p:cNvPr id="18" name="Forme libre 17">
                <a:extLst>
                  <a:ext uri="{FF2B5EF4-FFF2-40B4-BE49-F238E27FC236}">
                    <a16:creationId xmlns:a16="http://schemas.microsoft.com/office/drawing/2014/main" id="{44684EC5-D31E-C81D-4ECF-2C01B28D6B99}"/>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solidFill>
                <a:srgbClr val="0042C3"/>
              </a:solidFill>
              <a:ln w="6350" cap="flat">
                <a:noFill/>
                <a:prstDash val="solid"/>
                <a:miter/>
              </a:ln>
            </p:spPr>
            <p:txBody>
              <a:bodyPr rtlCol="0" anchor="ctr"/>
              <a:lstStyle/>
              <a:p>
                <a:endParaRPr lang="fr-FR"/>
              </a:p>
            </p:txBody>
          </p:sp>
        </p:grpSp>
        <p:sp>
          <p:nvSpPr>
            <p:cNvPr id="10" name="Forme libre 9">
              <a:extLst>
                <a:ext uri="{FF2B5EF4-FFF2-40B4-BE49-F238E27FC236}">
                  <a16:creationId xmlns:a16="http://schemas.microsoft.com/office/drawing/2014/main" id="{D47E41A4-BB7C-B425-C609-7CF318D28377}"/>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solidFill>
              <a:srgbClr val="3C4650"/>
            </a:solidFill>
            <a:ln w="6350" cap="flat">
              <a:noFill/>
              <a:prstDash val="solid"/>
              <a:miter/>
            </a:ln>
          </p:spPr>
          <p:txBody>
            <a:bodyPr rtlCol="0" anchor="ctr"/>
            <a:lstStyle/>
            <a:p>
              <a:endParaRPr lang="fr-FR"/>
            </a:p>
          </p:txBody>
        </p:sp>
      </p:grpSp>
      <p:pic>
        <p:nvPicPr>
          <p:cNvPr id="20" name="Image 19">
            <a:extLst>
              <a:ext uri="{FF2B5EF4-FFF2-40B4-BE49-F238E27FC236}">
                <a16:creationId xmlns:a16="http://schemas.microsoft.com/office/drawing/2014/main" id="{30C96695-D5BE-216F-EF3B-B939B68655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1361" b="16646"/>
          <a:stretch/>
        </p:blipFill>
        <p:spPr>
          <a:xfrm>
            <a:off x="9911406" y="3130178"/>
            <a:ext cx="2280594" cy="3241822"/>
          </a:xfrm>
          <a:prstGeom prst="rect">
            <a:avLst/>
          </a:prstGeom>
        </p:spPr>
      </p:pic>
    </p:spTree>
    <p:extLst>
      <p:ext uri="{BB962C8B-B14F-4D97-AF65-F5344CB8AC3E}">
        <p14:creationId xmlns:p14="http://schemas.microsoft.com/office/powerpoint/2010/main" val="2685108268"/>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image-full-18">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D65679EB-844B-9F59-BF22-094493D590F8}"/>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1C1FCA9C-FE01-508A-6529-7A1314BAACED}"/>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184034645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image-full-19">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F2FCC24F-EDB1-3A65-3138-6F6442D6CC85}"/>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57348469-6CF4-1497-BE2B-3DA576754CEF}"/>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272705633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image-full-20">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F5C52EC8-C011-72B0-F950-48F6073E33C4}"/>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60AA022F-C1DC-5213-E2B3-4BB5F006E782}"/>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117282337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image-full-21">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6BEB4166-F0CA-9807-392E-AC4E6700ADA2}"/>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4997BFC5-3F6D-2CDF-C03C-2ACDB621026D}"/>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56851521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image-full-22">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36867EA1-0776-717A-3B42-3190855F7431}"/>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E2A7395D-E266-7DD9-810E-E438AB3912A9}"/>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407445728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image-full-23">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17" name="Rectangle 16">
            <a:extLst>
              <a:ext uri="{FF2B5EF4-FFF2-40B4-BE49-F238E27FC236}">
                <a16:creationId xmlns:a16="http://schemas.microsoft.com/office/drawing/2014/main" id="{2C053A3D-0331-C32A-FCB5-EB386ABF2E24}"/>
              </a:ext>
            </a:extLst>
          </p:cNvPr>
          <p:cNvSpPr/>
          <p:nvPr userDrawn="1"/>
        </p:nvSpPr>
        <p:spPr>
          <a:xfrm>
            <a:off x="0" y="18330"/>
            <a:ext cx="12192000" cy="6858000"/>
          </a:xfrm>
          <a:prstGeom prst="rect">
            <a:avLst/>
          </a:prstGeom>
          <a:gradFill>
            <a:gsLst>
              <a:gs pos="0">
                <a:schemeClr val="bg1"/>
              </a:gs>
              <a:gs pos="86000">
                <a:srgbClr val="EFE1D4">
                  <a:alpha val="0"/>
                </a:srgbClr>
              </a:gs>
            </a:gsLst>
            <a:lin ang="108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tx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cxnSp>
        <p:nvCxnSpPr>
          <p:cNvPr id="21" name="Connecteur droit 20">
            <a:extLst>
              <a:ext uri="{FF2B5EF4-FFF2-40B4-BE49-F238E27FC236}">
                <a16:creationId xmlns:a16="http://schemas.microsoft.com/office/drawing/2014/main" id="{97FC719D-F2C9-5981-CD3D-5C00886D3D31}"/>
              </a:ext>
            </a:extLst>
          </p:cNvPr>
          <p:cNvCxnSpPr>
            <a:cxnSpLocks/>
          </p:cNvCxnSpPr>
          <p:nvPr userDrawn="1"/>
        </p:nvCxnSpPr>
        <p:spPr>
          <a:xfrm>
            <a:off x="336000" y="6372001"/>
            <a:ext cx="11520000" cy="0"/>
          </a:xfrm>
          <a:prstGeom prst="line">
            <a:avLst/>
          </a:prstGeom>
          <a:noFill/>
          <a:ln w="6350" cap="flat">
            <a:gradFill flip="none" rotWithShape="1">
              <a:gsLst>
                <a:gs pos="37000">
                  <a:schemeClr val="accent1">
                    <a:lumMod val="5000"/>
                    <a:lumOff val="95000"/>
                  </a:schemeClr>
                </a:gs>
                <a:gs pos="100000">
                  <a:schemeClr val="tx1"/>
                </a:gs>
              </a:gsLst>
              <a:lin ang="0" scaled="1"/>
              <a:tileRect/>
            </a:gradFill>
            <a:prstDash val="solid"/>
            <a:miter lim="400000"/>
          </a:ln>
          <a:effectLst/>
          <a:sp3d/>
        </p:spPr>
        <p:style>
          <a:lnRef idx="0">
            <a:scrgbClr r="0" g="0" b="0"/>
          </a:lnRef>
          <a:fillRef idx="0">
            <a:scrgbClr r="0" g="0" b="0"/>
          </a:fillRef>
          <a:effectRef idx="0">
            <a:scrgbClr r="0" g="0" b="0"/>
          </a:effectRef>
          <a:fontRef idx="none"/>
        </p:style>
      </p:cxnSp>
      <p:grpSp>
        <p:nvGrpSpPr>
          <p:cNvPr id="23" name="Groupe 22">
            <a:extLst>
              <a:ext uri="{FF2B5EF4-FFF2-40B4-BE49-F238E27FC236}">
                <a16:creationId xmlns:a16="http://schemas.microsoft.com/office/drawing/2014/main" id="{F62A32FB-CAF1-95DE-821E-89A6A865FE39}"/>
              </a:ext>
            </a:extLst>
          </p:cNvPr>
          <p:cNvGrpSpPr/>
          <p:nvPr userDrawn="1"/>
        </p:nvGrpSpPr>
        <p:grpSpPr>
          <a:xfrm>
            <a:off x="10849252" y="6426857"/>
            <a:ext cx="1041463" cy="412813"/>
            <a:chOff x="10849252" y="6426857"/>
            <a:chExt cx="1041463" cy="412813"/>
          </a:xfrm>
        </p:grpSpPr>
        <p:grpSp>
          <p:nvGrpSpPr>
            <p:cNvPr id="24" name="Groupe 23">
              <a:extLst>
                <a:ext uri="{FF2B5EF4-FFF2-40B4-BE49-F238E27FC236}">
                  <a16:creationId xmlns:a16="http://schemas.microsoft.com/office/drawing/2014/main" id="{DF9D6676-CB0A-0048-B106-5BE083ABF5D5}"/>
                </a:ext>
              </a:extLst>
            </p:cNvPr>
            <p:cNvGrpSpPr/>
            <p:nvPr userDrawn="1"/>
          </p:nvGrpSpPr>
          <p:grpSpPr>
            <a:xfrm>
              <a:off x="11262256" y="6728799"/>
              <a:ext cx="559307" cy="110871"/>
              <a:chOff x="5737225" y="3747134"/>
              <a:chExt cx="1864359" cy="369570"/>
            </a:xfrm>
          </p:grpSpPr>
          <p:sp>
            <p:nvSpPr>
              <p:cNvPr id="26" name="Forme libre 25">
                <a:extLst>
                  <a:ext uri="{FF2B5EF4-FFF2-40B4-BE49-F238E27FC236}">
                    <a16:creationId xmlns:a16="http://schemas.microsoft.com/office/drawing/2014/main" id="{F9C24657-224B-3647-899A-280EFE2CB942}"/>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solidFill>
                <a:srgbClr val="0042C3"/>
              </a:solidFill>
              <a:ln w="6350" cap="flat">
                <a:noFill/>
                <a:prstDash val="solid"/>
                <a:miter/>
              </a:ln>
            </p:spPr>
            <p:txBody>
              <a:bodyPr rtlCol="0" anchor="ctr"/>
              <a:lstStyle/>
              <a:p>
                <a:endParaRPr lang="fr-FR"/>
              </a:p>
            </p:txBody>
          </p:sp>
          <p:sp>
            <p:nvSpPr>
              <p:cNvPr id="27" name="Forme libre 26">
                <a:extLst>
                  <a:ext uri="{FF2B5EF4-FFF2-40B4-BE49-F238E27FC236}">
                    <a16:creationId xmlns:a16="http://schemas.microsoft.com/office/drawing/2014/main" id="{1B4B2149-FA46-9F6C-E8B1-B3F287AA5ED4}"/>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28" name="Forme libre 27">
                <a:extLst>
                  <a:ext uri="{FF2B5EF4-FFF2-40B4-BE49-F238E27FC236}">
                    <a16:creationId xmlns:a16="http://schemas.microsoft.com/office/drawing/2014/main" id="{A5B573E7-A416-A912-A861-15F3D2CFC779}"/>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29" name="Forme libre 28">
                <a:extLst>
                  <a:ext uri="{FF2B5EF4-FFF2-40B4-BE49-F238E27FC236}">
                    <a16:creationId xmlns:a16="http://schemas.microsoft.com/office/drawing/2014/main" id="{D97961AA-C4E5-97D9-B711-942281ED5070}"/>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solidFill>
                <a:srgbClr val="0042C3"/>
              </a:solidFill>
              <a:ln w="6350" cap="flat">
                <a:noFill/>
                <a:prstDash val="solid"/>
                <a:miter/>
              </a:ln>
            </p:spPr>
            <p:txBody>
              <a:bodyPr rtlCol="0" anchor="ctr"/>
              <a:lstStyle/>
              <a:p>
                <a:endParaRPr lang="fr-FR"/>
              </a:p>
            </p:txBody>
          </p:sp>
          <p:sp>
            <p:nvSpPr>
              <p:cNvPr id="30" name="Forme libre 29">
                <a:extLst>
                  <a:ext uri="{FF2B5EF4-FFF2-40B4-BE49-F238E27FC236}">
                    <a16:creationId xmlns:a16="http://schemas.microsoft.com/office/drawing/2014/main" id="{5DB6965C-87BE-3974-CF62-E2EB5993D203}"/>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solidFill>
                <a:srgbClr val="0042C3"/>
              </a:solidFill>
              <a:ln w="6350" cap="flat">
                <a:noFill/>
                <a:prstDash val="solid"/>
                <a:miter/>
              </a:ln>
            </p:spPr>
            <p:txBody>
              <a:bodyPr rtlCol="0" anchor="ctr"/>
              <a:lstStyle/>
              <a:p>
                <a:endParaRPr lang="fr-FR"/>
              </a:p>
            </p:txBody>
          </p:sp>
          <p:sp>
            <p:nvSpPr>
              <p:cNvPr id="33" name="Forme libre 32">
                <a:extLst>
                  <a:ext uri="{FF2B5EF4-FFF2-40B4-BE49-F238E27FC236}">
                    <a16:creationId xmlns:a16="http://schemas.microsoft.com/office/drawing/2014/main" id="{184A1A7E-8732-50E1-5DBB-B252899914EC}"/>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solidFill>
                <a:srgbClr val="0042C3"/>
              </a:solidFill>
              <a:ln w="6350" cap="flat">
                <a:noFill/>
                <a:prstDash val="solid"/>
                <a:miter/>
              </a:ln>
            </p:spPr>
            <p:txBody>
              <a:bodyPr rtlCol="0" anchor="ctr"/>
              <a:lstStyle/>
              <a:p>
                <a:endParaRPr lang="fr-FR"/>
              </a:p>
            </p:txBody>
          </p:sp>
          <p:sp>
            <p:nvSpPr>
              <p:cNvPr id="34" name="Forme libre 33">
                <a:extLst>
                  <a:ext uri="{FF2B5EF4-FFF2-40B4-BE49-F238E27FC236}">
                    <a16:creationId xmlns:a16="http://schemas.microsoft.com/office/drawing/2014/main" id="{ADD44DD3-177A-5017-4418-FA6721B5AC4C}"/>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solidFill>
                <a:srgbClr val="0042C3"/>
              </a:solidFill>
              <a:ln w="6350" cap="flat">
                <a:noFill/>
                <a:prstDash val="solid"/>
                <a:miter/>
              </a:ln>
            </p:spPr>
            <p:txBody>
              <a:bodyPr rtlCol="0" anchor="ctr"/>
              <a:lstStyle/>
              <a:p>
                <a:endParaRPr lang="fr-FR"/>
              </a:p>
            </p:txBody>
          </p:sp>
          <p:sp>
            <p:nvSpPr>
              <p:cNvPr id="35" name="Forme libre 34">
                <a:extLst>
                  <a:ext uri="{FF2B5EF4-FFF2-40B4-BE49-F238E27FC236}">
                    <a16:creationId xmlns:a16="http://schemas.microsoft.com/office/drawing/2014/main" id="{864F57C9-422E-A7F2-90B5-DD12CDF65FE0}"/>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solidFill>
                <a:srgbClr val="0042C3"/>
              </a:solidFill>
              <a:ln w="6350" cap="flat">
                <a:noFill/>
                <a:prstDash val="solid"/>
                <a:miter/>
              </a:ln>
            </p:spPr>
            <p:txBody>
              <a:bodyPr rtlCol="0" anchor="ctr"/>
              <a:lstStyle/>
              <a:p>
                <a:endParaRPr lang="fr-FR"/>
              </a:p>
            </p:txBody>
          </p:sp>
        </p:grpSp>
        <p:sp>
          <p:nvSpPr>
            <p:cNvPr id="25" name="Forme libre 24">
              <a:extLst>
                <a:ext uri="{FF2B5EF4-FFF2-40B4-BE49-F238E27FC236}">
                  <a16:creationId xmlns:a16="http://schemas.microsoft.com/office/drawing/2014/main" id="{83B2D4D0-AFF3-3662-A1F9-6A44A03D54B1}"/>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solidFill>
              <a:srgbClr val="3C4650"/>
            </a:solidFill>
            <a:ln w="6350" cap="flat">
              <a:noFill/>
              <a:prstDash val="solid"/>
              <a:miter/>
            </a:ln>
          </p:spPr>
          <p:txBody>
            <a:bodyPr rtlCol="0" anchor="ctr"/>
            <a:lstStyle/>
            <a:p>
              <a:endParaRPr lang="fr-FR"/>
            </a:p>
          </p:txBody>
        </p:sp>
      </p:grpSp>
      <p:sp>
        <p:nvSpPr>
          <p:cNvPr id="18" name="Titre 3">
            <a:extLst>
              <a:ext uri="{FF2B5EF4-FFF2-40B4-BE49-F238E27FC236}">
                <a16:creationId xmlns:a16="http://schemas.microsoft.com/office/drawing/2014/main" id="{2DC61E8E-0373-7883-A873-B367BC8A954C}"/>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9" name="Espace réservé du contenu 2">
            <a:extLst>
              <a:ext uri="{FF2B5EF4-FFF2-40B4-BE49-F238E27FC236}">
                <a16:creationId xmlns:a16="http://schemas.microsoft.com/office/drawing/2014/main" id="{0278BF69-3392-4CD8-510F-8EB53793BFBE}"/>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84194870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image-full-24">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4" name="Rectangle 3">
            <a:extLst>
              <a:ext uri="{FF2B5EF4-FFF2-40B4-BE49-F238E27FC236}">
                <a16:creationId xmlns:a16="http://schemas.microsoft.com/office/drawing/2014/main" id="{0334A6B1-22B5-9B1C-60EC-6FFC5B977D07}"/>
              </a:ext>
            </a:extLst>
          </p:cNvPr>
          <p:cNvSpPr/>
          <p:nvPr userDrawn="1"/>
        </p:nvSpPr>
        <p:spPr>
          <a:xfrm>
            <a:off x="0" y="161670"/>
            <a:ext cx="6464410" cy="6714660"/>
          </a:xfrm>
          <a:prstGeom prst="rect">
            <a:avLst/>
          </a:prstGeom>
          <a:gradFill flip="none" rotWithShape="1">
            <a:gsLst>
              <a:gs pos="0">
                <a:schemeClr val="bg1">
                  <a:alpha val="0"/>
                </a:schemeClr>
              </a:gs>
              <a:gs pos="51000">
                <a:schemeClr val="bg1"/>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Strictly confidential - for internal use only. Do not share or forward.">
            <a:extLst>
              <a:ext uri="{FF2B5EF4-FFF2-40B4-BE49-F238E27FC236}">
                <a16:creationId xmlns:a16="http://schemas.microsoft.com/office/drawing/2014/main" id="{B9E59353-8106-01D8-8D92-F42D02B09928}"/>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tx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18" name="Connecteur droit 17">
            <a:extLst>
              <a:ext uri="{FF2B5EF4-FFF2-40B4-BE49-F238E27FC236}">
                <a16:creationId xmlns:a16="http://schemas.microsoft.com/office/drawing/2014/main" id="{F939DB75-B1BF-3E47-6F1E-F4E11A68F1C6}"/>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9" name="CasellaDiTesto 5">
            <a:extLst>
              <a:ext uri="{FF2B5EF4-FFF2-40B4-BE49-F238E27FC236}">
                <a16:creationId xmlns:a16="http://schemas.microsoft.com/office/drawing/2014/main" id="{D9E2F8E1-70AA-FD91-736B-FDFE2DE06E72}"/>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1" name="Numero diapositiva">
            <a:extLst>
              <a:ext uri="{FF2B5EF4-FFF2-40B4-BE49-F238E27FC236}">
                <a16:creationId xmlns:a16="http://schemas.microsoft.com/office/drawing/2014/main" id="{F997BE86-CFAC-F47B-B016-D5926FE5318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3" name="Groupe 22">
            <a:extLst>
              <a:ext uri="{FF2B5EF4-FFF2-40B4-BE49-F238E27FC236}">
                <a16:creationId xmlns:a16="http://schemas.microsoft.com/office/drawing/2014/main" id="{40F151CC-C3C5-B5FE-65EB-08EE181C2BAE}"/>
              </a:ext>
            </a:extLst>
          </p:cNvPr>
          <p:cNvGrpSpPr/>
          <p:nvPr userDrawn="1"/>
        </p:nvGrpSpPr>
        <p:grpSpPr>
          <a:xfrm>
            <a:off x="10849252" y="6426857"/>
            <a:ext cx="1041463" cy="412813"/>
            <a:chOff x="10849252" y="6426857"/>
            <a:chExt cx="1041463" cy="412813"/>
          </a:xfrm>
          <a:solidFill>
            <a:schemeClr val="bg1"/>
          </a:solidFill>
        </p:grpSpPr>
        <p:grpSp>
          <p:nvGrpSpPr>
            <p:cNvPr id="24" name="Groupe 23">
              <a:extLst>
                <a:ext uri="{FF2B5EF4-FFF2-40B4-BE49-F238E27FC236}">
                  <a16:creationId xmlns:a16="http://schemas.microsoft.com/office/drawing/2014/main" id="{4515F4ED-50EB-F8AF-F735-A6C83DB277E7}"/>
                </a:ext>
              </a:extLst>
            </p:cNvPr>
            <p:cNvGrpSpPr/>
            <p:nvPr userDrawn="1"/>
          </p:nvGrpSpPr>
          <p:grpSpPr>
            <a:xfrm>
              <a:off x="11262256" y="6728799"/>
              <a:ext cx="559307" cy="110871"/>
              <a:chOff x="5737225" y="3747134"/>
              <a:chExt cx="1864359" cy="369570"/>
            </a:xfrm>
            <a:grpFill/>
          </p:grpSpPr>
          <p:sp>
            <p:nvSpPr>
              <p:cNvPr id="26" name="Forme libre 25">
                <a:extLst>
                  <a:ext uri="{FF2B5EF4-FFF2-40B4-BE49-F238E27FC236}">
                    <a16:creationId xmlns:a16="http://schemas.microsoft.com/office/drawing/2014/main" id="{7F6E3E1C-694D-6973-EF74-9D52E5316F3B}"/>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27" name="Forme libre 26">
                <a:extLst>
                  <a:ext uri="{FF2B5EF4-FFF2-40B4-BE49-F238E27FC236}">
                    <a16:creationId xmlns:a16="http://schemas.microsoft.com/office/drawing/2014/main" id="{E117E59D-D629-2E95-A99D-ADDCA975CAE4}"/>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28" name="Forme libre 27">
                <a:extLst>
                  <a:ext uri="{FF2B5EF4-FFF2-40B4-BE49-F238E27FC236}">
                    <a16:creationId xmlns:a16="http://schemas.microsoft.com/office/drawing/2014/main" id="{5E2A147B-16D6-9C87-CA24-E91D6937FEF0}"/>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29" name="Forme libre 28">
                <a:extLst>
                  <a:ext uri="{FF2B5EF4-FFF2-40B4-BE49-F238E27FC236}">
                    <a16:creationId xmlns:a16="http://schemas.microsoft.com/office/drawing/2014/main" id="{5D4EE1BD-DD20-FB64-3E77-3DD4EC239E91}"/>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30" name="Forme libre 29">
                <a:extLst>
                  <a:ext uri="{FF2B5EF4-FFF2-40B4-BE49-F238E27FC236}">
                    <a16:creationId xmlns:a16="http://schemas.microsoft.com/office/drawing/2014/main" id="{F0A00DD3-6E3D-04C6-4F35-6452DC692D9D}"/>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33" name="Forme libre 32">
                <a:extLst>
                  <a:ext uri="{FF2B5EF4-FFF2-40B4-BE49-F238E27FC236}">
                    <a16:creationId xmlns:a16="http://schemas.microsoft.com/office/drawing/2014/main" id="{D42BFFD7-66E4-1711-5B72-7EB9BE4C4EB9}"/>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34" name="Forme libre 33">
                <a:extLst>
                  <a:ext uri="{FF2B5EF4-FFF2-40B4-BE49-F238E27FC236}">
                    <a16:creationId xmlns:a16="http://schemas.microsoft.com/office/drawing/2014/main" id="{D8135A37-21E1-66B7-AE8D-93BEA916D5F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35" name="Forme libre 34">
                <a:extLst>
                  <a:ext uri="{FF2B5EF4-FFF2-40B4-BE49-F238E27FC236}">
                    <a16:creationId xmlns:a16="http://schemas.microsoft.com/office/drawing/2014/main" id="{386F8573-46C0-D57F-072D-417907348444}"/>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25" name="Forme libre 24">
              <a:extLst>
                <a:ext uri="{FF2B5EF4-FFF2-40B4-BE49-F238E27FC236}">
                  <a16:creationId xmlns:a16="http://schemas.microsoft.com/office/drawing/2014/main" id="{95F14CFA-C5A8-0C71-6DA9-7F4FA581221E}"/>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cxnSp>
        <p:nvCxnSpPr>
          <p:cNvPr id="36" name="Connecteur droit 35">
            <a:extLst>
              <a:ext uri="{FF2B5EF4-FFF2-40B4-BE49-F238E27FC236}">
                <a16:creationId xmlns:a16="http://schemas.microsoft.com/office/drawing/2014/main" id="{3BCAD922-CC7E-32DE-4FDC-10DDE317DB1B}"/>
              </a:ext>
            </a:extLst>
          </p:cNvPr>
          <p:cNvCxnSpPr>
            <a:cxnSpLocks/>
          </p:cNvCxnSpPr>
          <p:nvPr userDrawn="1"/>
        </p:nvCxnSpPr>
        <p:spPr>
          <a:xfrm>
            <a:off x="336000" y="6372001"/>
            <a:ext cx="11520000" cy="0"/>
          </a:xfrm>
          <a:prstGeom prst="line">
            <a:avLst/>
          </a:prstGeom>
          <a:noFill/>
          <a:ln w="6350" cap="flat">
            <a:gradFill flip="none" rotWithShape="1">
              <a:gsLst>
                <a:gs pos="37000">
                  <a:schemeClr val="accent1">
                    <a:lumMod val="5000"/>
                    <a:lumOff val="95000"/>
                  </a:schemeClr>
                </a:gs>
                <a:gs pos="100000">
                  <a:schemeClr val="tx1"/>
                </a:gs>
              </a:gsLst>
              <a:lin ang="0" scaled="1"/>
              <a:tileRect/>
            </a:gradFill>
            <a:prstDash val="solid"/>
            <a:miter lim="400000"/>
          </a:ln>
          <a:effectLst/>
          <a:sp3d/>
        </p:spPr>
        <p:style>
          <a:lnRef idx="0">
            <a:scrgbClr r="0" g="0" b="0"/>
          </a:lnRef>
          <a:fillRef idx="0">
            <a:scrgbClr r="0" g="0" b="0"/>
          </a:fillRef>
          <a:effectRef idx="0">
            <a:scrgbClr r="0" g="0" b="0"/>
          </a:effectRef>
          <a:fontRef idx="none"/>
        </p:style>
      </p:cxnSp>
      <p:grpSp>
        <p:nvGrpSpPr>
          <p:cNvPr id="37" name="Groupe 36">
            <a:extLst>
              <a:ext uri="{FF2B5EF4-FFF2-40B4-BE49-F238E27FC236}">
                <a16:creationId xmlns:a16="http://schemas.microsoft.com/office/drawing/2014/main" id="{A7DB6989-7855-F82D-2B89-596792C28D7E}"/>
              </a:ext>
            </a:extLst>
          </p:cNvPr>
          <p:cNvGrpSpPr/>
          <p:nvPr userDrawn="1"/>
        </p:nvGrpSpPr>
        <p:grpSpPr>
          <a:xfrm>
            <a:off x="10849252" y="6426857"/>
            <a:ext cx="1041463" cy="412813"/>
            <a:chOff x="10849252" y="6426857"/>
            <a:chExt cx="1041463" cy="412813"/>
          </a:xfrm>
        </p:grpSpPr>
        <p:grpSp>
          <p:nvGrpSpPr>
            <p:cNvPr id="38" name="Groupe 37">
              <a:extLst>
                <a:ext uri="{FF2B5EF4-FFF2-40B4-BE49-F238E27FC236}">
                  <a16:creationId xmlns:a16="http://schemas.microsoft.com/office/drawing/2014/main" id="{42446E52-1064-3EE7-089F-DE6663E36241}"/>
                </a:ext>
              </a:extLst>
            </p:cNvPr>
            <p:cNvGrpSpPr/>
            <p:nvPr userDrawn="1"/>
          </p:nvGrpSpPr>
          <p:grpSpPr>
            <a:xfrm>
              <a:off x="11262256" y="6728799"/>
              <a:ext cx="559307" cy="110871"/>
              <a:chOff x="5737225" y="3747134"/>
              <a:chExt cx="1864359" cy="369570"/>
            </a:xfrm>
          </p:grpSpPr>
          <p:sp>
            <p:nvSpPr>
              <p:cNvPr id="40" name="Forme libre 39">
                <a:extLst>
                  <a:ext uri="{FF2B5EF4-FFF2-40B4-BE49-F238E27FC236}">
                    <a16:creationId xmlns:a16="http://schemas.microsoft.com/office/drawing/2014/main" id="{BBEC2D71-1477-FE24-BD10-DD58A70C7981}"/>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solidFill>
                <a:srgbClr val="0042C3"/>
              </a:solidFill>
              <a:ln w="6350" cap="flat">
                <a:noFill/>
                <a:prstDash val="solid"/>
                <a:miter/>
              </a:ln>
            </p:spPr>
            <p:txBody>
              <a:bodyPr rtlCol="0" anchor="ctr"/>
              <a:lstStyle/>
              <a:p>
                <a:endParaRPr lang="fr-FR"/>
              </a:p>
            </p:txBody>
          </p:sp>
          <p:sp>
            <p:nvSpPr>
              <p:cNvPr id="41" name="Forme libre 40">
                <a:extLst>
                  <a:ext uri="{FF2B5EF4-FFF2-40B4-BE49-F238E27FC236}">
                    <a16:creationId xmlns:a16="http://schemas.microsoft.com/office/drawing/2014/main" id="{0D9E7304-F2EF-3855-AA3B-D279957B2A63}"/>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42" name="Forme libre 41">
                <a:extLst>
                  <a:ext uri="{FF2B5EF4-FFF2-40B4-BE49-F238E27FC236}">
                    <a16:creationId xmlns:a16="http://schemas.microsoft.com/office/drawing/2014/main" id="{4C05B653-A0E9-5B89-B676-DBE005FD1D07}"/>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43" name="Forme libre 42">
                <a:extLst>
                  <a:ext uri="{FF2B5EF4-FFF2-40B4-BE49-F238E27FC236}">
                    <a16:creationId xmlns:a16="http://schemas.microsoft.com/office/drawing/2014/main" id="{8F7757E6-3294-1200-1A67-D1FB67E0CAD9}"/>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solidFill>
                <a:srgbClr val="0042C3"/>
              </a:solidFill>
              <a:ln w="6350" cap="flat">
                <a:noFill/>
                <a:prstDash val="solid"/>
                <a:miter/>
              </a:ln>
            </p:spPr>
            <p:txBody>
              <a:bodyPr rtlCol="0" anchor="ctr"/>
              <a:lstStyle/>
              <a:p>
                <a:endParaRPr lang="fr-FR"/>
              </a:p>
            </p:txBody>
          </p:sp>
          <p:sp>
            <p:nvSpPr>
              <p:cNvPr id="44" name="Forme libre 43">
                <a:extLst>
                  <a:ext uri="{FF2B5EF4-FFF2-40B4-BE49-F238E27FC236}">
                    <a16:creationId xmlns:a16="http://schemas.microsoft.com/office/drawing/2014/main" id="{DF2FF614-F281-3BA1-4892-23EA6504AE1E}"/>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solidFill>
                <a:srgbClr val="0042C3"/>
              </a:solidFill>
              <a:ln w="6350" cap="flat">
                <a:noFill/>
                <a:prstDash val="solid"/>
                <a:miter/>
              </a:ln>
            </p:spPr>
            <p:txBody>
              <a:bodyPr rtlCol="0" anchor="ctr"/>
              <a:lstStyle/>
              <a:p>
                <a:endParaRPr lang="fr-FR"/>
              </a:p>
            </p:txBody>
          </p:sp>
          <p:sp>
            <p:nvSpPr>
              <p:cNvPr id="45" name="Forme libre 44">
                <a:extLst>
                  <a:ext uri="{FF2B5EF4-FFF2-40B4-BE49-F238E27FC236}">
                    <a16:creationId xmlns:a16="http://schemas.microsoft.com/office/drawing/2014/main" id="{63419BAA-BB11-E7C1-27FC-CF682C5DED2A}"/>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solidFill>
                <a:srgbClr val="0042C3"/>
              </a:solidFill>
              <a:ln w="6350" cap="flat">
                <a:noFill/>
                <a:prstDash val="solid"/>
                <a:miter/>
              </a:ln>
            </p:spPr>
            <p:txBody>
              <a:bodyPr rtlCol="0" anchor="ctr"/>
              <a:lstStyle/>
              <a:p>
                <a:endParaRPr lang="fr-FR"/>
              </a:p>
            </p:txBody>
          </p:sp>
          <p:sp>
            <p:nvSpPr>
              <p:cNvPr id="46" name="Forme libre 45">
                <a:extLst>
                  <a:ext uri="{FF2B5EF4-FFF2-40B4-BE49-F238E27FC236}">
                    <a16:creationId xmlns:a16="http://schemas.microsoft.com/office/drawing/2014/main" id="{83BF1DA9-49F2-BAAD-3CAD-800C6482F689}"/>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solidFill>
                <a:srgbClr val="0042C3"/>
              </a:solidFill>
              <a:ln w="6350" cap="flat">
                <a:noFill/>
                <a:prstDash val="solid"/>
                <a:miter/>
              </a:ln>
            </p:spPr>
            <p:txBody>
              <a:bodyPr rtlCol="0" anchor="ctr"/>
              <a:lstStyle/>
              <a:p>
                <a:endParaRPr lang="fr-FR"/>
              </a:p>
            </p:txBody>
          </p:sp>
          <p:sp>
            <p:nvSpPr>
              <p:cNvPr id="47" name="Forme libre 46">
                <a:extLst>
                  <a:ext uri="{FF2B5EF4-FFF2-40B4-BE49-F238E27FC236}">
                    <a16:creationId xmlns:a16="http://schemas.microsoft.com/office/drawing/2014/main" id="{44251E9B-1D19-5C81-BAA6-BB554C79CC8C}"/>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solidFill>
                <a:srgbClr val="0042C3"/>
              </a:solidFill>
              <a:ln w="6350" cap="flat">
                <a:noFill/>
                <a:prstDash val="solid"/>
                <a:miter/>
              </a:ln>
            </p:spPr>
            <p:txBody>
              <a:bodyPr rtlCol="0" anchor="ctr"/>
              <a:lstStyle/>
              <a:p>
                <a:endParaRPr lang="fr-FR"/>
              </a:p>
            </p:txBody>
          </p:sp>
        </p:grpSp>
        <p:sp>
          <p:nvSpPr>
            <p:cNvPr id="39" name="Forme libre 38">
              <a:extLst>
                <a:ext uri="{FF2B5EF4-FFF2-40B4-BE49-F238E27FC236}">
                  <a16:creationId xmlns:a16="http://schemas.microsoft.com/office/drawing/2014/main" id="{93ABB8D1-1D3C-61D6-2984-5B3E1B448F3C}"/>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solidFill>
              <a:srgbClr val="3C4650"/>
            </a:solidFill>
            <a:ln w="6350" cap="flat">
              <a:noFill/>
              <a:prstDash val="solid"/>
              <a:miter/>
            </a:ln>
          </p:spPr>
          <p:txBody>
            <a:bodyPr rtlCol="0" anchor="ctr"/>
            <a:lstStyle/>
            <a:p>
              <a:endParaRPr lang="fr-FR"/>
            </a:p>
          </p:txBody>
        </p:sp>
      </p:grpSp>
      <p:sp>
        <p:nvSpPr>
          <p:cNvPr id="2" name="Titre 3">
            <a:extLst>
              <a:ext uri="{FF2B5EF4-FFF2-40B4-BE49-F238E27FC236}">
                <a16:creationId xmlns:a16="http://schemas.microsoft.com/office/drawing/2014/main" id="{783C903C-2936-E5AB-58B4-2B4DC9F2F624}"/>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3" name="Espace réservé du contenu 2">
            <a:extLst>
              <a:ext uri="{FF2B5EF4-FFF2-40B4-BE49-F238E27FC236}">
                <a16:creationId xmlns:a16="http://schemas.microsoft.com/office/drawing/2014/main" id="{39855469-7727-1F89-FE66-AD1AC7A516E2}"/>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349068202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mage-full-25">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833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1833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C750CDBF-69A8-F19A-7F43-4929E5607EA3}"/>
              </a:ext>
            </a:extLst>
          </p:cNvPr>
          <p:cNvSpPr>
            <a:spLocks noGrp="1"/>
          </p:cNvSpPr>
          <p:nvPr>
            <p:ph type="title" hasCustomPrompt="1"/>
          </p:nvPr>
        </p:nvSpPr>
        <p:spPr>
          <a:xfrm>
            <a:off x="467998" y="396001"/>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7378845D-DB97-18DB-FFE6-F8A8FE95340F}"/>
              </a:ext>
            </a:extLst>
          </p:cNvPr>
          <p:cNvSpPr>
            <a:spLocks noGrp="1"/>
          </p:cNvSpPr>
          <p:nvPr>
            <p:ph idx="1" hasCustomPrompt="1"/>
          </p:nvPr>
        </p:nvSpPr>
        <p:spPr>
          <a:xfrm>
            <a:off x="468000" y="1440000"/>
            <a:ext cx="11202116" cy="4723508"/>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160308297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full-26">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4854"/>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C750CDBF-69A8-F19A-7F43-4929E5607EA3}"/>
              </a:ext>
            </a:extLst>
          </p:cNvPr>
          <p:cNvSpPr>
            <a:spLocks noGrp="1"/>
          </p:cNvSpPr>
          <p:nvPr>
            <p:ph type="title" hasCustomPrompt="1"/>
          </p:nvPr>
        </p:nvSpPr>
        <p:spPr>
          <a:xfrm>
            <a:off x="6155631" y="396001"/>
            <a:ext cx="5514482" cy="667745"/>
          </a:xfrm>
          <a:prstGeom prst="rect">
            <a:avLst/>
          </a:prstGeom>
        </p:spPr>
        <p:txBody>
          <a:bodyPr/>
          <a:lstStyle>
            <a:lvl1pPr>
              <a:defRPr sz="2400" b="1" i="0">
                <a:solidFill>
                  <a:schemeClr val="bg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18" name="Espace réservé du contenu 2">
            <a:extLst>
              <a:ext uri="{FF2B5EF4-FFF2-40B4-BE49-F238E27FC236}">
                <a16:creationId xmlns:a16="http://schemas.microsoft.com/office/drawing/2014/main" id="{7378845D-DB97-18DB-FFE6-F8A8FE95340F}"/>
              </a:ext>
            </a:extLst>
          </p:cNvPr>
          <p:cNvSpPr>
            <a:spLocks noGrp="1"/>
          </p:cNvSpPr>
          <p:nvPr>
            <p:ph idx="1" hasCustomPrompt="1"/>
          </p:nvPr>
        </p:nvSpPr>
        <p:spPr>
          <a:xfrm>
            <a:off x="6155634" y="1440000"/>
            <a:ext cx="5514481" cy="4723508"/>
          </a:xfrm>
          <a:prstGeom prst="rect">
            <a:avLst/>
          </a:prstGeom>
        </p:spPr>
        <p:txBody>
          <a:bodyPr/>
          <a:lstStyle>
            <a:lvl1pPr marL="182563" indent="-176213">
              <a:buClr>
                <a:schemeClr val="accent2"/>
              </a:buClr>
              <a:buFont typeface="Wingdings" pitchFamily="2" charset="2"/>
              <a:buChar char="§"/>
              <a:tabLst/>
              <a:defRPr sz="1600" b="0" i="0" baseline="0">
                <a:solidFill>
                  <a:schemeClr val="bg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bg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bg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bg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Tree>
    <p:extLst>
      <p:ext uri="{BB962C8B-B14F-4D97-AF65-F5344CB8AC3E}">
        <p14:creationId xmlns:p14="http://schemas.microsoft.com/office/powerpoint/2010/main" val="179831576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full-27">
    <p:bg>
      <p:bgPr>
        <a:solidFill>
          <a:srgbClr val="000000"/>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E7AC171-818C-A43C-237B-6F4BA391C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22" name="Rectangle 21">
            <a:extLst>
              <a:ext uri="{FF2B5EF4-FFF2-40B4-BE49-F238E27FC236}">
                <a16:creationId xmlns:a16="http://schemas.microsoft.com/office/drawing/2014/main" id="{28FA315F-342C-C6F6-52C9-A8D1AA3C2133}"/>
              </a:ext>
            </a:extLst>
          </p:cNvPr>
          <p:cNvSpPr/>
          <p:nvPr userDrawn="1"/>
        </p:nvSpPr>
        <p:spPr>
          <a:xfrm>
            <a:off x="0" y="-4854"/>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Numero diapositiva">
            <a:extLst>
              <a:ext uri="{FF2B5EF4-FFF2-40B4-BE49-F238E27FC236}">
                <a16:creationId xmlns:a16="http://schemas.microsoft.com/office/drawing/2014/main" id="{0E55DD86-F709-0228-22D5-F0F2AFF38902}"/>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solidFill>
                  <a:schemeClr val="bg1"/>
                </a:solidFill>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AA11609-56DC-7F66-5F00-3FE5D8ACB172}"/>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3FB94AA9-F610-39D8-F744-2CEFC846C1F5}"/>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798E707C-F2B7-894D-2548-72D7B805C485}"/>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CC50D4E9-B79B-206D-81F1-4D89F2BDC189}"/>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513B817-7A87-E22A-7033-5A6053167AD6}"/>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713E211A-A6A7-895D-33E4-EBC2D793B5AB}"/>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19E6E3EC-EEE1-963C-5089-EAEFEC0BAD04}"/>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E107A939-71FF-28E7-3325-37ACAC2D196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D4C45D4D-56D2-8D11-2FE2-B7E67BA7B50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C683C4D7-5570-A2DF-AB21-C6EA1DC526D3}"/>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99392244-781F-5386-2B04-3A14CE678AF8}"/>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
        <p:nvSpPr>
          <p:cNvPr id="17" name="Titre 3">
            <a:extLst>
              <a:ext uri="{FF2B5EF4-FFF2-40B4-BE49-F238E27FC236}">
                <a16:creationId xmlns:a16="http://schemas.microsoft.com/office/drawing/2014/main" id="{C750CDBF-69A8-F19A-7F43-4929E5607EA3}"/>
              </a:ext>
            </a:extLst>
          </p:cNvPr>
          <p:cNvSpPr>
            <a:spLocks noGrp="1"/>
          </p:cNvSpPr>
          <p:nvPr>
            <p:ph type="title" hasCustomPrompt="1"/>
          </p:nvPr>
        </p:nvSpPr>
        <p:spPr>
          <a:xfrm>
            <a:off x="1668483" y="396001"/>
            <a:ext cx="10153080" cy="667745"/>
          </a:xfrm>
          <a:prstGeom prst="rect">
            <a:avLst/>
          </a:prstGeom>
        </p:spPr>
        <p:txBody>
          <a:bodyPr/>
          <a:lstStyle>
            <a:lvl1pPr>
              <a:defRPr sz="2400" b="1" i="0">
                <a:solidFill>
                  <a:schemeClr val="bg1"/>
                </a:solidFill>
                <a:latin typeface="Hurme Geometric Sans 1" panose="020B0500020000000000" pitchFamily="34" charset="77"/>
              </a:defRPr>
            </a:lvl1pPr>
          </a:lstStyle>
          <a:p>
            <a:r>
              <a:rPr lang="en-GB" noProof="0"/>
              <a:t>Slide title (</a:t>
            </a:r>
            <a:r>
              <a:rPr lang="en-GB" noProof="0" err="1"/>
              <a:t>Hurme</a:t>
            </a:r>
            <a:r>
              <a:rPr lang="en-GB" noProof="0"/>
              <a:t> G 24pt or less)</a:t>
            </a:r>
          </a:p>
        </p:txBody>
      </p:sp>
      <p:sp>
        <p:nvSpPr>
          <p:cNvPr id="18" name="Espace réservé du contenu 2">
            <a:extLst>
              <a:ext uri="{FF2B5EF4-FFF2-40B4-BE49-F238E27FC236}">
                <a16:creationId xmlns:a16="http://schemas.microsoft.com/office/drawing/2014/main" id="{7378845D-DB97-18DB-FFE6-F8A8FE95340F}"/>
              </a:ext>
            </a:extLst>
          </p:cNvPr>
          <p:cNvSpPr>
            <a:spLocks noGrp="1"/>
          </p:cNvSpPr>
          <p:nvPr>
            <p:ph idx="1" hasCustomPrompt="1"/>
          </p:nvPr>
        </p:nvSpPr>
        <p:spPr>
          <a:xfrm>
            <a:off x="4102925" y="1440000"/>
            <a:ext cx="7718638" cy="4723508"/>
          </a:xfrm>
          <a:prstGeom prst="rect">
            <a:avLst/>
          </a:prstGeom>
        </p:spPr>
        <p:txBody>
          <a:bodyPr/>
          <a:lstStyle>
            <a:lvl1pPr marL="182563" indent="-176213">
              <a:buClr>
                <a:schemeClr val="accent2"/>
              </a:buClr>
              <a:buFont typeface="Wingdings" pitchFamily="2" charset="2"/>
              <a:buChar char="§"/>
              <a:tabLst/>
              <a:defRPr sz="1600" b="0" i="0" baseline="0">
                <a:solidFill>
                  <a:schemeClr val="bg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bg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bg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bg1"/>
                </a:solidFill>
                <a:latin typeface="Hurme Geometric Sans 1" panose="020B0500020000000000" pitchFamily="34" charset="77"/>
              </a:defRPr>
            </a:lvl9pPr>
          </a:lstStyle>
          <a:p>
            <a:pPr lvl="0"/>
            <a:r>
              <a:rPr lang="en-GB" noProof="0"/>
              <a:t> First level of text (</a:t>
            </a:r>
            <a:r>
              <a:rPr lang="en-GB" noProof="0" err="1"/>
              <a:t>Hurme</a:t>
            </a:r>
            <a:r>
              <a:rPr lang="en-GB" noProof="0"/>
              <a:t> G 16pt.) Click to change the styles of the mask text as required (Bold, Blue…)</a:t>
            </a:r>
          </a:p>
          <a:p>
            <a:pPr lvl="5"/>
            <a:r>
              <a:rPr lang="en-GB" noProof="0"/>
              <a:t>Second level (</a:t>
            </a:r>
            <a:r>
              <a:rPr lang="en-GB" noProof="0" err="1"/>
              <a:t>Hurme</a:t>
            </a:r>
            <a:r>
              <a:rPr lang="en-GB" noProof="0"/>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en-GB" noProof="0"/>
              <a:t>Third level (</a:t>
            </a:r>
            <a:r>
              <a:rPr lang="en-GB" noProof="0" err="1"/>
              <a:t>Hurme</a:t>
            </a:r>
            <a:r>
              <a:rPr lang="en-GB" noProof="0"/>
              <a:t> G 14pt.)</a:t>
            </a:r>
          </a:p>
          <a:p>
            <a:pPr lvl="8"/>
            <a:r>
              <a:rPr lang="en-GB" noProof="0"/>
              <a:t> Fourth level. In this block you can insert images, videos, pictograms, charts, media and graphics. Click on the corresponding icon bellow.</a:t>
            </a:r>
          </a:p>
        </p:txBody>
      </p:sp>
    </p:spTree>
    <p:extLst>
      <p:ext uri="{BB962C8B-B14F-4D97-AF65-F5344CB8AC3E}">
        <p14:creationId xmlns:p14="http://schemas.microsoft.com/office/powerpoint/2010/main" val="51027075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Content">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en-GB" err="1"/>
              <a:t>Hurme</a:t>
            </a:r>
            <a:r>
              <a:rPr lang="en-GB"/>
              <a:t> G 24pt or less)</a:t>
            </a:r>
          </a:p>
        </p:txBody>
      </p:sp>
      <p:sp>
        <p:nvSpPr>
          <p:cNvPr id="4" name="Espace réservé du contenu 2">
            <a:extLst>
              <a:ext uri="{FF2B5EF4-FFF2-40B4-BE49-F238E27FC236}">
                <a16:creationId xmlns:a16="http://schemas.microsoft.com/office/drawing/2014/main" id="{6FF86D76-E45C-5115-CC51-CB82ED3B84E5}"/>
              </a:ext>
            </a:extLst>
          </p:cNvPr>
          <p:cNvSpPr>
            <a:spLocks noGrp="1"/>
          </p:cNvSpPr>
          <p:nvPr>
            <p:ph idx="1" hasCustomPrompt="1"/>
          </p:nvPr>
        </p:nvSpPr>
        <p:spPr>
          <a:xfrm>
            <a:off x="468000" y="1112875"/>
            <a:ext cx="11202116" cy="4959716"/>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text (Arial 16pt.) Click to change the styles of the mask text as required (Bold, Blue…)</a:t>
            </a:r>
          </a:p>
          <a:p>
            <a:pPr lvl="5"/>
            <a:r>
              <a:rPr lang="fr-CA"/>
              <a:t>Second level (Arial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level (Arial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6" name="Numero diapositiva">
            <a:extLst>
              <a:ext uri="{FF2B5EF4-FFF2-40B4-BE49-F238E27FC236}">
                <a16:creationId xmlns:a16="http://schemas.microsoft.com/office/drawing/2014/main" id="{A50B74CD-C3D8-FAE8-D249-2A5A7D7EC48A}"/>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273338471"/>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Media">
    <p:bg>
      <p:bgPr>
        <a:solidFill>
          <a:srgbClr val="000000"/>
        </a:solidFill>
        <a:effectLst/>
      </p:bgPr>
    </p:bg>
    <p:spTree>
      <p:nvGrpSpPr>
        <p:cNvPr id="1" name=""/>
        <p:cNvGrpSpPr/>
        <p:nvPr/>
      </p:nvGrpSpPr>
      <p:grpSpPr>
        <a:xfrm>
          <a:off x="0" y="0"/>
          <a:ext cx="0" cy="0"/>
          <a:chOff x="0" y="0"/>
          <a:chExt cx="0" cy="0"/>
        </a:xfrm>
      </p:grpSpPr>
      <p:sp>
        <p:nvSpPr>
          <p:cNvPr id="5" name="Strictly confidential - for internal use only. Do not share or forward.">
            <a:extLst>
              <a:ext uri="{FF2B5EF4-FFF2-40B4-BE49-F238E27FC236}">
                <a16:creationId xmlns:a16="http://schemas.microsoft.com/office/drawing/2014/main" id="{14646B23-40F1-06D4-4CA5-45242FD9752A}"/>
              </a:ext>
            </a:extLst>
          </p:cNvPr>
          <p:cNvSpPr txBox="1"/>
          <p:nvPr userDrawn="1"/>
        </p:nvSpPr>
        <p:spPr>
          <a:xfrm>
            <a:off x="4478774" y="6498000"/>
            <a:ext cx="3234453" cy="1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200" bIns="25400">
            <a:spAutoFit/>
          </a:bodyPr>
          <a:lstStyle>
            <a:lvl1pPr>
              <a:defRPr sz="800" b="0">
                <a:solidFill>
                  <a:srgbClr val="BCBEC0"/>
                </a:solidFill>
                <a:latin typeface="+mn-lt"/>
                <a:ea typeface="+mn-ea"/>
                <a:cs typeface="+mn-cs"/>
                <a:sym typeface="Arial"/>
              </a:defRPr>
            </a:lvl1pPr>
          </a:lstStyle>
          <a:p>
            <a:r>
              <a:rPr sz="500" b="0" i="0">
                <a:solidFill>
                  <a:schemeClr val="bg1"/>
                </a:solidFill>
                <a:latin typeface="Hurme Geometric Sans 1" panose="020B0500020000000000" pitchFamily="34" charset="77"/>
                <a:cs typeface="Arial" panose="020B0604020202020204" pitchFamily="34" charset="0"/>
              </a:rPr>
              <a:t>Strictly confidential - for internal use only. Do not share or forward.</a:t>
            </a:r>
          </a:p>
        </p:txBody>
      </p:sp>
      <p:cxnSp>
        <p:nvCxnSpPr>
          <p:cNvPr id="6" name="Connecteur droit 5">
            <a:extLst>
              <a:ext uri="{FF2B5EF4-FFF2-40B4-BE49-F238E27FC236}">
                <a16:creationId xmlns:a16="http://schemas.microsoft.com/office/drawing/2014/main" id="{6EC5318E-E931-B39B-454E-A712AA6F4665}"/>
              </a:ext>
            </a:extLst>
          </p:cNvPr>
          <p:cNvCxnSpPr>
            <a:cxnSpLocks/>
          </p:cNvCxnSpPr>
          <p:nvPr userDrawn="1"/>
        </p:nvCxnSpPr>
        <p:spPr>
          <a:xfrm>
            <a:off x="336000" y="6372000"/>
            <a:ext cx="11520000"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7" name="CasellaDiTesto 5">
            <a:extLst>
              <a:ext uri="{FF2B5EF4-FFF2-40B4-BE49-F238E27FC236}">
                <a16:creationId xmlns:a16="http://schemas.microsoft.com/office/drawing/2014/main" id="{0393220D-DAF6-F697-107A-D30DDC71A10B}"/>
              </a:ext>
            </a:extLst>
          </p:cNvPr>
          <p:cNvSpPr txBox="1"/>
          <p:nvPr userDrawn="1"/>
        </p:nvSpPr>
        <p:spPr>
          <a:xfrm>
            <a:off x="334800" y="6490491"/>
            <a:ext cx="998193"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it-IT" sz="700" b="0" i="0" u="none" strike="noStrike" cap="none" spc="0" normalizeH="0" baseline="0">
                <a:ln>
                  <a:noFill/>
                </a:ln>
                <a:solidFill>
                  <a:schemeClr val="bg1"/>
                </a:solidFill>
                <a:effectLst/>
                <a:uFillTx/>
                <a:latin typeface="Hurme Geometric Sans 1" panose="020B0500020000000000" pitchFamily="34" charset="77"/>
                <a:ea typeface="Helvetica Neue"/>
                <a:cs typeface="Arial" panose="020B0604020202020204" pitchFamily="34" charset="0"/>
                <a:sym typeface="Helvetica Neue"/>
              </a:rPr>
              <a:t>Global Lens Marketing</a:t>
            </a:r>
          </a:p>
        </p:txBody>
      </p:sp>
      <p:sp>
        <p:nvSpPr>
          <p:cNvPr id="18" name="Espace réservé de l'élément multimédia 17">
            <a:extLst>
              <a:ext uri="{FF2B5EF4-FFF2-40B4-BE49-F238E27FC236}">
                <a16:creationId xmlns:a16="http://schemas.microsoft.com/office/drawing/2014/main" id="{06600988-9825-0929-ECA3-0EF6FAF90ECB}"/>
              </a:ext>
            </a:extLst>
          </p:cNvPr>
          <p:cNvSpPr>
            <a:spLocks noGrp="1"/>
          </p:cNvSpPr>
          <p:nvPr>
            <p:ph type="media" sz="quarter" idx="10" hasCustomPrompt="1"/>
          </p:nvPr>
        </p:nvSpPr>
        <p:spPr>
          <a:xfrm>
            <a:off x="0" y="4120"/>
            <a:ext cx="12192000" cy="6858000"/>
          </a:xfrm>
        </p:spPr>
        <p:txBody>
          <a:bodyPr anchor="ctr"/>
          <a:lstStyle>
            <a:lvl1pPr marL="4763" indent="0" algn="ctr">
              <a:buFontTx/>
              <a:buNone/>
              <a:defRPr sz="1200" b="0" i="0">
                <a:solidFill>
                  <a:schemeClr val="bg1">
                    <a:lumMod val="50000"/>
                  </a:schemeClr>
                </a:solidFill>
                <a:latin typeface="Hurme Geometric Sans 1" panose="020B0500020000000000" pitchFamily="34" charset="77"/>
              </a:defRPr>
            </a:lvl1pPr>
          </a:lstStyle>
          <a:p>
            <a:r>
              <a:rPr lang="fr-FR"/>
              <a:t>insert media here</a:t>
            </a:r>
          </a:p>
          <a:p>
            <a:endParaRPr lang="fr-FR"/>
          </a:p>
          <a:p>
            <a:endParaRPr lang="fr-FR"/>
          </a:p>
        </p:txBody>
      </p:sp>
      <p:sp>
        <p:nvSpPr>
          <p:cNvPr id="3" name="Numero diapositiva">
            <a:extLst>
              <a:ext uri="{FF2B5EF4-FFF2-40B4-BE49-F238E27FC236}">
                <a16:creationId xmlns:a16="http://schemas.microsoft.com/office/drawing/2014/main" id="{0CB95D92-493A-9029-D638-FC68B9196AF3}"/>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bg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grpSp>
        <p:nvGrpSpPr>
          <p:cNvPr id="2" name="Groupe 1">
            <a:extLst>
              <a:ext uri="{FF2B5EF4-FFF2-40B4-BE49-F238E27FC236}">
                <a16:creationId xmlns:a16="http://schemas.microsoft.com/office/drawing/2014/main" id="{D7AA08CE-B2EA-D306-F334-C1BDEA5C81DD}"/>
              </a:ext>
            </a:extLst>
          </p:cNvPr>
          <p:cNvGrpSpPr/>
          <p:nvPr userDrawn="1"/>
        </p:nvGrpSpPr>
        <p:grpSpPr>
          <a:xfrm>
            <a:off x="10849252" y="6426857"/>
            <a:ext cx="1041463" cy="412813"/>
            <a:chOff x="10849252" y="6426857"/>
            <a:chExt cx="1041463" cy="412813"/>
          </a:xfrm>
          <a:solidFill>
            <a:schemeClr val="bg1"/>
          </a:solidFill>
        </p:grpSpPr>
        <p:grpSp>
          <p:nvGrpSpPr>
            <p:cNvPr id="4" name="Groupe 3">
              <a:extLst>
                <a:ext uri="{FF2B5EF4-FFF2-40B4-BE49-F238E27FC236}">
                  <a16:creationId xmlns:a16="http://schemas.microsoft.com/office/drawing/2014/main" id="{B0EA36DB-2FF0-2688-8B17-18A6077CC371}"/>
                </a:ext>
              </a:extLst>
            </p:cNvPr>
            <p:cNvGrpSpPr/>
            <p:nvPr userDrawn="1"/>
          </p:nvGrpSpPr>
          <p:grpSpPr>
            <a:xfrm>
              <a:off x="11262256" y="6728799"/>
              <a:ext cx="559307" cy="110871"/>
              <a:chOff x="5737225" y="3747134"/>
              <a:chExt cx="1864359" cy="369570"/>
            </a:xfrm>
            <a:grpFill/>
          </p:grpSpPr>
          <p:sp>
            <p:nvSpPr>
              <p:cNvPr id="9" name="Forme libre 8">
                <a:extLst>
                  <a:ext uri="{FF2B5EF4-FFF2-40B4-BE49-F238E27FC236}">
                    <a16:creationId xmlns:a16="http://schemas.microsoft.com/office/drawing/2014/main" id="{EBAD6069-4D0B-3DBC-C84C-23FD0A6F646B}"/>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BF29B189-646A-4606-7BEB-3DD064593D0D}"/>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133F11A6-0F3A-C5B0-E745-3496A42EC657}"/>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C3260231-A074-2AB1-0A32-BD79E33A4108}"/>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94EBEF93-545D-FF59-F5A2-F4EE45752C06}"/>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FF66B2C6-C4E3-A57C-AA79-9C1993CDFB5D}"/>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grpFill/>
              <a:ln w="6350"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5D789F65-D6BE-A56E-0278-6FECE837EC61}"/>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03FB6F98-D94A-BCB9-F1C1-493012D2302A}"/>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8" name="Forme libre 7">
              <a:extLst>
                <a:ext uri="{FF2B5EF4-FFF2-40B4-BE49-F238E27FC236}">
                  <a16:creationId xmlns:a16="http://schemas.microsoft.com/office/drawing/2014/main" id="{C7F8F06D-6138-ED83-3757-2FA91262EB00}"/>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Tree>
    <p:extLst>
      <p:ext uri="{BB962C8B-B14F-4D97-AF65-F5344CB8AC3E}">
        <p14:creationId xmlns:p14="http://schemas.microsoft.com/office/powerpoint/2010/main" val="110623957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LORS">
    <p:bg>
      <p:bgPr>
        <a:solidFill>
          <a:srgbClr val="FFFCFA"/>
        </a:solidFill>
        <a:effectLst/>
      </p:bgPr>
    </p:bg>
    <p:spTree>
      <p:nvGrpSpPr>
        <p:cNvPr id="1" name=""/>
        <p:cNvGrpSpPr/>
        <p:nvPr/>
      </p:nvGrpSpPr>
      <p:grpSpPr>
        <a:xfrm>
          <a:off x="0" y="0"/>
          <a:ext cx="0" cy="0"/>
          <a:chOff x="0" y="0"/>
          <a:chExt cx="0" cy="0"/>
        </a:xfrm>
      </p:grpSpPr>
      <p:sp>
        <p:nvSpPr>
          <p:cNvPr id="149" name="Testo"/>
          <p:cNvSpPr txBox="1"/>
          <p:nvPr/>
        </p:nvSpPr>
        <p:spPr>
          <a:xfrm>
            <a:off x="9982866" y="6437595"/>
            <a:ext cx="1281369" cy="159018"/>
          </a:xfrm>
          <a:prstGeom prst="rect">
            <a:avLst/>
          </a:prstGeom>
          <a:ln w="12700">
            <a:miter lim="400000"/>
          </a:ln>
        </p:spPr>
        <p:txBody>
          <a:bodyPr lIns="25400" tIns="25400" rIns="25400" bIns="25400">
            <a:spAutoFit/>
          </a:bodyPr>
          <a:lstStyle/>
          <a:p>
            <a:pPr algn="l">
              <a:defRPr sz="1400" b="0">
                <a:latin typeface="+mn-lt"/>
                <a:ea typeface="+mn-ea"/>
                <a:cs typeface="+mn-cs"/>
                <a:sym typeface="Arial"/>
              </a:defRPr>
            </a:pPr>
            <a:endParaRPr sz="700" b="0" i="0">
              <a:latin typeface="Hurme Geometric Sans 1" panose="020B0500020000000000" pitchFamily="34" charset="77"/>
              <a:cs typeface="Arial" panose="020B0604020202020204" pitchFamily="34" charset="0"/>
            </a:endParaRPr>
          </a:p>
        </p:txBody>
      </p:sp>
      <p:grpSp>
        <p:nvGrpSpPr>
          <p:cNvPr id="173" name="Groupe 172">
            <a:extLst>
              <a:ext uri="{FF2B5EF4-FFF2-40B4-BE49-F238E27FC236}">
                <a16:creationId xmlns:a16="http://schemas.microsoft.com/office/drawing/2014/main" id="{61432F73-A58A-0EFD-B27A-B19E7F898FDD}"/>
              </a:ext>
            </a:extLst>
          </p:cNvPr>
          <p:cNvGrpSpPr/>
          <p:nvPr userDrawn="1"/>
        </p:nvGrpSpPr>
        <p:grpSpPr>
          <a:xfrm>
            <a:off x="4872479" y="541520"/>
            <a:ext cx="6372662" cy="5267418"/>
            <a:chOff x="3237133" y="541520"/>
            <a:chExt cx="6372662" cy="5267418"/>
          </a:xfrm>
        </p:grpSpPr>
        <p:grpSp>
          <p:nvGrpSpPr>
            <p:cNvPr id="172" name="Groupe 171">
              <a:extLst>
                <a:ext uri="{FF2B5EF4-FFF2-40B4-BE49-F238E27FC236}">
                  <a16:creationId xmlns:a16="http://schemas.microsoft.com/office/drawing/2014/main" id="{B451B9FA-CCA2-499A-E036-FEA7DEE546F7}"/>
                </a:ext>
              </a:extLst>
            </p:cNvPr>
            <p:cNvGrpSpPr/>
            <p:nvPr userDrawn="1"/>
          </p:nvGrpSpPr>
          <p:grpSpPr>
            <a:xfrm>
              <a:off x="3237133" y="2165332"/>
              <a:ext cx="6372662" cy="3643606"/>
              <a:chOff x="3237133" y="2165332"/>
              <a:chExt cx="6372662" cy="3643606"/>
            </a:xfrm>
          </p:grpSpPr>
          <p:sp>
            <p:nvSpPr>
              <p:cNvPr id="35" name="Rectangle 34">
                <a:extLst>
                  <a:ext uri="{FF2B5EF4-FFF2-40B4-BE49-F238E27FC236}">
                    <a16:creationId xmlns:a16="http://schemas.microsoft.com/office/drawing/2014/main" id="{62190907-8AD4-16C0-A5E1-1A4A95A2D501}"/>
                  </a:ext>
                </a:extLst>
              </p:cNvPr>
              <p:cNvSpPr/>
              <p:nvPr userDrawn="1"/>
            </p:nvSpPr>
            <p:spPr>
              <a:xfrm>
                <a:off x="3237133" y="2165332"/>
                <a:ext cx="478301" cy="492443"/>
              </a:xfrm>
              <a:prstGeom prst="rect">
                <a:avLst/>
              </a:prstGeom>
              <a:solidFill>
                <a:schemeClr val="bg1"/>
              </a:solidFill>
              <a:ln w="12700" cap="flat">
                <a:solidFill>
                  <a:schemeClr val="bg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36" name="Rectangle 35">
                <a:extLst>
                  <a:ext uri="{FF2B5EF4-FFF2-40B4-BE49-F238E27FC236}">
                    <a16:creationId xmlns:a16="http://schemas.microsoft.com/office/drawing/2014/main" id="{D5A3CC8B-DB3F-327A-129B-24017100F385}"/>
                  </a:ext>
                </a:extLst>
              </p:cNvPr>
              <p:cNvSpPr/>
              <p:nvPr userDrawn="1"/>
            </p:nvSpPr>
            <p:spPr>
              <a:xfrm>
                <a:off x="3892062" y="2165332"/>
                <a:ext cx="478301" cy="492443"/>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37" name="Rectangle 36">
                <a:extLst>
                  <a:ext uri="{FF2B5EF4-FFF2-40B4-BE49-F238E27FC236}">
                    <a16:creationId xmlns:a16="http://schemas.microsoft.com/office/drawing/2014/main" id="{B032685B-4A3A-2A04-1192-33CC54AE8402}"/>
                  </a:ext>
                </a:extLst>
              </p:cNvPr>
              <p:cNvSpPr/>
              <p:nvPr userDrawn="1"/>
            </p:nvSpPr>
            <p:spPr>
              <a:xfrm>
                <a:off x="4546991" y="2165332"/>
                <a:ext cx="478301" cy="49244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38" name="Rectangle 37">
                <a:extLst>
                  <a:ext uri="{FF2B5EF4-FFF2-40B4-BE49-F238E27FC236}">
                    <a16:creationId xmlns:a16="http://schemas.microsoft.com/office/drawing/2014/main" id="{93F1F88B-0DC1-F542-3603-07DA86A27BAA}"/>
                  </a:ext>
                </a:extLst>
              </p:cNvPr>
              <p:cNvSpPr/>
              <p:nvPr userDrawn="1"/>
            </p:nvSpPr>
            <p:spPr>
              <a:xfrm>
                <a:off x="5201920" y="2165332"/>
                <a:ext cx="478301" cy="492443"/>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39" name="Rectangle 38">
                <a:extLst>
                  <a:ext uri="{FF2B5EF4-FFF2-40B4-BE49-F238E27FC236}">
                    <a16:creationId xmlns:a16="http://schemas.microsoft.com/office/drawing/2014/main" id="{B3AB4418-ADB8-593C-BE45-673D0D9AC241}"/>
                  </a:ext>
                </a:extLst>
              </p:cNvPr>
              <p:cNvSpPr/>
              <p:nvPr userDrawn="1"/>
            </p:nvSpPr>
            <p:spPr>
              <a:xfrm>
                <a:off x="5856849" y="2165332"/>
                <a:ext cx="478301" cy="492443"/>
              </a:xfrm>
              <a:prstGeom prst="rect">
                <a:avLst/>
              </a:prstGeom>
              <a:solidFill>
                <a:srgbClr val="00187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0" name="Rectangle 39">
                <a:extLst>
                  <a:ext uri="{FF2B5EF4-FFF2-40B4-BE49-F238E27FC236}">
                    <a16:creationId xmlns:a16="http://schemas.microsoft.com/office/drawing/2014/main" id="{A1B2127A-56DA-2B88-F6E9-925CCEF4C14A}"/>
                  </a:ext>
                </a:extLst>
              </p:cNvPr>
              <p:cNvSpPr/>
              <p:nvPr userDrawn="1"/>
            </p:nvSpPr>
            <p:spPr>
              <a:xfrm>
                <a:off x="6511778" y="2165332"/>
                <a:ext cx="478301" cy="49244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1" name="Rectangle 40">
                <a:extLst>
                  <a:ext uri="{FF2B5EF4-FFF2-40B4-BE49-F238E27FC236}">
                    <a16:creationId xmlns:a16="http://schemas.microsoft.com/office/drawing/2014/main" id="{69B03483-1FF5-C12A-5900-AE083A4907FE}"/>
                  </a:ext>
                </a:extLst>
              </p:cNvPr>
              <p:cNvSpPr/>
              <p:nvPr userDrawn="1"/>
            </p:nvSpPr>
            <p:spPr>
              <a:xfrm>
                <a:off x="7166707" y="2165332"/>
                <a:ext cx="478301" cy="492443"/>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2" name="Rectangle 41">
                <a:extLst>
                  <a:ext uri="{FF2B5EF4-FFF2-40B4-BE49-F238E27FC236}">
                    <a16:creationId xmlns:a16="http://schemas.microsoft.com/office/drawing/2014/main" id="{DBC1AB4B-E63F-8B9D-81BB-52ED079863FB}"/>
                  </a:ext>
                </a:extLst>
              </p:cNvPr>
              <p:cNvSpPr/>
              <p:nvPr userDrawn="1"/>
            </p:nvSpPr>
            <p:spPr>
              <a:xfrm>
                <a:off x="7821636" y="2165332"/>
                <a:ext cx="478301" cy="492443"/>
              </a:xfrm>
              <a:prstGeom prst="rect">
                <a:avLst/>
              </a:prstGeom>
              <a:solidFill>
                <a:srgbClr val="685B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3" name="Rectangle 42">
                <a:extLst>
                  <a:ext uri="{FF2B5EF4-FFF2-40B4-BE49-F238E27FC236}">
                    <a16:creationId xmlns:a16="http://schemas.microsoft.com/office/drawing/2014/main" id="{13DAB7C3-B76D-B8AD-ED0E-0C863640B129}"/>
                  </a:ext>
                </a:extLst>
              </p:cNvPr>
              <p:cNvSpPr/>
              <p:nvPr userDrawn="1"/>
            </p:nvSpPr>
            <p:spPr>
              <a:xfrm>
                <a:off x="8476565" y="2165332"/>
                <a:ext cx="478301" cy="492443"/>
              </a:xfrm>
              <a:prstGeom prst="rect">
                <a:avLst/>
              </a:prstGeom>
              <a:solidFill>
                <a:srgbClr val="FF6A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4" name="Rectangle 43">
                <a:extLst>
                  <a:ext uri="{FF2B5EF4-FFF2-40B4-BE49-F238E27FC236}">
                    <a16:creationId xmlns:a16="http://schemas.microsoft.com/office/drawing/2014/main" id="{1122A649-0632-51B3-9346-CB9036A3AED2}"/>
                  </a:ext>
                </a:extLst>
              </p:cNvPr>
              <p:cNvSpPr/>
              <p:nvPr userDrawn="1"/>
            </p:nvSpPr>
            <p:spPr>
              <a:xfrm>
                <a:off x="9131494" y="2165332"/>
                <a:ext cx="478301" cy="492443"/>
              </a:xfrm>
              <a:prstGeom prst="rect">
                <a:avLst/>
              </a:prstGeom>
              <a:solidFill>
                <a:srgbClr val="13253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5" name="Rectangle 44">
                <a:extLst>
                  <a:ext uri="{FF2B5EF4-FFF2-40B4-BE49-F238E27FC236}">
                    <a16:creationId xmlns:a16="http://schemas.microsoft.com/office/drawing/2014/main" id="{0AE7EC58-4BA7-BDA7-363F-A0521C70B078}"/>
                  </a:ext>
                </a:extLst>
              </p:cNvPr>
              <p:cNvSpPr/>
              <p:nvPr userDrawn="1"/>
            </p:nvSpPr>
            <p:spPr>
              <a:xfrm>
                <a:off x="3237133" y="2795565"/>
                <a:ext cx="478301" cy="492443"/>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6" name="Rectangle 45">
                <a:extLst>
                  <a:ext uri="{FF2B5EF4-FFF2-40B4-BE49-F238E27FC236}">
                    <a16:creationId xmlns:a16="http://schemas.microsoft.com/office/drawing/2014/main" id="{A6142425-64C1-0029-7D3B-2825942F9650}"/>
                  </a:ext>
                </a:extLst>
              </p:cNvPr>
              <p:cNvSpPr/>
              <p:nvPr userDrawn="1"/>
            </p:nvSpPr>
            <p:spPr>
              <a:xfrm>
                <a:off x="3892062" y="2795565"/>
                <a:ext cx="478301" cy="492443"/>
              </a:xfrm>
              <a:prstGeom prst="rect">
                <a:avLst/>
              </a:prstGeom>
              <a:solidFill>
                <a:schemeClr val="tx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7" name="Rectangle 46">
                <a:extLst>
                  <a:ext uri="{FF2B5EF4-FFF2-40B4-BE49-F238E27FC236}">
                    <a16:creationId xmlns:a16="http://schemas.microsoft.com/office/drawing/2014/main" id="{BD90F688-F0B5-FADD-9EC4-F74D810E4FA5}"/>
                  </a:ext>
                </a:extLst>
              </p:cNvPr>
              <p:cNvSpPr/>
              <p:nvPr userDrawn="1"/>
            </p:nvSpPr>
            <p:spPr>
              <a:xfrm>
                <a:off x="4546991" y="2795565"/>
                <a:ext cx="478301" cy="492443"/>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8" name="Rectangle 47">
                <a:extLst>
                  <a:ext uri="{FF2B5EF4-FFF2-40B4-BE49-F238E27FC236}">
                    <a16:creationId xmlns:a16="http://schemas.microsoft.com/office/drawing/2014/main" id="{A53D8B0C-B595-6DBE-C1DB-1E0F77673C33}"/>
                  </a:ext>
                </a:extLst>
              </p:cNvPr>
              <p:cNvSpPr/>
              <p:nvPr userDrawn="1"/>
            </p:nvSpPr>
            <p:spPr>
              <a:xfrm>
                <a:off x="5201920" y="2795565"/>
                <a:ext cx="478301" cy="492443"/>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49" name="Rectangle 48">
                <a:extLst>
                  <a:ext uri="{FF2B5EF4-FFF2-40B4-BE49-F238E27FC236}">
                    <a16:creationId xmlns:a16="http://schemas.microsoft.com/office/drawing/2014/main" id="{8469E71C-3015-2CFB-9BD5-8DBBFF5F1595}"/>
                  </a:ext>
                </a:extLst>
              </p:cNvPr>
              <p:cNvSpPr/>
              <p:nvPr userDrawn="1"/>
            </p:nvSpPr>
            <p:spPr>
              <a:xfrm>
                <a:off x="5856849" y="2795565"/>
                <a:ext cx="478301" cy="492443"/>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0" name="Rectangle 49">
                <a:extLst>
                  <a:ext uri="{FF2B5EF4-FFF2-40B4-BE49-F238E27FC236}">
                    <a16:creationId xmlns:a16="http://schemas.microsoft.com/office/drawing/2014/main" id="{E6849DE4-7459-F5AC-60DB-012BAA368BCA}"/>
                  </a:ext>
                </a:extLst>
              </p:cNvPr>
              <p:cNvSpPr/>
              <p:nvPr userDrawn="1"/>
            </p:nvSpPr>
            <p:spPr>
              <a:xfrm>
                <a:off x="6511778" y="2795565"/>
                <a:ext cx="478301" cy="492443"/>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1" name="Rectangle 50">
                <a:extLst>
                  <a:ext uri="{FF2B5EF4-FFF2-40B4-BE49-F238E27FC236}">
                    <a16:creationId xmlns:a16="http://schemas.microsoft.com/office/drawing/2014/main" id="{65102F8A-EF98-E022-B21F-6E6E6759A3FF}"/>
                  </a:ext>
                </a:extLst>
              </p:cNvPr>
              <p:cNvSpPr/>
              <p:nvPr userDrawn="1"/>
            </p:nvSpPr>
            <p:spPr>
              <a:xfrm>
                <a:off x="7166707" y="2795565"/>
                <a:ext cx="478301" cy="492443"/>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2" name="Rectangle 51">
                <a:extLst>
                  <a:ext uri="{FF2B5EF4-FFF2-40B4-BE49-F238E27FC236}">
                    <a16:creationId xmlns:a16="http://schemas.microsoft.com/office/drawing/2014/main" id="{3F501B07-88CA-5B29-5F62-65E90A39DC04}"/>
                  </a:ext>
                </a:extLst>
              </p:cNvPr>
              <p:cNvSpPr/>
              <p:nvPr userDrawn="1"/>
            </p:nvSpPr>
            <p:spPr>
              <a:xfrm>
                <a:off x="7821636" y="2795565"/>
                <a:ext cx="478301" cy="492443"/>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3" name="Rectangle 52">
                <a:extLst>
                  <a:ext uri="{FF2B5EF4-FFF2-40B4-BE49-F238E27FC236}">
                    <a16:creationId xmlns:a16="http://schemas.microsoft.com/office/drawing/2014/main" id="{1F3B57B3-FF9D-3462-CFA1-45D7FD6DDA0D}"/>
                  </a:ext>
                </a:extLst>
              </p:cNvPr>
              <p:cNvSpPr/>
              <p:nvPr userDrawn="1"/>
            </p:nvSpPr>
            <p:spPr>
              <a:xfrm>
                <a:off x="8476565" y="2795565"/>
                <a:ext cx="478301" cy="492443"/>
              </a:xfrm>
              <a:prstGeom prst="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4" name="Rectangle 53">
                <a:extLst>
                  <a:ext uri="{FF2B5EF4-FFF2-40B4-BE49-F238E27FC236}">
                    <a16:creationId xmlns:a16="http://schemas.microsoft.com/office/drawing/2014/main" id="{5DE06D84-7D22-50D2-DC1C-AEDAD1FCA023}"/>
                  </a:ext>
                </a:extLst>
              </p:cNvPr>
              <p:cNvSpPr/>
              <p:nvPr userDrawn="1"/>
            </p:nvSpPr>
            <p:spPr>
              <a:xfrm>
                <a:off x="9131494" y="2795565"/>
                <a:ext cx="478301" cy="492443"/>
              </a:xfrm>
              <a:prstGeom prst="rect">
                <a:avLst/>
              </a:prstGeom>
              <a:solidFill>
                <a:schemeClr val="accent6">
                  <a:lumMod val="10000"/>
                  <a:lumOff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5" name="Rectangle 54">
                <a:extLst>
                  <a:ext uri="{FF2B5EF4-FFF2-40B4-BE49-F238E27FC236}">
                    <a16:creationId xmlns:a16="http://schemas.microsoft.com/office/drawing/2014/main" id="{1C4AF2CA-1E3D-2F62-664D-5EE319197B49}"/>
                  </a:ext>
                </a:extLst>
              </p:cNvPr>
              <p:cNvSpPr/>
              <p:nvPr userDrawn="1"/>
            </p:nvSpPr>
            <p:spPr>
              <a:xfrm>
                <a:off x="3237133" y="3425798"/>
                <a:ext cx="478301" cy="492443"/>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6" name="Rectangle 55">
                <a:extLst>
                  <a:ext uri="{FF2B5EF4-FFF2-40B4-BE49-F238E27FC236}">
                    <a16:creationId xmlns:a16="http://schemas.microsoft.com/office/drawing/2014/main" id="{3E4EF6F6-2816-B919-61CC-1B63F584983C}"/>
                  </a:ext>
                </a:extLst>
              </p:cNvPr>
              <p:cNvSpPr/>
              <p:nvPr userDrawn="1"/>
            </p:nvSpPr>
            <p:spPr>
              <a:xfrm>
                <a:off x="3892062" y="3425798"/>
                <a:ext cx="478301" cy="492443"/>
              </a:xfrm>
              <a:prstGeom prst="rect">
                <a:avLst/>
              </a:prstGeom>
              <a:solidFill>
                <a:schemeClr val="tx1">
                  <a:lumMod val="65000"/>
                  <a:lumOff val="3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7" name="Rectangle 56">
                <a:extLst>
                  <a:ext uri="{FF2B5EF4-FFF2-40B4-BE49-F238E27FC236}">
                    <a16:creationId xmlns:a16="http://schemas.microsoft.com/office/drawing/2014/main" id="{6C69FA23-2347-6163-6B7D-B3D9B02DD7B1}"/>
                  </a:ext>
                </a:extLst>
              </p:cNvPr>
              <p:cNvSpPr/>
              <p:nvPr userDrawn="1"/>
            </p:nvSpPr>
            <p:spPr>
              <a:xfrm>
                <a:off x="4546991" y="3425798"/>
                <a:ext cx="478301" cy="492443"/>
              </a:xfrm>
              <a:prstGeom prst="rect">
                <a:avLst/>
              </a:prstGeom>
              <a:solidFill>
                <a:schemeClr val="bg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8" name="Rectangle 57">
                <a:extLst>
                  <a:ext uri="{FF2B5EF4-FFF2-40B4-BE49-F238E27FC236}">
                    <a16:creationId xmlns:a16="http://schemas.microsoft.com/office/drawing/2014/main" id="{4AE969DE-EC80-95B2-9203-20F4EC0BD7A2}"/>
                  </a:ext>
                </a:extLst>
              </p:cNvPr>
              <p:cNvSpPr/>
              <p:nvPr userDrawn="1"/>
            </p:nvSpPr>
            <p:spPr>
              <a:xfrm>
                <a:off x="5201920" y="3425798"/>
                <a:ext cx="478301" cy="492443"/>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59" name="Rectangle 58">
                <a:extLst>
                  <a:ext uri="{FF2B5EF4-FFF2-40B4-BE49-F238E27FC236}">
                    <a16:creationId xmlns:a16="http://schemas.microsoft.com/office/drawing/2014/main" id="{CF930526-068A-F8A2-EEC5-FF946BD535DF}"/>
                  </a:ext>
                </a:extLst>
              </p:cNvPr>
              <p:cNvSpPr/>
              <p:nvPr userDrawn="1"/>
            </p:nvSpPr>
            <p:spPr>
              <a:xfrm>
                <a:off x="5856849" y="3425798"/>
                <a:ext cx="478301" cy="492443"/>
              </a:xfrm>
              <a:prstGeom prst="rect">
                <a:avLst/>
              </a:prstGeom>
              <a:solidFill>
                <a:schemeClr val="accent1">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60" name="Rectangle 59">
                <a:extLst>
                  <a:ext uri="{FF2B5EF4-FFF2-40B4-BE49-F238E27FC236}">
                    <a16:creationId xmlns:a16="http://schemas.microsoft.com/office/drawing/2014/main" id="{7183106A-D18B-13E5-79F5-F9316ABDC66C}"/>
                  </a:ext>
                </a:extLst>
              </p:cNvPr>
              <p:cNvSpPr/>
              <p:nvPr userDrawn="1"/>
            </p:nvSpPr>
            <p:spPr>
              <a:xfrm>
                <a:off x="6511778" y="3425798"/>
                <a:ext cx="478301" cy="492443"/>
              </a:xfrm>
              <a:prstGeom prst="rect">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61" name="Rectangle 60">
                <a:extLst>
                  <a:ext uri="{FF2B5EF4-FFF2-40B4-BE49-F238E27FC236}">
                    <a16:creationId xmlns:a16="http://schemas.microsoft.com/office/drawing/2014/main" id="{099A4D25-E4B7-9562-3530-A27A69B46BD0}"/>
                  </a:ext>
                </a:extLst>
              </p:cNvPr>
              <p:cNvSpPr/>
              <p:nvPr userDrawn="1"/>
            </p:nvSpPr>
            <p:spPr>
              <a:xfrm>
                <a:off x="7166707" y="3425798"/>
                <a:ext cx="478301" cy="492443"/>
              </a:xfrm>
              <a:prstGeom prst="rect">
                <a:avLst/>
              </a:prstGeom>
              <a:solidFill>
                <a:schemeClr val="accent3">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62" name="Rectangle 61">
                <a:extLst>
                  <a:ext uri="{FF2B5EF4-FFF2-40B4-BE49-F238E27FC236}">
                    <a16:creationId xmlns:a16="http://schemas.microsoft.com/office/drawing/2014/main" id="{9D0F8F13-CDC8-6414-F5B7-48E5CFC70676}"/>
                  </a:ext>
                </a:extLst>
              </p:cNvPr>
              <p:cNvSpPr/>
              <p:nvPr userDrawn="1"/>
            </p:nvSpPr>
            <p:spPr>
              <a:xfrm>
                <a:off x="7821636" y="3425798"/>
                <a:ext cx="478301" cy="492443"/>
              </a:xfrm>
              <a:prstGeom prst="rect">
                <a:avLst/>
              </a:prstGeom>
              <a:solidFill>
                <a:schemeClr val="accent4">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63" name="Rectangle 62">
                <a:extLst>
                  <a:ext uri="{FF2B5EF4-FFF2-40B4-BE49-F238E27FC236}">
                    <a16:creationId xmlns:a16="http://schemas.microsoft.com/office/drawing/2014/main" id="{59ABDDD6-101F-646D-8BF0-F521A6D2B933}"/>
                  </a:ext>
                </a:extLst>
              </p:cNvPr>
              <p:cNvSpPr/>
              <p:nvPr userDrawn="1"/>
            </p:nvSpPr>
            <p:spPr>
              <a:xfrm>
                <a:off x="8476565" y="3425798"/>
                <a:ext cx="478301" cy="492443"/>
              </a:xfrm>
              <a:prstGeom prst="rect">
                <a:avLst/>
              </a:prstGeom>
              <a:solidFill>
                <a:schemeClr val="accent5">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28" name="Rectangle 127">
                <a:extLst>
                  <a:ext uri="{FF2B5EF4-FFF2-40B4-BE49-F238E27FC236}">
                    <a16:creationId xmlns:a16="http://schemas.microsoft.com/office/drawing/2014/main" id="{23A9F8A1-B7BF-CD75-F5D7-CB658465FBAE}"/>
                  </a:ext>
                </a:extLst>
              </p:cNvPr>
              <p:cNvSpPr/>
              <p:nvPr userDrawn="1"/>
            </p:nvSpPr>
            <p:spPr>
              <a:xfrm>
                <a:off x="9131494" y="3425798"/>
                <a:ext cx="478301" cy="492443"/>
              </a:xfrm>
              <a:prstGeom prst="rect">
                <a:avLst/>
              </a:prstGeom>
              <a:solidFill>
                <a:schemeClr val="accent6">
                  <a:lumMod val="25000"/>
                  <a:lumOff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29" name="Rectangle 128">
                <a:extLst>
                  <a:ext uri="{FF2B5EF4-FFF2-40B4-BE49-F238E27FC236}">
                    <a16:creationId xmlns:a16="http://schemas.microsoft.com/office/drawing/2014/main" id="{FF272B48-D427-986D-B765-CE94FCB202F2}"/>
                  </a:ext>
                </a:extLst>
              </p:cNvPr>
              <p:cNvSpPr/>
              <p:nvPr userDrawn="1"/>
            </p:nvSpPr>
            <p:spPr>
              <a:xfrm>
                <a:off x="3237133" y="4056031"/>
                <a:ext cx="478301" cy="492443"/>
              </a:xfrm>
              <a:prstGeom prst="rect">
                <a:avLst/>
              </a:prstGeom>
              <a:solidFill>
                <a:schemeClr val="bg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30" name="Rectangle 129">
                <a:extLst>
                  <a:ext uri="{FF2B5EF4-FFF2-40B4-BE49-F238E27FC236}">
                    <a16:creationId xmlns:a16="http://schemas.microsoft.com/office/drawing/2014/main" id="{CA9D9DD7-B541-4872-2F68-11FA96B32766}"/>
                  </a:ext>
                </a:extLst>
              </p:cNvPr>
              <p:cNvSpPr/>
              <p:nvPr userDrawn="1"/>
            </p:nvSpPr>
            <p:spPr>
              <a:xfrm>
                <a:off x="3892062" y="4056031"/>
                <a:ext cx="478301" cy="492443"/>
              </a:xfrm>
              <a:prstGeom prst="rect">
                <a:avLst/>
              </a:prstGeom>
              <a:solidFill>
                <a:schemeClr val="tx1">
                  <a:lumMod val="75000"/>
                  <a:lumOff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31" name="Rectangle 130">
                <a:extLst>
                  <a:ext uri="{FF2B5EF4-FFF2-40B4-BE49-F238E27FC236}">
                    <a16:creationId xmlns:a16="http://schemas.microsoft.com/office/drawing/2014/main" id="{6CBFE98E-C89C-5175-BD61-E04834839F5C}"/>
                  </a:ext>
                </a:extLst>
              </p:cNvPr>
              <p:cNvSpPr/>
              <p:nvPr userDrawn="1"/>
            </p:nvSpPr>
            <p:spPr>
              <a:xfrm>
                <a:off x="4546991" y="4056031"/>
                <a:ext cx="478301" cy="492443"/>
              </a:xfrm>
              <a:prstGeom prst="rect">
                <a:avLst/>
              </a:prstGeom>
              <a:solidFill>
                <a:schemeClr val="bg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32" name="Rectangle 131">
                <a:extLst>
                  <a:ext uri="{FF2B5EF4-FFF2-40B4-BE49-F238E27FC236}">
                    <a16:creationId xmlns:a16="http://schemas.microsoft.com/office/drawing/2014/main" id="{485C1C79-C26F-0929-2B7A-E76E0BFBEE45}"/>
                  </a:ext>
                </a:extLst>
              </p:cNvPr>
              <p:cNvSpPr/>
              <p:nvPr userDrawn="1"/>
            </p:nvSpPr>
            <p:spPr>
              <a:xfrm>
                <a:off x="5201920" y="4056031"/>
                <a:ext cx="478301" cy="492443"/>
              </a:xfrm>
              <a:prstGeom prst="rect">
                <a:avLst/>
              </a:prstGeom>
              <a:solidFill>
                <a:schemeClr val="tx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33" name="Rectangle 132">
                <a:extLst>
                  <a:ext uri="{FF2B5EF4-FFF2-40B4-BE49-F238E27FC236}">
                    <a16:creationId xmlns:a16="http://schemas.microsoft.com/office/drawing/2014/main" id="{FB75EE4F-DE34-E1A1-764D-5376B65CBF9C}"/>
                  </a:ext>
                </a:extLst>
              </p:cNvPr>
              <p:cNvSpPr/>
              <p:nvPr userDrawn="1"/>
            </p:nvSpPr>
            <p:spPr>
              <a:xfrm>
                <a:off x="5856849" y="4056031"/>
                <a:ext cx="478301" cy="492443"/>
              </a:xfrm>
              <a:prstGeom prst="rect">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34" name="Rectangle 133">
                <a:extLst>
                  <a:ext uri="{FF2B5EF4-FFF2-40B4-BE49-F238E27FC236}">
                    <a16:creationId xmlns:a16="http://schemas.microsoft.com/office/drawing/2014/main" id="{35A8DAC3-4EC3-7596-B64F-CD8F13BE3B31}"/>
                  </a:ext>
                </a:extLst>
              </p:cNvPr>
              <p:cNvSpPr/>
              <p:nvPr userDrawn="1"/>
            </p:nvSpPr>
            <p:spPr>
              <a:xfrm>
                <a:off x="6511778" y="4056031"/>
                <a:ext cx="478301" cy="492443"/>
              </a:xfrm>
              <a:prstGeom prst="rect">
                <a:avLst/>
              </a:prstGeom>
              <a:solidFill>
                <a:schemeClr val="accent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35" name="Rectangle 134">
                <a:extLst>
                  <a:ext uri="{FF2B5EF4-FFF2-40B4-BE49-F238E27FC236}">
                    <a16:creationId xmlns:a16="http://schemas.microsoft.com/office/drawing/2014/main" id="{C370A438-23AE-CF80-6260-EB504C68D430}"/>
                  </a:ext>
                </a:extLst>
              </p:cNvPr>
              <p:cNvSpPr/>
              <p:nvPr userDrawn="1"/>
            </p:nvSpPr>
            <p:spPr>
              <a:xfrm>
                <a:off x="7166707" y="4056031"/>
                <a:ext cx="478301" cy="492443"/>
              </a:xfrm>
              <a:prstGeom prst="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36" name="Rectangle 135">
                <a:extLst>
                  <a:ext uri="{FF2B5EF4-FFF2-40B4-BE49-F238E27FC236}">
                    <a16:creationId xmlns:a16="http://schemas.microsoft.com/office/drawing/2014/main" id="{F659F4B8-ADEA-D893-1A7B-5D614FEE9C74}"/>
                  </a:ext>
                </a:extLst>
              </p:cNvPr>
              <p:cNvSpPr/>
              <p:nvPr userDrawn="1"/>
            </p:nvSpPr>
            <p:spPr>
              <a:xfrm>
                <a:off x="7821636" y="4056031"/>
                <a:ext cx="478301" cy="492443"/>
              </a:xfrm>
              <a:prstGeom prst="rect">
                <a:avLst/>
              </a:prstGeom>
              <a:solidFill>
                <a:schemeClr val="accent4">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37" name="Rectangle 136">
                <a:extLst>
                  <a:ext uri="{FF2B5EF4-FFF2-40B4-BE49-F238E27FC236}">
                    <a16:creationId xmlns:a16="http://schemas.microsoft.com/office/drawing/2014/main" id="{FF7DD734-8CB6-8A7A-9FB4-313552C0DE2B}"/>
                  </a:ext>
                </a:extLst>
              </p:cNvPr>
              <p:cNvSpPr/>
              <p:nvPr userDrawn="1"/>
            </p:nvSpPr>
            <p:spPr>
              <a:xfrm>
                <a:off x="8476565" y="4056031"/>
                <a:ext cx="478301" cy="492443"/>
              </a:xfrm>
              <a:prstGeom prst="rect">
                <a:avLst/>
              </a:prstGeom>
              <a:solidFill>
                <a:schemeClr val="accent5">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38" name="Rectangle 137">
                <a:extLst>
                  <a:ext uri="{FF2B5EF4-FFF2-40B4-BE49-F238E27FC236}">
                    <a16:creationId xmlns:a16="http://schemas.microsoft.com/office/drawing/2014/main" id="{850EB94C-8492-74D1-692A-3104800AB78E}"/>
                  </a:ext>
                </a:extLst>
              </p:cNvPr>
              <p:cNvSpPr/>
              <p:nvPr userDrawn="1"/>
            </p:nvSpPr>
            <p:spPr>
              <a:xfrm>
                <a:off x="9131494" y="4056031"/>
                <a:ext cx="478301" cy="492443"/>
              </a:xfrm>
              <a:prstGeom prst="rect">
                <a:avLst/>
              </a:prstGeom>
              <a:solidFill>
                <a:schemeClr val="accent6">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39" name="Rectangle 138">
                <a:extLst>
                  <a:ext uri="{FF2B5EF4-FFF2-40B4-BE49-F238E27FC236}">
                    <a16:creationId xmlns:a16="http://schemas.microsoft.com/office/drawing/2014/main" id="{1AB508D2-DC63-DDAC-F504-664B072F3531}"/>
                  </a:ext>
                </a:extLst>
              </p:cNvPr>
              <p:cNvSpPr/>
              <p:nvPr userDrawn="1"/>
            </p:nvSpPr>
            <p:spPr>
              <a:xfrm>
                <a:off x="3237133" y="4686264"/>
                <a:ext cx="478301" cy="492443"/>
              </a:xfrm>
              <a:prstGeom prst="rect">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40" name="Rectangle 139">
                <a:extLst>
                  <a:ext uri="{FF2B5EF4-FFF2-40B4-BE49-F238E27FC236}">
                    <a16:creationId xmlns:a16="http://schemas.microsoft.com/office/drawing/2014/main" id="{DE54F182-EA4F-294D-3517-E8983D3C688E}"/>
                  </a:ext>
                </a:extLst>
              </p:cNvPr>
              <p:cNvSpPr/>
              <p:nvPr userDrawn="1"/>
            </p:nvSpPr>
            <p:spPr>
              <a:xfrm>
                <a:off x="3892062" y="4686264"/>
                <a:ext cx="478301" cy="492443"/>
              </a:xfrm>
              <a:prstGeom prst="rect">
                <a:avLst/>
              </a:prstGeom>
              <a:solidFill>
                <a:schemeClr val="tx1">
                  <a:lumMod val="85000"/>
                  <a:lumOff val="1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41" name="Rectangle 140">
                <a:extLst>
                  <a:ext uri="{FF2B5EF4-FFF2-40B4-BE49-F238E27FC236}">
                    <a16:creationId xmlns:a16="http://schemas.microsoft.com/office/drawing/2014/main" id="{213BDF02-5B3B-9ED9-F5D0-633C03EE2AF7}"/>
                  </a:ext>
                </a:extLst>
              </p:cNvPr>
              <p:cNvSpPr/>
              <p:nvPr userDrawn="1"/>
            </p:nvSpPr>
            <p:spPr>
              <a:xfrm>
                <a:off x="4546991" y="4686264"/>
                <a:ext cx="478301" cy="492443"/>
              </a:xfrm>
              <a:prstGeom prst="rect">
                <a:avLst/>
              </a:prstGeom>
              <a:solidFill>
                <a:schemeClr val="bg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42" name="Rectangle 141">
                <a:extLst>
                  <a:ext uri="{FF2B5EF4-FFF2-40B4-BE49-F238E27FC236}">
                    <a16:creationId xmlns:a16="http://schemas.microsoft.com/office/drawing/2014/main" id="{6476A5AD-CCA2-C412-20FB-CDB6ACA9AA0B}"/>
                  </a:ext>
                </a:extLst>
              </p:cNvPr>
              <p:cNvSpPr/>
              <p:nvPr userDrawn="1"/>
            </p:nvSpPr>
            <p:spPr>
              <a:xfrm>
                <a:off x="5201920" y="4686264"/>
                <a:ext cx="478301" cy="492443"/>
              </a:xfrm>
              <a:prstGeom prst="rect">
                <a:avLst/>
              </a:prstGeom>
              <a:solidFill>
                <a:schemeClr val="tx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43" name="Rectangle 142">
                <a:extLst>
                  <a:ext uri="{FF2B5EF4-FFF2-40B4-BE49-F238E27FC236}">
                    <a16:creationId xmlns:a16="http://schemas.microsoft.com/office/drawing/2014/main" id="{12C6FE51-EF86-A636-51EB-510F28EC42E6}"/>
                  </a:ext>
                </a:extLst>
              </p:cNvPr>
              <p:cNvSpPr/>
              <p:nvPr userDrawn="1"/>
            </p:nvSpPr>
            <p:spPr>
              <a:xfrm>
                <a:off x="5856849" y="4686264"/>
                <a:ext cx="478301" cy="492443"/>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44" name="Rectangle 143">
                <a:extLst>
                  <a:ext uri="{FF2B5EF4-FFF2-40B4-BE49-F238E27FC236}">
                    <a16:creationId xmlns:a16="http://schemas.microsoft.com/office/drawing/2014/main" id="{B719C21C-21AE-51AE-1ABF-5C2A56607A00}"/>
                  </a:ext>
                </a:extLst>
              </p:cNvPr>
              <p:cNvSpPr/>
              <p:nvPr userDrawn="1"/>
            </p:nvSpPr>
            <p:spPr>
              <a:xfrm>
                <a:off x="6511778" y="4686264"/>
                <a:ext cx="478301" cy="492443"/>
              </a:xfrm>
              <a:prstGeom prst="rect">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45" name="Rectangle 144">
                <a:extLst>
                  <a:ext uri="{FF2B5EF4-FFF2-40B4-BE49-F238E27FC236}">
                    <a16:creationId xmlns:a16="http://schemas.microsoft.com/office/drawing/2014/main" id="{84F9431C-E0B5-F6EA-216B-F1BADD84C6BB}"/>
                  </a:ext>
                </a:extLst>
              </p:cNvPr>
              <p:cNvSpPr/>
              <p:nvPr userDrawn="1"/>
            </p:nvSpPr>
            <p:spPr>
              <a:xfrm>
                <a:off x="7166707" y="4686264"/>
                <a:ext cx="478301" cy="492443"/>
              </a:xfrm>
              <a:prstGeom prst="rect">
                <a:avLst/>
              </a:prstGeom>
              <a:solidFill>
                <a:schemeClr val="accent3">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46" name="Rectangle 145">
                <a:extLst>
                  <a:ext uri="{FF2B5EF4-FFF2-40B4-BE49-F238E27FC236}">
                    <a16:creationId xmlns:a16="http://schemas.microsoft.com/office/drawing/2014/main" id="{17C5F1F1-B2C2-576A-6BD8-BA6AFFDB66B8}"/>
                  </a:ext>
                </a:extLst>
              </p:cNvPr>
              <p:cNvSpPr/>
              <p:nvPr userDrawn="1"/>
            </p:nvSpPr>
            <p:spPr>
              <a:xfrm>
                <a:off x="7821636" y="4686264"/>
                <a:ext cx="478301" cy="492443"/>
              </a:xfrm>
              <a:prstGeom prst="rect">
                <a:avLst/>
              </a:prstGeom>
              <a:solidFill>
                <a:schemeClr val="accent4">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47" name="Rectangle 146">
                <a:extLst>
                  <a:ext uri="{FF2B5EF4-FFF2-40B4-BE49-F238E27FC236}">
                    <a16:creationId xmlns:a16="http://schemas.microsoft.com/office/drawing/2014/main" id="{0E2BB397-674B-3002-4BBE-B1781A801D44}"/>
                  </a:ext>
                </a:extLst>
              </p:cNvPr>
              <p:cNvSpPr/>
              <p:nvPr userDrawn="1"/>
            </p:nvSpPr>
            <p:spPr>
              <a:xfrm>
                <a:off x="8476565" y="4686264"/>
                <a:ext cx="478301" cy="492443"/>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48" name="Rectangle 147">
                <a:extLst>
                  <a:ext uri="{FF2B5EF4-FFF2-40B4-BE49-F238E27FC236}">
                    <a16:creationId xmlns:a16="http://schemas.microsoft.com/office/drawing/2014/main" id="{A1286983-F2E9-6557-4D42-3EB842E65D9B}"/>
                  </a:ext>
                </a:extLst>
              </p:cNvPr>
              <p:cNvSpPr/>
              <p:nvPr userDrawn="1"/>
            </p:nvSpPr>
            <p:spPr>
              <a:xfrm>
                <a:off x="9131494" y="4686264"/>
                <a:ext cx="478301" cy="492443"/>
              </a:xfrm>
              <a:prstGeom prst="rect">
                <a:avLst/>
              </a:prstGeom>
              <a:solidFill>
                <a:schemeClr val="accent6">
                  <a:lumMod val="75000"/>
                  <a:lumOff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50" name="Rectangle 149">
                <a:extLst>
                  <a:ext uri="{FF2B5EF4-FFF2-40B4-BE49-F238E27FC236}">
                    <a16:creationId xmlns:a16="http://schemas.microsoft.com/office/drawing/2014/main" id="{B5C4B1CC-9191-D857-3CA3-DF4157AB9057}"/>
                  </a:ext>
                </a:extLst>
              </p:cNvPr>
              <p:cNvSpPr/>
              <p:nvPr userDrawn="1"/>
            </p:nvSpPr>
            <p:spPr>
              <a:xfrm>
                <a:off x="3237133" y="5316495"/>
                <a:ext cx="478301" cy="492443"/>
              </a:xfrm>
              <a:prstGeom prst="rect">
                <a:avLst/>
              </a:prstGeom>
              <a:solidFill>
                <a:schemeClr val="bg1">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51" name="Rectangle 150">
                <a:extLst>
                  <a:ext uri="{FF2B5EF4-FFF2-40B4-BE49-F238E27FC236}">
                    <a16:creationId xmlns:a16="http://schemas.microsoft.com/office/drawing/2014/main" id="{D06733EB-6FB8-8B27-F441-E1A16362B441}"/>
                  </a:ext>
                </a:extLst>
              </p:cNvPr>
              <p:cNvSpPr/>
              <p:nvPr userDrawn="1"/>
            </p:nvSpPr>
            <p:spPr>
              <a:xfrm>
                <a:off x="3892062" y="5316495"/>
                <a:ext cx="478301" cy="492443"/>
              </a:xfrm>
              <a:prstGeom prst="rect">
                <a:avLst/>
              </a:prstGeom>
              <a:solidFill>
                <a:schemeClr val="tx1">
                  <a:lumMod val="95000"/>
                  <a:lumOff val="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52" name="Rectangle 151">
                <a:extLst>
                  <a:ext uri="{FF2B5EF4-FFF2-40B4-BE49-F238E27FC236}">
                    <a16:creationId xmlns:a16="http://schemas.microsoft.com/office/drawing/2014/main" id="{ED669817-3526-6B56-99AE-E16212B9A75A}"/>
                  </a:ext>
                </a:extLst>
              </p:cNvPr>
              <p:cNvSpPr/>
              <p:nvPr userDrawn="1"/>
            </p:nvSpPr>
            <p:spPr>
              <a:xfrm>
                <a:off x="4546991" y="5316495"/>
                <a:ext cx="478301" cy="492443"/>
              </a:xfrm>
              <a:prstGeom prst="rect">
                <a:avLst/>
              </a:prstGeom>
              <a:solidFill>
                <a:schemeClr val="bg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53" name="Rectangle 152">
                <a:extLst>
                  <a:ext uri="{FF2B5EF4-FFF2-40B4-BE49-F238E27FC236}">
                    <a16:creationId xmlns:a16="http://schemas.microsoft.com/office/drawing/2014/main" id="{8397AE43-1009-134E-A458-02DAC224DA27}"/>
                  </a:ext>
                </a:extLst>
              </p:cNvPr>
              <p:cNvSpPr/>
              <p:nvPr userDrawn="1"/>
            </p:nvSpPr>
            <p:spPr>
              <a:xfrm>
                <a:off x="5201920" y="5316495"/>
                <a:ext cx="478301" cy="492443"/>
              </a:xfrm>
              <a:prstGeom prst="rect">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54" name="Rectangle 153">
                <a:extLst>
                  <a:ext uri="{FF2B5EF4-FFF2-40B4-BE49-F238E27FC236}">
                    <a16:creationId xmlns:a16="http://schemas.microsoft.com/office/drawing/2014/main" id="{90445A5A-3373-7D36-F618-DB12AD18E5B5}"/>
                  </a:ext>
                </a:extLst>
              </p:cNvPr>
              <p:cNvSpPr/>
              <p:nvPr userDrawn="1"/>
            </p:nvSpPr>
            <p:spPr>
              <a:xfrm>
                <a:off x="5856849" y="5316495"/>
                <a:ext cx="478301" cy="492443"/>
              </a:xfrm>
              <a:prstGeom prst="rect">
                <a:avLst/>
              </a:prstGeom>
              <a:solidFill>
                <a:schemeClr val="accent1">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55" name="Rectangle 154">
                <a:extLst>
                  <a:ext uri="{FF2B5EF4-FFF2-40B4-BE49-F238E27FC236}">
                    <a16:creationId xmlns:a16="http://schemas.microsoft.com/office/drawing/2014/main" id="{E90BF9CB-4F71-7E04-B87F-E23AF37C5F60}"/>
                  </a:ext>
                </a:extLst>
              </p:cNvPr>
              <p:cNvSpPr/>
              <p:nvPr userDrawn="1"/>
            </p:nvSpPr>
            <p:spPr>
              <a:xfrm>
                <a:off x="6511778" y="5316495"/>
                <a:ext cx="478301" cy="492443"/>
              </a:xfrm>
              <a:prstGeom prst="rect">
                <a:avLst/>
              </a:prstGeom>
              <a:solidFill>
                <a:schemeClr val="accent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56" name="Rectangle 155">
                <a:extLst>
                  <a:ext uri="{FF2B5EF4-FFF2-40B4-BE49-F238E27FC236}">
                    <a16:creationId xmlns:a16="http://schemas.microsoft.com/office/drawing/2014/main" id="{DA849DF6-B195-6AF9-02EC-510277DCA1AB}"/>
                  </a:ext>
                </a:extLst>
              </p:cNvPr>
              <p:cNvSpPr/>
              <p:nvPr userDrawn="1"/>
            </p:nvSpPr>
            <p:spPr>
              <a:xfrm>
                <a:off x="7166707" y="5316495"/>
                <a:ext cx="478301" cy="492443"/>
              </a:xfrm>
              <a:prstGeom prst="rect">
                <a:avLst/>
              </a:prstGeom>
              <a:solidFill>
                <a:schemeClr val="accent3">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57" name="Rectangle 156">
                <a:extLst>
                  <a:ext uri="{FF2B5EF4-FFF2-40B4-BE49-F238E27FC236}">
                    <a16:creationId xmlns:a16="http://schemas.microsoft.com/office/drawing/2014/main" id="{505F94E1-DB62-51A0-398C-CD0231796814}"/>
                  </a:ext>
                </a:extLst>
              </p:cNvPr>
              <p:cNvSpPr/>
              <p:nvPr userDrawn="1"/>
            </p:nvSpPr>
            <p:spPr>
              <a:xfrm>
                <a:off x="7821636" y="5316495"/>
                <a:ext cx="478301" cy="492443"/>
              </a:xfrm>
              <a:prstGeom prst="rect">
                <a:avLst/>
              </a:prstGeom>
              <a:solidFill>
                <a:schemeClr val="accent4">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58" name="Rectangle 157">
                <a:extLst>
                  <a:ext uri="{FF2B5EF4-FFF2-40B4-BE49-F238E27FC236}">
                    <a16:creationId xmlns:a16="http://schemas.microsoft.com/office/drawing/2014/main" id="{0394EB3A-84BB-DCE0-1604-5F6DF31330A7}"/>
                  </a:ext>
                </a:extLst>
              </p:cNvPr>
              <p:cNvSpPr/>
              <p:nvPr userDrawn="1"/>
            </p:nvSpPr>
            <p:spPr>
              <a:xfrm>
                <a:off x="8476565" y="5316495"/>
                <a:ext cx="478301" cy="492443"/>
              </a:xfrm>
              <a:prstGeom prst="rect">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59" name="Rectangle 158">
                <a:extLst>
                  <a:ext uri="{FF2B5EF4-FFF2-40B4-BE49-F238E27FC236}">
                    <a16:creationId xmlns:a16="http://schemas.microsoft.com/office/drawing/2014/main" id="{8B6C072F-B180-F943-1BE0-EDAD8B9FC390}"/>
                  </a:ext>
                </a:extLst>
              </p:cNvPr>
              <p:cNvSpPr/>
              <p:nvPr userDrawn="1"/>
            </p:nvSpPr>
            <p:spPr>
              <a:xfrm>
                <a:off x="9131494" y="5316495"/>
                <a:ext cx="478301" cy="492443"/>
              </a:xfrm>
              <a:prstGeom prst="rect">
                <a:avLst/>
              </a:prstGeom>
              <a:solidFill>
                <a:schemeClr val="accent6">
                  <a:lumMod val="90000"/>
                  <a:lumOff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grpSp>
        <p:sp>
          <p:nvSpPr>
            <p:cNvPr id="162" name="ZoneTexte 161">
              <a:extLst>
                <a:ext uri="{FF2B5EF4-FFF2-40B4-BE49-F238E27FC236}">
                  <a16:creationId xmlns:a16="http://schemas.microsoft.com/office/drawing/2014/main" id="{70CD4B8C-2841-A8C8-FA14-08C118685021}"/>
                </a:ext>
              </a:extLst>
            </p:cNvPr>
            <p:cNvSpPr txBox="1"/>
            <p:nvPr userDrawn="1"/>
          </p:nvSpPr>
          <p:spPr>
            <a:xfrm rot="16200000">
              <a:off x="4451817" y="1537306"/>
              <a:ext cx="62356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a:ln>
                    <a:noFill/>
                  </a:ln>
                  <a:solidFill>
                    <a:srgbClr val="000000"/>
                  </a:solidFill>
                  <a:effectLst/>
                  <a:uFillTx/>
                  <a:latin typeface="Hurme Geometric Sans 1" panose="020B0500020000000000" pitchFamily="34" charset="77"/>
                  <a:ea typeface="Helvetica Neue"/>
                  <a:cs typeface="Arial" panose="020B0604020202020204" pitchFamily="34" charset="0"/>
                  <a:sym typeface="Helvetica Neue"/>
                </a:rPr>
                <a:t>Crizal</a:t>
              </a:r>
            </a:p>
          </p:txBody>
        </p:sp>
        <p:sp>
          <p:nvSpPr>
            <p:cNvPr id="163" name="ZoneTexte 162">
              <a:extLst>
                <a:ext uri="{FF2B5EF4-FFF2-40B4-BE49-F238E27FC236}">
                  <a16:creationId xmlns:a16="http://schemas.microsoft.com/office/drawing/2014/main" id="{35144890-54D5-239E-EA71-D6191CA057E5}"/>
                </a:ext>
              </a:extLst>
            </p:cNvPr>
            <p:cNvSpPr txBox="1"/>
            <p:nvPr userDrawn="1"/>
          </p:nvSpPr>
          <p:spPr>
            <a:xfrm rot="16200000">
              <a:off x="4662915" y="1114914"/>
              <a:ext cx="149560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a:ln>
                    <a:noFill/>
                  </a:ln>
                  <a:solidFill>
                    <a:srgbClr val="000000"/>
                  </a:solidFill>
                  <a:effectLst/>
                  <a:uFillTx/>
                  <a:latin typeface="Hurme Geometric Sans 1" panose="020B0500020000000000" pitchFamily="34" charset="77"/>
                  <a:ea typeface="Helvetica Neue"/>
                  <a:cs typeface="Arial" panose="020B0604020202020204" pitchFamily="34" charset="0"/>
                  <a:sym typeface="Helvetica Neue"/>
                </a:rPr>
                <a:t>Essilor - ribbon</a:t>
              </a:r>
            </a:p>
          </p:txBody>
        </p:sp>
        <p:sp>
          <p:nvSpPr>
            <p:cNvPr id="164" name="ZoneTexte 163">
              <a:extLst>
                <a:ext uri="{FF2B5EF4-FFF2-40B4-BE49-F238E27FC236}">
                  <a16:creationId xmlns:a16="http://schemas.microsoft.com/office/drawing/2014/main" id="{5BEFA82C-0CD3-C0C5-FBCC-03A321BC2E35}"/>
                </a:ext>
              </a:extLst>
            </p:cNvPr>
            <p:cNvSpPr txBox="1"/>
            <p:nvPr userDrawn="1"/>
          </p:nvSpPr>
          <p:spPr>
            <a:xfrm rot="16200000">
              <a:off x="5613853" y="1405914"/>
              <a:ext cx="88795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err="1">
                  <a:ln>
                    <a:noFill/>
                  </a:ln>
                  <a:solidFill>
                    <a:srgbClr val="000000"/>
                  </a:solidFill>
                  <a:effectLst/>
                  <a:uFillTx/>
                  <a:latin typeface="Hurme Geometric Sans 1" panose="020B0500020000000000" pitchFamily="34" charset="77"/>
                  <a:ea typeface="Helvetica Neue"/>
                  <a:cs typeface="Arial" panose="020B0604020202020204" pitchFamily="34" charset="0"/>
                  <a:sym typeface="Helvetica Neue"/>
                </a:rPr>
                <a:t>Varilux</a:t>
              </a:r>
              <a:endParaRPr kumimoji="0" lang="fr-FR" sz="1600" b="0" i="0" u="none" strike="noStrike" cap="none" spc="0" normalizeH="0" baseline="0">
                <a:ln>
                  <a:noFill/>
                </a:ln>
                <a:solidFill>
                  <a:srgbClr val="000000"/>
                </a:solidFill>
                <a:effectLst/>
                <a:uFillTx/>
                <a:latin typeface="Hurme Geometric Sans 1" panose="020B0500020000000000" pitchFamily="34" charset="77"/>
                <a:ea typeface="Helvetica Neue"/>
                <a:cs typeface="Arial" panose="020B0604020202020204" pitchFamily="34" charset="0"/>
                <a:sym typeface="Helvetica Neue"/>
              </a:endParaRPr>
            </a:p>
          </p:txBody>
        </p:sp>
        <p:sp>
          <p:nvSpPr>
            <p:cNvPr id="165" name="ZoneTexte 164">
              <a:extLst>
                <a:ext uri="{FF2B5EF4-FFF2-40B4-BE49-F238E27FC236}">
                  <a16:creationId xmlns:a16="http://schemas.microsoft.com/office/drawing/2014/main" id="{B15E76CE-98E5-2AF5-0D7F-CA35549286E5}"/>
                </a:ext>
              </a:extLst>
            </p:cNvPr>
            <p:cNvSpPr txBox="1"/>
            <p:nvPr userDrawn="1"/>
          </p:nvSpPr>
          <p:spPr>
            <a:xfrm rot="16200000">
              <a:off x="6260967" y="1405915"/>
              <a:ext cx="88795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a:ln>
                    <a:noFill/>
                  </a:ln>
                  <a:solidFill>
                    <a:srgbClr val="000000"/>
                  </a:solidFill>
                  <a:effectLst/>
                  <a:uFillTx/>
                  <a:latin typeface="Hurme Geometric Sans 1" panose="020B0500020000000000" pitchFamily="34" charset="77"/>
                  <a:ea typeface="Helvetica Neue"/>
                  <a:cs typeface="Arial" panose="020B0604020202020204" pitchFamily="34" charset="0"/>
                  <a:sym typeface="Helvetica Neue"/>
                </a:rPr>
                <a:t>Stellest</a:t>
              </a:r>
            </a:p>
          </p:txBody>
        </p:sp>
        <p:sp>
          <p:nvSpPr>
            <p:cNvPr id="166" name="ZoneTexte 165">
              <a:extLst>
                <a:ext uri="{FF2B5EF4-FFF2-40B4-BE49-F238E27FC236}">
                  <a16:creationId xmlns:a16="http://schemas.microsoft.com/office/drawing/2014/main" id="{E7B1AEDB-CF7F-6B26-5C2D-59DD59C07C51}"/>
                </a:ext>
              </a:extLst>
            </p:cNvPr>
            <p:cNvSpPr txBox="1"/>
            <p:nvPr userDrawn="1"/>
          </p:nvSpPr>
          <p:spPr>
            <a:xfrm rot="16200000">
              <a:off x="6908081" y="1405915"/>
              <a:ext cx="88795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a:ln>
                    <a:noFill/>
                  </a:ln>
                  <a:solidFill>
                    <a:srgbClr val="000000"/>
                  </a:solidFill>
                  <a:effectLst/>
                  <a:uFillTx/>
                  <a:latin typeface="Hurme Geometric Sans 1" panose="020B0500020000000000" pitchFamily="34" charset="77"/>
                  <a:ea typeface="Helvetica Neue"/>
                  <a:cs typeface="Arial" panose="020B0604020202020204" pitchFamily="34" charset="0"/>
                  <a:sym typeface="Helvetica Neue"/>
                </a:rPr>
                <a:t>Eyezen</a:t>
              </a:r>
            </a:p>
          </p:txBody>
        </p:sp>
        <p:sp>
          <p:nvSpPr>
            <p:cNvPr id="167" name="ZoneTexte 166">
              <a:extLst>
                <a:ext uri="{FF2B5EF4-FFF2-40B4-BE49-F238E27FC236}">
                  <a16:creationId xmlns:a16="http://schemas.microsoft.com/office/drawing/2014/main" id="{9651AD0A-3E1C-640E-6A2A-4365A0BE1DFD}"/>
                </a:ext>
              </a:extLst>
            </p:cNvPr>
            <p:cNvSpPr txBox="1"/>
            <p:nvPr userDrawn="1"/>
          </p:nvSpPr>
          <p:spPr>
            <a:xfrm rot="16200000">
              <a:off x="7555195" y="1405915"/>
              <a:ext cx="88795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a:ln>
                    <a:noFill/>
                  </a:ln>
                  <a:solidFill>
                    <a:srgbClr val="000000"/>
                  </a:solidFill>
                  <a:effectLst/>
                  <a:uFillTx/>
                  <a:latin typeface="Hurme Geometric Sans 1" panose="020B0500020000000000" pitchFamily="34" charset="77"/>
                  <a:ea typeface="Helvetica Neue"/>
                  <a:cs typeface="Arial" panose="020B0604020202020204" pitchFamily="34" charset="0"/>
                  <a:sym typeface="Helvetica Neue"/>
                </a:rPr>
                <a:t>BlueUV</a:t>
              </a:r>
            </a:p>
          </p:txBody>
        </p:sp>
        <p:sp>
          <p:nvSpPr>
            <p:cNvPr id="168" name="ZoneTexte 167">
              <a:extLst>
                <a:ext uri="{FF2B5EF4-FFF2-40B4-BE49-F238E27FC236}">
                  <a16:creationId xmlns:a16="http://schemas.microsoft.com/office/drawing/2014/main" id="{19C9809D-F137-1C8E-B108-77BF7171E806}"/>
                </a:ext>
              </a:extLst>
            </p:cNvPr>
            <p:cNvSpPr txBox="1"/>
            <p:nvPr userDrawn="1"/>
          </p:nvSpPr>
          <p:spPr>
            <a:xfrm rot="16200000">
              <a:off x="8202309" y="1405915"/>
              <a:ext cx="88795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a:ln>
                    <a:noFill/>
                  </a:ln>
                  <a:solidFill>
                    <a:srgbClr val="000000"/>
                  </a:solidFill>
                  <a:effectLst/>
                  <a:uFillTx/>
                  <a:latin typeface="Hurme Geometric Sans 1" panose="020B0500020000000000" pitchFamily="34" charset="77"/>
                  <a:ea typeface="Helvetica Neue"/>
                  <a:cs typeface="Arial" panose="020B0604020202020204" pitchFamily="34" charset="0"/>
                  <a:sym typeface="Helvetica Neue"/>
                </a:rPr>
                <a:t>Xperio</a:t>
              </a:r>
            </a:p>
          </p:txBody>
        </p:sp>
        <p:sp>
          <p:nvSpPr>
            <p:cNvPr id="169" name="ZoneTexte 168">
              <a:extLst>
                <a:ext uri="{FF2B5EF4-FFF2-40B4-BE49-F238E27FC236}">
                  <a16:creationId xmlns:a16="http://schemas.microsoft.com/office/drawing/2014/main" id="{C661D854-40B6-2ECD-63DB-2BAA38183FF9}"/>
                </a:ext>
              </a:extLst>
            </p:cNvPr>
            <p:cNvSpPr txBox="1"/>
            <p:nvPr userDrawn="1"/>
          </p:nvSpPr>
          <p:spPr>
            <a:xfrm rot="16200000">
              <a:off x="8849422" y="1405915"/>
              <a:ext cx="88795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a:ln>
                    <a:noFill/>
                  </a:ln>
                  <a:solidFill>
                    <a:srgbClr val="000000"/>
                  </a:solidFill>
                  <a:effectLst/>
                  <a:uFillTx/>
                  <a:latin typeface="Hurme Geometric Sans 1" panose="020B0500020000000000" pitchFamily="34" charset="77"/>
                  <a:ea typeface="Helvetica Neue"/>
                  <a:cs typeface="Arial" panose="020B0604020202020204" pitchFamily="34" charset="0"/>
                  <a:sym typeface="Helvetica Neue"/>
                </a:rPr>
                <a:t>AVA</a:t>
              </a:r>
            </a:p>
          </p:txBody>
        </p:sp>
        <p:sp>
          <p:nvSpPr>
            <p:cNvPr id="170" name="ZoneTexte 169">
              <a:extLst>
                <a:ext uri="{FF2B5EF4-FFF2-40B4-BE49-F238E27FC236}">
                  <a16:creationId xmlns:a16="http://schemas.microsoft.com/office/drawing/2014/main" id="{0785671A-02D5-E56B-63EC-060E2154C24B}"/>
                </a:ext>
              </a:extLst>
            </p:cNvPr>
            <p:cNvSpPr txBox="1"/>
            <p:nvPr userDrawn="1"/>
          </p:nvSpPr>
          <p:spPr>
            <a:xfrm rot="16200000">
              <a:off x="3159994" y="1536504"/>
              <a:ext cx="61875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a:ln>
                    <a:noFill/>
                  </a:ln>
                  <a:solidFill>
                    <a:srgbClr val="000000"/>
                  </a:solidFill>
                  <a:effectLst/>
                  <a:uFillTx/>
                  <a:latin typeface="Hurme Geometric Sans 1" panose="020B0500020000000000" pitchFamily="34" charset="77"/>
                  <a:ea typeface="Helvetica Neue"/>
                  <a:cs typeface="Arial" panose="020B0604020202020204" pitchFamily="34" charset="0"/>
                  <a:sym typeface="Helvetica Neue"/>
                </a:rPr>
                <a:t>White</a:t>
              </a:r>
            </a:p>
          </p:txBody>
        </p:sp>
        <p:sp>
          <p:nvSpPr>
            <p:cNvPr id="171" name="ZoneTexte 170">
              <a:extLst>
                <a:ext uri="{FF2B5EF4-FFF2-40B4-BE49-F238E27FC236}">
                  <a16:creationId xmlns:a16="http://schemas.microsoft.com/office/drawing/2014/main" id="{90F095A1-FD11-B141-6C66-3ED6DC5BC66C}"/>
                </a:ext>
              </a:extLst>
            </p:cNvPr>
            <p:cNvSpPr txBox="1"/>
            <p:nvPr userDrawn="1"/>
          </p:nvSpPr>
          <p:spPr>
            <a:xfrm rot="16200000">
              <a:off x="3825542" y="1548527"/>
              <a:ext cx="58189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a:ln>
                    <a:noFill/>
                  </a:ln>
                  <a:solidFill>
                    <a:srgbClr val="000000"/>
                  </a:solidFill>
                  <a:effectLst/>
                  <a:uFillTx/>
                  <a:latin typeface="Hurme Geometric Sans 1" panose="020B0500020000000000" pitchFamily="34" charset="77"/>
                  <a:ea typeface="Helvetica Neue"/>
                  <a:cs typeface="Arial" panose="020B0604020202020204" pitchFamily="34" charset="0"/>
                  <a:sym typeface="Helvetica Neue"/>
                </a:rPr>
                <a:t>Black</a:t>
              </a:r>
            </a:p>
          </p:txBody>
        </p:sp>
      </p:grpSp>
      <p:sp>
        <p:nvSpPr>
          <p:cNvPr id="176" name="Rectangle 175">
            <a:extLst>
              <a:ext uri="{FF2B5EF4-FFF2-40B4-BE49-F238E27FC236}">
                <a16:creationId xmlns:a16="http://schemas.microsoft.com/office/drawing/2014/main" id="{BB2B8267-81ED-8A09-E856-DE615FDA74D3}"/>
              </a:ext>
            </a:extLst>
          </p:cNvPr>
          <p:cNvSpPr/>
          <p:nvPr userDrawn="1"/>
        </p:nvSpPr>
        <p:spPr>
          <a:xfrm>
            <a:off x="520833" y="4056031"/>
            <a:ext cx="478301" cy="492443"/>
          </a:xfrm>
          <a:prstGeom prst="rect">
            <a:avLst/>
          </a:prstGeom>
          <a:solidFill>
            <a:srgbClr val="8D90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77" name="Rectangle 176">
            <a:extLst>
              <a:ext uri="{FF2B5EF4-FFF2-40B4-BE49-F238E27FC236}">
                <a16:creationId xmlns:a16="http://schemas.microsoft.com/office/drawing/2014/main" id="{FCCCE4A4-D4BF-1586-31A0-83EB3EC7F793}"/>
              </a:ext>
            </a:extLst>
          </p:cNvPr>
          <p:cNvSpPr/>
          <p:nvPr userDrawn="1"/>
        </p:nvSpPr>
        <p:spPr>
          <a:xfrm>
            <a:off x="1196082" y="4056031"/>
            <a:ext cx="478301" cy="492443"/>
          </a:xfrm>
          <a:prstGeom prst="rect">
            <a:avLst/>
          </a:prstGeom>
          <a:solidFill>
            <a:srgbClr val="90734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78" name="Rectangle 177">
            <a:extLst>
              <a:ext uri="{FF2B5EF4-FFF2-40B4-BE49-F238E27FC236}">
                <a16:creationId xmlns:a16="http://schemas.microsoft.com/office/drawing/2014/main" id="{11264825-D40B-1701-A484-6F85A8200133}"/>
              </a:ext>
            </a:extLst>
          </p:cNvPr>
          <p:cNvSpPr/>
          <p:nvPr userDrawn="1"/>
        </p:nvSpPr>
        <p:spPr>
          <a:xfrm>
            <a:off x="1871332" y="4056031"/>
            <a:ext cx="478301" cy="492443"/>
          </a:xfrm>
          <a:prstGeom prst="rect">
            <a:avLst/>
          </a:prstGeom>
          <a:solidFill>
            <a:srgbClr val="A37A6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urme Geometric Sans 1" panose="020B0500020000000000" pitchFamily="34" charset="77"/>
              <a:ea typeface="Helvetica Neue Medium"/>
              <a:cs typeface="Arial" panose="020B0604020202020204" pitchFamily="34" charset="0"/>
              <a:sym typeface="Helvetica Neue Medium"/>
            </a:endParaRPr>
          </a:p>
        </p:txBody>
      </p:sp>
      <p:sp>
        <p:nvSpPr>
          <p:cNvPr id="180" name="ZoneTexte 179">
            <a:extLst>
              <a:ext uri="{FF2B5EF4-FFF2-40B4-BE49-F238E27FC236}">
                <a16:creationId xmlns:a16="http://schemas.microsoft.com/office/drawing/2014/main" id="{52099D5A-70B3-3BD6-164C-BA2C75AFE617}"/>
              </a:ext>
            </a:extLst>
          </p:cNvPr>
          <p:cNvSpPr txBox="1"/>
          <p:nvPr userDrawn="1"/>
        </p:nvSpPr>
        <p:spPr>
          <a:xfrm>
            <a:off x="468464" y="1423682"/>
            <a:ext cx="4010774" cy="2553240"/>
          </a:xfrm>
          <a:prstGeom prst="rect">
            <a:avLst/>
          </a:prstGeom>
        </p:spPr>
        <p:txBody>
          <a:bodyPr/>
          <a:lstStyle>
            <a:lvl1pPr algn="l">
              <a:lnSpc>
                <a:spcPts val="2000"/>
              </a:lnSpc>
              <a:buClr>
                <a:srgbClr val="0042C3"/>
              </a:buClr>
              <a:defRPr b="0">
                <a:solidFill>
                  <a:schemeClr val="tx1"/>
                </a:solidFill>
                <a:latin typeface="Arial" panose="020B0604020202020204" pitchFamily="34" charset="0"/>
                <a:ea typeface="+mn-ea"/>
                <a:cs typeface="+mn-cs"/>
                <a:sym typeface="Arial"/>
              </a:defRPr>
            </a:lvl1pPr>
            <a:lvl2pPr indent="0" algn="l">
              <a:lnSpc>
                <a:spcPct val="180000"/>
              </a:lnSpc>
              <a:defRPr b="0">
                <a:solidFill>
                  <a:srgbClr val="00205B"/>
                </a:solidFill>
                <a:latin typeface="+mn-lt"/>
                <a:ea typeface="+mn-ea"/>
                <a:cs typeface="+mn-cs"/>
                <a:sym typeface="Arial"/>
              </a:defRPr>
            </a:lvl2pPr>
            <a:lvl3pPr indent="0" algn="l">
              <a:lnSpc>
                <a:spcPct val="180000"/>
              </a:lnSpc>
              <a:defRPr b="0">
                <a:solidFill>
                  <a:srgbClr val="00205B"/>
                </a:solidFill>
                <a:latin typeface="+mn-lt"/>
                <a:ea typeface="+mn-ea"/>
                <a:cs typeface="+mn-cs"/>
                <a:sym typeface="Arial"/>
              </a:defRPr>
            </a:lvl3pPr>
            <a:lvl4pPr indent="0" algn="l">
              <a:lnSpc>
                <a:spcPct val="180000"/>
              </a:lnSpc>
              <a:defRPr b="0">
                <a:solidFill>
                  <a:srgbClr val="00205B"/>
                </a:solidFill>
                <a:latin typeface="+mn-lt"/>
                <a:ea typeface="+mn-ea"/>
                <a:cs typeface="+mn-cs"/>
                <a:sym typeface="Arial"/>
              </a:defRPr>
            </a:lvl4pPr>
            <a:lvl5pPr indent="0" algn="l">
              <a:lnSpc>
                <a:spcPct val="180000"/>
              </a:lnSpc>
              <a:defRPr b="0">
                <a:solidFill>
                  <a:srgbClr val="00205B"/>
                </a:solidFill>
                <a:latin typeface="+mn-lt"/>
                <a:ea typeface="+mn-ea"/>
                <a:cs typeface="+mn-cs"/>
                <a:sym typeface="Arial"/>
              </a:defRPr>
            </a:lvl5pPr>
            <a:lvl6pPr indent="177800" algn="l">
              <a:lnSpc>
                <a:spcPct val="180000"/>
              </a:lnSpc>
              <a:defRPr b="0">
                <a:solidFill>
                  <a:srgbClr val="00205B"/>
                </a:solidFill>
                <a:latin typeface="+mn-lt"/>
                <a:ea typeface="+mn-ea"/>
                <a:cs typeface="+mn-cs"/>
                <a:sym typeface="Arial"/>
              </a:defRPr>
            </a:lvl6pPr>
            <a:lvl7pPr indent="355600" algn="l">
              <a:lnSpc>
                <a:spcPct val="180000"/>
              </a:lnSpc>
              <a:defRPr b="0">
                <a:solidFill>
                  <a:srgbClr val="00205B"/>
                </a:solidFill>
                <a:latin typeface="+mn-lt"/>
                <a:ea typeface="+mn-ea"/>
                <a:cs typeface="+mn-cs"/>
                <a:sym typeface="Arial"/>
              </a:defRPr>
            </a:lvl7pPr>
            <a:lvl8pPr indent="533400" algn="l">
              <a:lnSpc>
                <a:spcPct val="180000"/>
              </a:lnSpc>
              <a:defRPr b="0">
                <a:solidFill>
                  <a:srgbClr val="00205B"/>
                </a:solidFill>
                <a:latin typeface="+mn-lt"/>
                <a:ea typeface="+mn-ea"/>
                <a:cs typeface="+mn-cs"/>
                <a:sym typeface="Arial"/>
              </a:defRPr>
            </a:lvl8pPr>
            <a:lvl9pPr indent="711200" algn="l">
              <a:lnSpc>
                <a:spcPct val="180000"/>
              </a:lnSpc>
              <a:defRPr b="0">
                <a:solidFill>
                  <a:srgbClr val="00205B"/>
                </a:solidFill>
                <a:latin typeface="+mn-lt"/>
                <a:ea typeface="+mn-ea"/>
                <a:cs typeface="+mn-cs"/>
                <a:sym typeface="Arial"/>
              </a:defRPr>
            </a:lvl9pPr>
          </a:lstStyle>
          <a:p>
            <a:pPr lvl="0"/>
            <a:r>
              <a:rPr lang="fr-FR" b="0" i="0">
                <a:latin typeface="Hurme Geometric Sans 1" panose="020B0500020000000000" pitchFamily="34" charset="77"/>
                <a:sym typeface="Helvetica Neue"/>
              </a:rPr>
              <a:t>A unique colour palette, developed according to the dominant colours chosen by each brand.</a:t>
            </a:r>
          </a:p>
          <a:p>
            <a:pPr lvl="0"/>
            <a:endParaRPr lang="fr-FR" b="0" i="0">
              <a:latin typeface="Hurme Geometric Sans 1" panose="020B0500020000000000" pitchFamily="34" charset="77"/>
              <a:sym typeface="Helvetica Neue"/>
            </a:endParaRPr>
          </a:p>
          <a:p>
            <a:pPr lvl="0"/>
            <a:r>
              <a:rPr lang="fr-FR" b="0" i="0">
                <a:latin typeface="Hurme Geometric Sans 1" panose="020B0500020000000000" pitchFamily="34" charset="77"/>
                <a:sym typeface="Helvetica Neue"/>
              </a:rPr>
              <a:t>It remains sober and offers various shades that work for all brands.</a:t>
            </a:r>
          </a:p>
          <a:p>
            <a:pPr lvl="0"/>
            <a:endParaRPr lang="fr-FR" b="0" i="0">
              <a:latin typeface="Hurme Geometric Sans 1" panose="020B0500020000000000" pitchFamily="34" charset="77"/>
              <a:sym typeface="Helvetica Neue"/>
            </a:endParaRPr>
          </a:p>
          <a:p>
            <a:pPr lvl="0"/>
            <a:r>
              <a:rPr lang="fr-FR" b="0" i="0">
                <a:latin typeface="Hurme Geometric Sans 1" panose="020B0500020000000000" pitchFamily="34" charset="77"/>
                <a:sym typeface="Helvetica Neue"/>
              </a:rPr>
              <a:t>For experts, the following colours need to be added manually:</a:t>
            </a:r>
          </a:p>
        </p:txBody>
      </p:sp>
      <p:sp>
        <p:nvSpPr>
          <p:cNvPr id="182" name="ZoneTexte 181">
            <a:extLst>
              <a:ext uri="{FF2B5EF4-FFF2-40B4-BE49-F238E27FC236}">
                <a16:creationId xmlns:a16="http://schemas.microsoft.com/office/drawing/2014/main" id="{622B93D2-E2CA-5641-94EB-334BAB2B78ED}"/>
              </a:ext>
            </a:extLst>
          </p:cNvPr>
          <p:cNvSpPr txBox="1"/>
          <p:nvPr userDrawn="1"/>
        </p:nvSpPr>
        <p:spPr>
          <a:xfrm>
            <a:off x="468464" y="300106"/>
            <a:ext cx="10537526" cy="471924"/>
          </a:xfrm>
          <a:prstGeom prst="rect">
            <a:avLst/>
          </a:prstGeom>
        </p:spPr>
        <p:txBody>
          <a:bodyPr/>
          <a:lstStyle>
            <a:lvl1pPr algn="l">
              <a:defRPr sz="2400" b="0">
                <a:solidFill>
                  <a:schemeClr val="tx1"/>
                </a:solidFill>
                <a:latin typeface="Arial" panose="020B0604020202020204" pitchFamily="34" charset="0"/>
                <a:ea typeface="+mn-ea"/>
                <a:cs typeface="+mn-cs"/>
                <a:sym typeface="Arial"/>
              </a:defRPr>
            </a:lvl1pPr>
            <a:lvl2pPr indent="0" algn="l">
              <a:defRPr sz="2500" b="0">
                <a:solidFill>
                  <a:srgbClr val="FFFBF9"/>
                </a:solidFill>
                <a:latin typeface="+mn-lt"/>
                <a:ea typeface="+mn-ea"/>
                <a:cs typeface="+mn-cs"/>
                <a:sym typeface="Arial"/>
              </a:defRPr>
            </a:lvl2pPr>
            <a:lvl3pPr indent="0" algn="l">
              <a:defRPr sz="2500" b="0">
                <a:solidFill>
                  <a:srgbClr val="FFFBF9"/>
                </a:solidFill>
                <a:latin typeface="+mn-lt"/>
                <a:ea typeface="+mn-ea"/>
                <a:cs typeface="+mn-cs"/>
                <a:sym typeface="Arial"/>
              </a:defRPr>
            </a:lvl3pPr>
            <a:lvl4pPr indent="0" algn="l">
              <a:defRPr sz="2500" b="0">
                <a:solidFill>
                  <a:srgbClr val="FFFBF9"/>
                </a:solidFill>
                <a:latin typeface="+mn-lt"/>
                <a:ea typeface="+mn-ea"/>
                <a:cs typeface="+mn-cs"/>
                <a:sym typeface="Arial"/>
              </a:defRPr>
            </a:lvl4pPr>
            <a:lvl5pPr indent="0" algn="l">
              <a:defRPr sz="2500" b="0">
                <a:solidFill>
                  <a:srgbClr val="FFFBF9"/>
                </a:solidFill>
                <a:latin typeface="+mn-lt"/>
                <a:ea typeface="+mn-ea"/>
                <a:cs typeface="+mn-cs"/>
                <a:sym typeface="Arial"/>
              </a:defRPr>
            </a:lvl5pPr>
            <a:lvl6pPr indent="0" algn="l">
              <a:defRPr sz="2500" b="0">
                <a:solidFill>
                  <a:srgbClr val="FFFBF9"/>
                </a:solidFill>
                <a:latin typeface="+mn-lt"/>
                <a:ea typeface="+mn-ea"/>
                <a:cs typeface="+mn-cs"/>
                <a:sym typeface="Arial"/>
              </a:defRPr>
            </a:lvl6pPr>
            <a:lvl7pPr indent="0" algn="l">
              <a:defRPr sz="2500" b="0">
                <a:solidFill>
                  <a:srgbClr val="FFFBF9"/>
                </a:solidFill>
                <a:latin typeface="+mn-lt"/>
                <a:ea typeface="+mn-ea"/>
                <a:cs typeface="+mn-cs"/>
                <a:sym typeface="Arial"/>
              </a:defRPr>
            </a:lvl7pPr>
            <a:lvl8pPr indent="0" algn="l">
              <a:defRPr sz="2500" b="0">
                <a:solidFill>
                  <a:srgbClr val="FFFBF9"/>
                </a:solidFill>
                <a:latin typeface="+mn-lt"/>
                <a:ea typeface="+mn-ea"/>
                <a:cs typeface="+mn-cs"/>
                <a:sym typeface="Arial"/>
              </a:defRPr>
            </a:lvl8pPr>
            <a:lvl9pPr indent="0" algn="l">
              <a:defRPr sz="2500" b="0">
                <a:solidFill>
                  <a:srgbClr val="FFFBF9"/>
                </a:solidFill>
                <a:latin typeface="+mn-lt"/>
                <a:ea typeface="+mn-ea"/>
                <a:cs typeface="+mn-cs"/>
                <a:sym typeface="Arial"/>
              </a:defRPr>
            </a:lvl9pPr>
          </a:lstStyle>
          <a:p>
            <a:pPr lvl="0"/>
            <a:r>
              <a:rPr lang="en-GB" b="1" i="0">
                <a:latin typeface="Hurme Geometric Sans 1" panose="020B0500020000000000" pitchFamily="34" charset="77"/>
              </a:rPr>
              <a:t>Informations about Power-Point colour palette</a:t>
            </a:r>
            <a:endParaRPr lang="fr-FR" b="1" i="0">
              <a:latin typeface="Hurme Geometric Sans 1" panose="020B0500020000000000" pitchFamily="34" charset="77"/>
              <a:sym typeface="Helvetica Neue"/>
            </a:endParaRPr>
          </a:p>
        </p:txBody>
      </p:sp>
      <p:sp>
        <p:nvSpPr>
          <p:cNvPr id="3" name="Numero diapositiva">
            <a:extLst>
              <a:ext uri="{FF2B5EF4-FFF2-40B4-BE49-F238E27FC236}">
                <a16:creationId xmlns:a16="http://schemas.microsoft.com/office/drawing/2014/main" id="{31B6674D-A7CD-4CAF-3651-04783A1CF98E}"/>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66872124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hank-You-1">
    <p:bg>
      <p:bgPr>
        <a:solidFill>
          <a:srgbClr val="99999A"/>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01A90C0-26C0-4FC9-85AF-BE8F076C20A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1" name="Rectangle 60">
            <a:extLst>
              <a:ext uri="{FF2B5EF4-FFF2-40B4-BE49-F238E27FC236}">
                <a16:creationId xmlns:a16="http://schemas.microsoft.com/office/drawing/2014/main" id="{689B3D6F-1F8C-EAAA-7787-69E0F63551C2}"/>
              </a:ext>
            </a:extLst>
          </p:cNvPr>
          <p:cNvSpPr/>
          <p:nvPr userDrawn="1"/>
        </p:nvSpPr>
        <p:spPr>
          <a:xfrm>
            <a:off x="0" y="4411537"/>
            <a:ext cx="12192000" cy="2446463"/>
          </a:xfrm>
          <a:prstGeom prst="rect">
            <a:avLst/>
          </a:prstGeom>
          <a:gradFill flip="none" rotWithShape="1">
            <a:gsLst>
              <a:gs pos="41000">
                <a:schemeClr val="bg1">
                  <a:alpha val="0"/>
                  <a:lumMod val="100000"/>
                </a:schemeClr>
              </a:gs>
              <a:gs pos="100000">
                <a:schemeClr val="bg1">
                  <a:alpha val="50000"/>
                </a:schemeClr>
              </a:gs>
            </a:gsLst>
            <a:lin ang="54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Thank you.…">
            <a:extLst>
              <a:ext uri="{FF2B5EF4-FFF2-40B4-BE49-F238E27FC236}">
                <a16:creationId xmlns:a16="http://schemas.microsoft.com/office/drawing/2014/main" id="{47B56C65-10B1-049C-13A7-F0CF6018DC71}"/>
              </a:ext>
            </a:extLst>
          </p:cNvPr>
          <p:cNvSpPr txBox="1"/>
          <p:nvPr userDrawn="1"/>
        </p:nvSpPr>
        <p:spPr>
          <a:xfrm>
            <a:off x="324442" y="271893"/>
            <a:ext cx="7308521"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gn="l">
              <a:lnSpc>
                <a:spcPct val="90000"/>
              </a:lnSpc>
              <a:defRPr sz="4000" b="0">
                <a:solidFill>
                  <a:srgbClr val="FFFCFA"/>
                </a:solidFill>
                <a:latin typeface="+mn-lt"/>
                <a:ea typeface="+mn-ea"/>
                <a:cs typeface="+mn-cs"/>
                <a:sym typeface="Arial"/>
              </a:defRPr>
            </a:pPr>
            <a:r>
              <a:rPr sz="2000" b="1" i="0">
                <a:latin typeface="Hurme Geometric Sans 1" panose="020B0500020000000000" pitchFamily="34" charset="77"/>
              </a:rPr>
              <a:t>Thank you.</a:t>
            </a:r>
          </a:p>
        </p:txBody>
      </p:sp>
      <p:grpSp>
        <p:nvGrpSpPr>
          <p:cNvPr id="4" name="Groupe 3">
            <a:extLst>
              <a:ext uri="{FF2B5EF4-FFF2-40B4-BE49-F238E27FC236}">
                <a16:creationId xmlns:a16="http://schemas.microsoft.com/office/drawing/2014/main" id="{03B1BD90-DF6F-F858-F464-F75B2664C0F0}"/>
              </a:ext>
            </a:extLst>
          </p:cNvPr>
          <p:cNvGrpSpPr/>
          <p:nvPr userDrawn="1"/>
        </p:nvGrpSpPr>
        <p:grpSpPr>
          <a:xfrm>
            <a:off x="8434814" y="5241353"/>
            <a:ext cx="3471545" cy="1362709"/>
            <a:chOff x="8434814" y="5241353"/>
            <a:chExt cx="3471545" cy="1362709"/>
          </a:xfrm>
          <a:solidFill>
            <a:schemeClr val="bg1"/>
          </a:solidFill>
        </p:grpSpPr>
        <p:grpSp>
          <p:nvGrpSpPr>
            <p:cNvPr id="5" name="Groupe 4">
              <a:extLst>
                <a:ext uri="{FF2B5EF4-FFF2-40B4-BE49-F238E27FC236}">
                  <a16:creationId xmlns:a16="http://schemas.microsoft.com/office/drawing/2014/main" id="{9F08E795-E3F5-E0E8-2743-51549E092482}"/>
                </a:ext>
              </a:extLst>
            </p:cNvPr>
            <p:cNvGrpSpPr/>
            <p:nvPr userDrawn="1"/>
          </p:nvGrpSpPr>
          <p:grpSpPr>
            <a:xfrm>
              <a:off x="9815303" y="6234492"/>
              <a:ext cx="1864360" cy="369570"/>
              <a:chOff x="9815303" y="6234492"/>
              <a:chExt cx="1864360" cy="369570"/>
            </a:xfrm>
            <a:grpFill/>
          </p:grpSpPr>
          <p:sp>
            <p:nvSpPr>
              <p:cNvPr id="7" name="Forme libre 6">
                <a:extLst>
                  <a:ext uri="{FF2B5EF4-FFF2-40B4-BE49-F238E27FC236}">
                    <a16:creationId xmlns:a16="http://schemas.microsoft.com/office/drawing/2014/main" id="{8F28B0B5-F583-8F50-9770-7032CEEA6789}"/>
                  </a:ext>
                </a:extLst>
              </p:cNvPr>
              <p:cNvSpPr/>
              <p:nvPr/>
            </p:nvSpPr>
            <p:spPr>
              <a:xfrm>
                <a:off x="10573493" y="6334823"/>
                <a:ext cx="205104" cy="213994"/>
              </a:xfrm>
              <a:custGeom>
                <a:avLst/>
                <a:gdLst>
                  <a:gd name="connsiteX0" fmla="*/ 50165 w 205104"/>
                  <a:gd name="connsiteY0" fmla="*/ 84455 h 213994"/>
                  <a:gd name="connsiteX1" fmla="*/ 67310 w 205104"/>
                  <a:gd name="connsiteY1" fmla="*/ 53340 h 213994"/>
                  <a:gd name="connsiteX2" fmla="*/ 106045 w 205104"/>
                  <a:gd name="connsiteY2" fmla="*/ 40005 h 213994"/>
                  <a:gd name="connsiteX3" fmla="*/ 141605 w 205104"/>
                  <a:gd name="connsiteY3" fmla="*/ 53340 h 213994"/>
                  <a:gd name="connsiteX4" fmla="*/ 156210 w 205104"/>
                  <a:gd name="connsiteY4" fmla="*/ 84455 h 213994"/>
                  <a:gd name="connsiteX5" fmla="*/ 50165 w 205104"/>
                  <a:gd name="connsiteY5" fmla="*/ 84455 h 213994"/>
                  <a:gd name="connsiteX6" fmla="*/ 635 w 205104"/>
                  <a:gd name="connsiteY6" fmla="*/ 108585 h 213994"/>
                  <a:gd name="connsiteX7" fmla="*/ 29845 w 205104"/>
                  <a:gd name="connsiteY7" fmla="*/ 185420 h 213994"/>
                  <a:gd name="connsiteX8" fmla="*/ 107950 w 205104"/>
                  <a:gd name="connsiteY8" fmla="*/ 213995 h 213994"/>
                  <a:gd name="connsiteX9" fmla="*/ 182880 w 205104"/>
                  <a:gd name="connsiteY9" fmla="*/ 191135 h 213994"/>
                  <a:gd name="connsiteX10" fmla="*/ 182880 w 205104"/>
                  <a:gd name="connsiteY10" fmla="*/ 143510 h 213994"/>
                  <a:gd name="connsiteX11" fmla="*/ 109855 w 205104"/>
                  <a:gd name="connsiteY11" fmla="*/ 171450 h 213994"/>
                  <a:gd name="connsiteX12" fmla="*/ 48260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165" y="84455"/>
                    </a:moveTo>
                    <a:cubicBezTo>
                      <a:pt x="50800" y="72390"/>
                      <a:pt x="56515" y="62230"/>
                      <a:pt x="67310" y="53340"/>
                    </a:cubicBezTo>
                    <a:cubicBezTo>
                      <a:pt x="78105" y="45085"/>
                      <a:pt x="91440" y="40005"/>
                      <a:pt x="106045" y="40005"/>
                    </a:cubicBezTo>
                    <a:cubicBezTo>
                      <a:pt x="120015" y="40005"/>
                      <a:pt x="132080" y="44450"/>
                      <a:pt x="141605" y="53340"/>
                    </a:cubicBezTo>
                    <a:cubicBezTo>
                      <a:pt x="151130" y="62230"/>
                      <a:pt x="156210" y="72390"/>
                      <a:pt x="156210" y="84455"/>
                    </a:cubicBezTo>
                    <a:lnTo>
                      <a:pt x="50165" y="84455"/>
                    </a:lnTo>
                    <a:close/>
                    <a:moveTo>
                      <a:pt x="635" y="108585"/>
                    </a:moveTo>
                    <a:cubicBezTo>
                      <a:pt x="635" y="140335"/>
                      <a:pt x="10160" y="166370"/>
                      <a:pt x="29845" y="185420"/>
                    </a:cubicBezTo>
                    <a:cubicBezTo>
                      <a:pt x="49530" y="204470"/>
                      <a:pt x="75565" y="213995"/>
                      <a:pt x="107950" y="213995"/>
                    </a:cubicBezTo>
                    <a:cubicBezTo>
                      <a:pt x="138430" y="213995"/>
                      <a:pt x="163195" y="205105"/>
                      <a:pt x="182880" y="191135"/>
                    </a:cubicBezTo>
                    <a:lnTo>
                      <a:pt x="182880" y="143510"/>
                    </a:lnTo>
                    <a:cubicBezTo>
                      <a:pt x="165735" y="159385"/>
                      <a:pt x="141605" y="171450"/>
                      <a:pt x="109855" y="171450"/>
                    </a:cubicBezTo>
                    <a:cubicBezTo>
                      <a:pt x="73660" y="171450"/>
                      <a:pt x="50165" y="151130"/>
                      <a:pt x="48260"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8" name="Forme libre 7">
                <a:extLst>
                  <a:ext uri="{FF2B5EF4-FFF2-40B4-BE49-F238E27FC236}">
                    <a16:creationId xmlns:a16="http://schemas.microsoft.com/office/drawing/2014/main" id="{81F28803-84C0-A17F-7B85-B35E56E1AEC3}"/>
                  </a:ext>
                </a:extLst>
              </p:cNvPr>
              <p:cNvSpPr/>
              <p:nvPr/>
            </p:nvSpPr>
            <p:spPr>
              <a:xfrm>
                <a:off x="10795743" y="6332917"/>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9" name="Forme libre 8">
                <a:extLst>
                  <a:ext uri="{FF2B5EF4-FFF2-40B4-BE49-F238E27FC236}">
                    <a16:creationId xmlns:a16="http://schemas.microsoft.com/office/drawing/2014/main" id="{447A4011-E341-3B8C-3A15-1F3465614228}"/>
                  </a:ext>
                </a:extLst>
              </p:cNvPr>
              <p:cNvSpPr/>
              <p:nvPr/>
            </p:nvSpPr>
            <p:spPr>
              <a:xfrm>
                <a:off x="10969734" y="6332917"/>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64A22C14-9BF6-6327-1BA6-325BE1127CBF}"/>
                  </a:ext>
                </a:extLst>
              </p:cNvPr>
              <p:cNvSpPr/>
              <p:nvPr/>
            </p:nvSpPr>
            <p:spPr>
              <a:xfrm>
                <a:off x="11144359" y="6258623"/>
                <a:ext cx="57784" cy="284479"/>
              </a:xfrm>
              <a:custGeom>
                <a:avLst/>
                <a:gdLst>
                  <a:gd name="connsiteX0" fmla="*/ 53340 w 57784"/>
                  <a:gd name="connsiteY0" fmla="*/ 80645 h 284479"/>
                  <a:gd name="connsiteX1" fmla="*/ 5080 w 57784"/>
                  <a:gd name="connsiteY1" fmla="*/ 80645 h 284479"/>
                  <a:gd name="connsiteX2" fmla="*/ 5080 w 57784"/>
                  <a:gd name="connsiteY2" fmla="*/ 284480 h 284479"/>
                  <a:gd name="connsiteX3" fmla="*/ 53340 w 57784"/>
                  <a:gd name="connsiteY3" fmla="*/ 284480 h 284479"/>
                  <a:gd name="connsiteX4" fmla="*/ 53340 w 57784"/>
                  <a:gd name="connsiteY4" fmla="*/ 80645 h 284479"/>
                  <a:gd name="connsiteX5" fmla="*/ 29210 w 57784"/>
                  <a:gd name="connsiteY5" fmla="*/ 57150 h 284479"/>
                  <a:gd name="connsiteX6" fmla="*/ 57785 w 57784"/>
                  <a:gd name="connsiteY6" fmla="*/ 28575 h 284479"/>
                  <a:gd name="connsiteX7" fmla="*/ 29210 w 57784"/>
                  <a:gd name="connsiteY7" fmla="*/ 0 h 284479"/>
                  <a:gd name="connsiteX8" fmla="*/ 0 w 57784"/>
                  <a:gd name="connsiteY8" fmla="*/ 28575 h 284479"/>
                  <a:gd name="connsiteX9" fmla="*/ 29210 w 57784"/>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4"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88C59590-9466-9445-8E6D-BCEACB43F063}"/>
                  </a:ext>
                </a:extLst>
              </p:cNvPr>
              <p:cNvSpPr/>
              <p:nvPr/>
            </p:nvSpPr>
            <p:spPr>
              <a:xfrm>
                <a:off x="11228814" y="6261798"/>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1A420C0E-951B-49FA-52AE-3BA747C45826}"/>
                  </a:ext>
                </a:extLst>
              </p:cNvPr>
              <p:cNvSpPr/>
              <p:nvPr/>
            </p:nvSpPr>
            <p:spPr>
              <a:xfrm>
                <a:off x="11304379" y="6333553"/>
                <a:ext cx="222250" cy="215900"/>
              </a:xfrm>
              <a:custGeom>
                <a:avLst/>
                <a:gdLst>
                  <a:gd name="connsiteX0" fmla="*/ 111125 w 222250"/>
                  <a:gd name="connsiteY0" fmla="*/ 171450 h 215900"/>
                  <a:gd name="connsiteX1" fmla="*/ 66040 w 222250"/>
                  <a:gd name="connsiteY1" fmla="*/ 153035 h 215900"/>
                  <a:gd name="connsiteX2" fmla="*/ 48260 w 222250"/>
                  <a:gd name="connsiteY2" fmla="*/ 107315 h 215900"/>
                  <a:gd name="connsiteX3" fmla="*/ 66040 w 222250"/>
                  <a:gd name="connsiteY3" fmla="*/ 62230 h 215900"/>
                  <a:gd name="connsiteX4" fmla="*/ 111125 w 222250"/>
                  <a:gd name="connsiteY4" fmla="*/ 43815 h 215900"/>
                  <a:gd name="connsiteX5" fmla="*/ 156210 w 222250"/>
                  <a:gd name="connsiteY5" fmla="*/ 62230 h 215900"/>
                  <a:gd name="connsiteX6" fmla="*/ 174625 w 222250"/>
                  <a:gd name="connsiteY6" fmla="*/ 107315 h 215900"/>
                  <a:gd name="connsiteX7" fmla="*/ 156210 w 222250"/>
                  <a:gd name="connsiteY7" fmla="*/ 153035 h 215900"/>
                  <a:gd name="connsiteX8" fmla="*/ 111125 w 222250"/>
                  <a:gd name="connsiteY8" fmla="*/ 171450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1450"/>
                    </a:moveTo>
                    <a:cubicBezTo>
                      <a:pt x="92710" y="171450"/>
                      <a:pt x="78105" y="165100"/>
                      <a:pt x="66040" y="153035"/>
                    </a:cubicBezTo>
                    <a:cubicBezTo>
                      <a:pt x="54610" y="140335"/>
                      <a:pt x="48260" y="125730"/>
                      <a:pt x="48260" y="107315"/>
                    </a:cubicBezTo>
                    <a:cubicBezTo>
                      <a:pt x="48260" y="88900"/>
                      <a:pt x="54610" y="74295"/>
                      <a:pt x="66040" y="62230"/>
                    </a:cubicBezTo>
                    <a:cubicBezTo>
                      <a:pt x="78105" y="49530"/>
                      <a:pt x="93345" y="43815"/>
                      <a:pt x="111125" y="43815"/>
                    </a:cubicBezTo>
                    <a:cubicBezTo>
                      <a:pt x="128905" y="43815"/>
                      <a:pt x="144145" y="50165"/>
                      <a:pt x="156210" y="62230"/>
                    </a:cubicBezTo>
                    <a:cubicBezTo>
                      <a:pt x="168275" y="74295"/>
                      <a:pt x="174625" y="89535"/>
                      <a:pt x="174625" y="107315"/>
                    </a:cubicBezTo>
                    <a:cubicBezTo>
                      <a:pt x="174625" y="125730"/>
                      <a:pt x="168275" y="140335"/>
                      <a:pt x="156210" y="153035"/>
                    </a:cubicBezTo>
                    <a:cubicBezTo>
                      <a:pt x="144145" y="165735"/>
                      <a:pt x="128905" y="171450"/>
                      <a:pt x="111125" y="171450"/>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7795"/>
                      <a:pt x="10795" y="163830"/>
                      <a:pt x="32385" y="184785"/>
                    </a:cubicBezTo>
                  </a:path>
                </a:pathLst>
              </a:custGeom>
              <a:grpFill/>
              <a:ln w="6350"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AC8CECED-CB53-411A-27A3-D60BBB4CADF5}"/>
                  </a:ext>
                </a:extLst>
              </p:cNvPr>
              <p:cNvSpPr/>
              <p:nvPr/>
            </p:nvSpPr>
            <p:spPr>
              <a:xfrm>
                <a:off x="11556473" y="6334823"/>
                <a:ext cx="123190" cy="208279"/>
              </a:xfrm>
              <a:custGeom>
                <a:avLst/>
                <a:gdLst>
                  <a:gd name="connsiteX0" fmla="*/ 48260 w 123190"/>
                  <a:gd name="connsiteY0" fmla="*/ 208280 h 208279"/>
                  <a:gd name="connsiteX1" fmla="*/ 48260 w 123190"/>
                  <a:gd name="connsiteY1" fmla="*/ 100965 h 208279"/>
                  <a:gd name="connsiteX2" fmla="*/ 102870 w 123190"/>
                  <a:gd name="connsiteY2" fmla="*/ 46355 h 208279"/>
                  <a:gd name="connsiteX3" fmla="*/ 123190 w 123190"/>
                  <a:gd name="connsiteY3" fmla="*/ 48260 h 208279"/>
                  <a:gd name="connsiteX4" fmla="*/ 123190 w 123190"/>
                  <a:gd name="connsiteY4" fmla="*/ 1270 h 208279"/>
                  <a:gd name="connsiteX5" fmla="*/ 108585 w 123190"/>
                  <a:gd name="connsiteY5" fmla="*/ 0 h 208279"/>
                  <a:gd name="connsiteX6" fmla="*/ 48260 w 123190"/>
                  <a:gd name="connsiteY6" fmla="*/ 34290 h 208279"/>
                  <a:gd name="connsiteX7" fmla="*/ 48260 w 123190"/>
                  <a:gd name="connsiteY7" fmla="*/ 3810 h 208279"/>
                  <a:gd name="connsiteX8" fmla="*/ 0 w 123190"/>
                  <a:gd name="connsiteY8" fmla="*/ 3810 h 208279"/>
                  <a:gd name="connsiteX9" fmla="*/ 0 w 123190"/>
                  <a:gd name="connsiteY9" fmla="*/ 207010 h 208279"/>
                  <a:gd name="connsiteX10" fmla="*/ 48260 w 123190"/>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90"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481CAB1F-D64F-E290-0018-E14F1D64D421}"/>
                  </a:ext>
                </a:extLst>
              </p:cNvPr>
              <p:cNvSpPr/>
              <p:nvPr/>
            </p:nvSpPr>
            <p:spPr>
              <a:xfrm>
                <a:off x="9815303" y="6234492"/>
                <a:ext cx="617219" cy="369570"/>
              </a:xfrm>
              <a:custGeom>
                <a:avLst/>
                <a:gdLst>
                  <a:gd name="connsiteX0" fmla="*/ 436245 w 617219"/>
                  <a:gd name="connsiteY0" fmla="*/ 196215 h 369570"/>
                  <a:gd name="connsiteX1" fmla="*/ 436245 w 617219"/>
                  <a:gd name="connsiteY1" fmla="*/ 198120 h 369570"/>
                  <a:gd name="connsiteX2" fmla="*/ 309880 w 617219"/>
                  <a:gd name="connsiteY2" fmla="*/ 313055 h 369570"/>
                  <a:gd name="connsiteX3" fmla="*/ 181610 w 617219"/>
                  <a:gd name="connsiteY3" fmla="*/ 184785 h 369570"/>
                  <a:gd name="connsiteX4" fmla="*/ 309880 w 617219"/>
                  <a:gd name="connsiteY4" fmla="*/ 56515 h 369570"/>
                  <a:gd name="connsiteX5" fmla="*/ 400685 w 617219"/>
                  <a:gd name="connsiteY5" fmla="*/ 93980 h 369570"/>
                  <a:gd name="connsiteX6" fmla="*/ 416560 w 617219"/>
                  <a:gd name="connsiteY6" fmla="*/ 111760 h 369570"/>
                  <a:gd name="connsiteX7" fmla="*/ 325120 w 617219"/>
                  <a:gd name="connsiteY7" fmla="*/ 202565 h 369570"/>
                  <a:gd name="connsiteX8" fmla="*/ 290830 w 617219"/>
                  <a:gd name="connsiteY8" fmla="*/ 202565 h 369570"/>
                  <a:gd name="connsiteX9" fmla="*/ 290830 w 617219"/>
                  <a:gd name="connsiteY9" fmla="*/ 168275 h 369570"/>
                  <a:gd name="connsiteX10" fmla="*/ 346710 w 617219"/>
                  <a:gd name="connsiteY10" fmla="*/ 113665 h 369570"/>
                  <a:gd name="connsiteX11" fmla="*/ 309880 w 617219"/>
                  <a:gd name="connsiteY11" fmla="*/ 104775 h 369570"/>
                  <a:gd name="connsiteX12" fmla="*/ 229870 w 617219"/>
                  <a:gd name="connsiteY12" fmla="*/ 184785 h 369570"/>
                  <a:gd name="connsiteX13" fmla="*/ 309880 w 617219"/>
                  <a:gd name="connsiteY13" fmla="*/ 264795 h 369570"/>
                  <a:gd name="connsiteX14" fmla="*/ 387350 w 617219"/>
                  <a:gd name="connsiteY14" fmla="*/ 196850 h 369570"/>
                  <a:gd name="connsiteX15" fmla="*/ 387350 w 617219"/>
                  <a:gd name="connsiteY15" fmla="*/ 196850 h 369570"/>
                  <a:gd name="connsiteX16" fmla="*/ 387985 w 617219"/>
                  <a:gd name="connsiteY16" fmla="*/ 192405 h 369570"/>
                  <a:gd name="connsiteX17" fmla="*/ 415290 w 617219"/>
                  <a:gd name="connsiteY17" fmla="*/ 172085 h 369570"/>
                  <a:gd name="connsiteX18" fmla="*/ 436245 w 617219"/>
                  <a:gd name="connsiteY18" fmla="*/ 196215 h 369570"/>
                  <a:gd name="connsiteX19" fmla="*/ 617220 w 617219"/>
                  <a:gd name="connsiteY19" fmla="*/ 184785 h 369570"/>
                  <a:gd name="connsiteX20" fmla="*/ 308610 w 617219"/>
                  <a:gd name="connsiteY20" fmla="*/ 0 h 369570"/>
                  <a:gd name="connsiteX21" fmla="*/ 0 w 617219"/>
                  <a:gd name="connsiteY21" fmla="*/ 184785 h 369570"/>
                  <a:gd name="connsiteX22" fmla="*/ 308610 w 617219"/>
                  <a:gd name="connsiteY22" fmla="*/ 369570 h 369570"/>
                  <a:gd name="connsiteX23" fmla="*/ 617220 w 617219"/>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19"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6" name="Forme libre 5">
              <a:extLst>
                <a:ext uri="{FF2B5EF4-FFF2-40B4-BE49-F238E27FC236}">
                  <a16:creationId xmlns:a16="http://schemas.microsoft.com/office/drawing/2014/main" id="{6E174284-E8A3-B2C0-6676-1EFE8AA5F02C}"/>
                </a:ext>
              </a:extLst>
            </p:cNvPr>
            <p:cNvSpPr/>
            <p:nvPr userDrawn="1"/>
          </p:nvSpPr>
          <p:spPr>
            <a:xfrm>
              <a:off x="8434814" y="5241353"/>
              <a:ext cx="3471545" cy="774699"/>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Tree>
    <p:extLst>
      <p:ext uri="{BB962C8B-B14F-4D97-AF65-F5344CB8AC3E}">
        <p14:creationId xmlns:p14="http://schemas.microsoft.com/office/powerpoint/2010/main" val="1261010665"/>
      </p:ext>
    </p:extLst>
  </p:cSld>
  <p:clrMapOvr>
    <a:masterClrMapping/>
  </p:clrMapOvr>
  <p:transition spd="med"/>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olumn Tex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7" name="Holder 3">
            <a:extLst>
              <a:ext uri="{FF2B5EF4-FFF2-40B4-BE49-F238E27FC236}">
                <a16:creationId xmlns:a16="http://schemas.microsoft.com/office/drawing/2014/main" id="{8B2DE8F3-EF5F-C54D-AE9F-EE72C019D3E3}"/>
              </a:ext>
            </a:extLst>
          </p:cNvPr>
          <p:cNvSpPr>
            <a:spLocks noGrp="1"/>
          </p:cNvSpPr>
          <p:nvPr>
            <p:ph type="body" idx="10" hasCustomPrompt="1"/>
          </p:nvPr>
        </p:nvSpPr>
        <p:spPr>
          <a:xfrm>
            <a:off x="500297" y="1442067"/>
            <a:ext cx="5225325" cy="4482152"/>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8" name="Holder 3">
            <a:extLst>
              <a:ext uri="{FF2B5EF4-FFF2-40B4-BE49-F238E27FC236}">
                <a16:creationId xmlns:a16="http://schemas.microsoft.com/office/drawing/2014/main" id="{05BA3B37-E475-9F49-8FCA-184A2F07D281}"/>
              </a:ext>
            </a:extLst>
          </p:cNvPr>
          <p:cNvSpPr>
            <a:spLocks noGrp="1"/>
          </p:cNvSpPr>
          <p:nvPr>
            <p:ph type="body" idx="12" hasCustomPrompt="1"/>
          </p:nvPr>
        </p:nvSpPr>
        <p:spPr>
          <a:xfrm>
            <a:off x="6460424" y="1442067"/>
            <a:ext cx="5225325" cy="4482152"/>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1" name="Segnaposto immagine 7">
            <a:extLst>
              <a:ext uri="{FF2B5EF4-FFF2-40B4-BE49-F238E27FC236}">
                <a16:creationId xmlns:a16="http://schemas.microsoft.com/office/drawing/2014/main" id="{2F3479E8-9F53-ED41-A980-1C292452244E}"/>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
        <p:nvSpPr>
          <p:cNvPr id="3" name="Titolo 6">
            <a:extLst>
              <a:ext uri="{FF2B5EF4-FFF2-40B4-BE49-F238E27FC236}">
                <a16:creationId xmlns:a16="http://schemas.microsoft.com/office/drawing/2014/main" id="{48123F94-9B1F-0858-694B-1410238A6E3E}"/>
              </a:ext>
            </a:extLst>
          </p:cNvPr>
          <p:cNvSpPr>
            <a:spLocks noGrp="1"/>
          </p:cNvSpPr>
          <p:nvPr>
            <p:ph type="title" hasCustomPrompt="1"/>
          </p:nvPr>
        </p:nvSpPr>
        <p:spPr>
          <a:xfrm>
            <a:off x="500297" y="165887"/>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578254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hank-You-2">
    <p:bg>
      <p:bgPr>
        <a:solidFill>
          <a:schemeClr val="accent2"/>
        </a:solidFill>
        <a:effectLst/>
      </p:bgPr>
    </p:bg>
    <p:spTree>
      <p:nvGrpSpPr>
        <p:cNvPr id="1" name=""/>
        <p:cNvGrpSpPr/>
        <p:nvPr/>
      </p:nvGrpSpPr>
      <p:grpSpPr>
        <a:xfrm>
          <a:off x="0" y="0"/>
          <a:ext cx="0" cy="0"/>
          <a:chOff x="0" y="0"/>
          <a:chExt cx="0" cy="0"/>
        </a:xfrm>
      </p:grpSpPr>
      <p:sp>
        <p:nvSpPr>
          <p:cNvPr id="4" name="Thank you.…">
            <a:extLst>
              <a:ext uri="{FF2B5EF4-FFF2-40B4-BE49-F238E27FC236}">
                <a16:creationId xmlns:a16="http://schemas.microsoft.com/office/drawing/2014/main" id="{762FB6F0-1394-AE92-E0BC-424602B829AE}"/>
              </a:ext>
            </a:extLst>
          </p:cNvPr>
          <p:cNvSpPr txBox="1"/>
          <p:nvPr userDrawn="1"/>
        </p:nvSpPr>
        <p:spPr>
          <a:xfrm>
            <a:off x="324442" y="271893"/>
            <a:ext cx="7308521"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lnSpc>
                <a:spcPct val="90000"/>
              </a:lnSpc>
              <a:defRPr sz="4000" b="0">
                <a:solidFill>
                  <a:srgbClr val="FFFCFA"/>
                </a:solidFill>
                <a:latin typeface="+mn-lt"/>
                <a:ea typeface="+mn-ea"/>
                <a:cs typeface="+mn-cs"/>
                <a:sym typeface="Arial"/>
              </a:defRPr>
            </a:pPr>
            <a:r>
              <a:rPr sz="2000" b="1" i="0">
                <a:latin typeface="Hurme Geometric Sans 1" panose="020B0500020000000000" pitchFamily="34" charset="77"/>
              </a:rPr>
              <a:t>Thank you.</a:t>
            </a:r>
          </a:p>
        </p:txBody>
      </p:sp>
      <p:grpSp>
        <p:nvGrpSpPr>
          <p:cNvPr id="48" name="Groupe 47">
            <a:extLst>
              <a:ext uri="{FF2B5EF4-FFF2-40B4-BE49-F238E27FC236}">
                <a16:creationId xmlns:a16="http://schemas.microsoft.com/office/drawing/2014/main" id="{62FA916E-CBF2-332F-2122-E950C1B7BB09}"/>
              </a:ext>
            </a:extLst>
          </p:cNvPr>
          <p:cNvGrpSpPr/>
          <p:nvPr userDrawn="1"/>
        </p:nvGrpSpPr>
        <p:grpSpPr>
          <a:xfrm>
            <a:off x="8434814" y="5241353"/>
            <a:ext cx="3471545" cy="1362709"/>
            <a:chOff x="8434814" y="5241353"/>
            <a:chExt cx="3471545" cy="1362709"/>
          </a:xfrm>
          <a:solidFill>
            <a:schemeClr val="bg1"/>
          </a:solidFill>
        </p:grpSpPr>
        <p:grpSp>
          <p:nvGrpSpPr>
            <p:cNvPr id="37" name="Groupe 36">
              <a:extLst>
                <a:ext uri="{FF2B5EF4-FFF2-40B4-BE49-F238E27FC236}">
                  <a16:creationId xmlns:a16="http://schemas.microsoft.com/office/drawing/2014/main" id="{79438B65-3A72-64B9-7A5C-764C09E1F4C2}"/>
                </a:ext>
              </a:extLst>
            </p:cNvPr>
            <p:cNvGrpSpPr/>
            <p:nvPr userDrawn="1"/>
          </p:nvGrpSpPr>
          <p:grpSpPr>
            <a:xfrm>
              <a:off x="9815303" y="6234492"/>
              <a:ext cx="1864360" cy="369570"/>
              <a:chOff x="9815303" y="6234492"/>
              <a:chExt cx="1864360" cy="369570"/>
            </a:xfrm>
            <a:grpFill/>
          </p:grpSpPr>
          <p:sp>
            <p:nvSpPr>
              <p:cNvPr id="3" name="Forme libre 2">
                <a:extLst>
                  <a:ext uri="{FF2B5EF4-FFF2-40B4-BE49-F238E27FC236}">
                    <a16:creationId xmlns:a16="http://schemas.microsoft.com/office/drawing/2014/main" id="{15B6AD82-DE9C-5AD8-D6F2-52B2CB2849DA}"/>
                  </a:ext>
                </a:extLst>
              </p:cNvPr>
              <p:cNvSpPr/>
              <p:nvPr/>
            </p:nvSpPr>
            <p:spPr>
              <a:xfrm>
                <a:off x="10573493" y="6334823"/>
                <a:ext cx="205104" cy="213994"/>
              </a:xfrm>
              <a:custGeom>
                <a:avLst/>
                <a:gdLst>
                  <a:gd name="connsiteX0" fmla="*/ 50165 w 205104"/>
                  <a:gd name="connsiteY0" fmla="*/ 84455 h 213994"/>
                  <a:gd name="connsiteX1" fmla="*/ 67310 w 205104"/>
                  <a:gd name="connsiteY1" fmla="*/ 53340 h 213994"/>
                  <a:gd name="connsiteX2" fmla="*/ 106045 w 205104"/>
                  <a:gd name="connsiteY2" fmla="*/ 40005 h 213994"/>
                  <a:gd name="connsiteX3" fmla="*/ 141605 w 205104"/>
                  <a:gd name="connsiteY3" fmla="*/ 53340 h 213994"/>
                  <a:gd name="connsiteX4" fmla="*/ 156210 w 205104"/>
                  <a:gd name="connsiteY4" fmla="*/ 84455 h 213994"/>
                  <a:gd name="connsiteX5" fmla="*/ 50165 w 205104"/>
                  <a:gd name="connsiteY5" fmla="*/ 84455 h 213994"/>
                  <a:gd name="connsiteX6" fmla="*/ 635 w 205104"/>
                  <a:gd name="connsiteY6" fmla="*/ 108585 h 213994"/>
                  <a:gd name="connsiteX7" fmla="*/ 29845 w 205104"/>
                  <a:gd name="connsiteY7" fmla="*/ 185420 h 213994"/>
                  <a:gd name="connsiteX8" fmla="*/ 107950 w 205104"/>
                  <a:gd name="connsiteY8" fmla="*/ 213995 h 213994"/>
                  <a:gd name="connsiteX9" fmla="*/ 182880 w 205104"/>
                  <a:gd name="connsiteY9" fmla="*/ 191135 h 213994"/>
                  <a:gd name="connsiteX10" fmla="*/ 182880 w 205104"/>
                  <a:gd name="connsiteY10" fmla="*/ 143510 h 213994"/>
                  <a:gd name="connsiteX11" fmla="*/ 109855 w 205104"/>
                  <a:gd name="connsiteY11" fmla="*/ 171450 h 213994"/>
                  <a:gd name="connsiteX12" fmla="*/ 48260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165" y="84455"/>
                    </a:moveTo>
                    <a:cubicBezTo>
                      <a:pt x="50800" y="72390"/>
                      <a:pt x="56515" y="62230"/>
                      <a:pt x="67310" y="53340"/>
                    </a:cubicBezTo>
                    <a:cubicBezTo>
                      <a:pt x="78105" y="45085"/>
                      <a:pt x="91440" y="40005"/>
                      <a:pt x="106045" y="40005"/>
                    </a:cubicBezTo>
                    <a:cubicBezTo>
                      <a:pt x="120015" y="40005"/>
                      <a:pt x="132080" y="44450"/>
                      <a:pt x="141605" y="53340"/>
                    </a:cubicBezTo>
                    <a:cubicBezTo>
                      <a:pt x="151130" y="62230"/>
                      <a:pt x="156210" y="72390"/>
                      <a:pt x="156210" y="84455"/>
                    </a:cubicBezTo>
                    <a:lnTo>
                      <a:pt x="50165" y="84455"/>
                    </a:lnTo>
                    <a:close/>
                    <a:moveTo>
                      <a:pt x="635" y="108585"/>
                    </a:moveTo>
                    <a:cubicBezTo>
                      <a:pt x="635" y="140335"/>
                      <a:pt x="10160" y="166370"/>
                      <a:pt x="29845" y="185420"/>
                    </a:cubicBezTo>
                    <a:cubicBezTo>
                      <a:pt x="49530" y="204470"/>
                      <a:pt x="75565" y="213995"/>
                      <a:pt x="107950" y="213995"/>
                    </a:cubicBezTo>
                    <a:cubicBezTo>
                      <a:pt x="138430" y="213995"/>
                      <a:pt x="163195" y="205105"/>
                      <a:pt x="182880" y="191135"/>
                    </a:cubicBezTo>
                    <a:lnTo>
                      <a:pt x="182880" y="143510"/>
                    </a:lnTo>
                    <a:cubicBezTo>
                      <a:pt x="165735" y="159385"/>
                      <a:pt x="141605" y="171450"/>
                      <a:pt x="109855" y="171450"/>
                    </a:cubicBezTo>
                    <a:cubicBezTo>
                      <a:pt x="73660" y="171450"/>
                      <a:pt x="50165" y="151130"/>
                      <a:pt x="48260"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grpFill/>
              <a:ln w="6350" cap="flat">
                <a:noFill/>
                <a:prstDash val="solid"/>
                <a:miter/>
              </a:ln>
            </p:spPr>
            <p:txBody>
              <a:bodyPr rtlCol="0" anchor="ctr"/>
              <a:lstStyle/>
              <a:p>
                <a:endParaRPr lang="fr-FR"/>
              </a:p>
            </p:txBody>
          </p:sp>
          <p:sp>
            <p:nvSpPr>
              <p:cNvPr id="5" name="Forme libre 4">
                <a:extLst>
                  <a:ext uri="{FF2B5EF4-FFF2-40B4-BE49-F238E27FC236}">
                    <a16:creationId xmlns:a16="http://schemas.microsoft.com/office/drawing/2014/main" id="{446BAEA4-3AB5-49CB-F9F4-6C6397483EB7}"/>
                  </a:ext>
                </a:extLst>
              </p:cNvPr>
              <p:cNvSpPr/>
              <p:nvPr/>
            </p:nvSpPr>
            <p:spPr>
              <a:xfrm>
                <a:off x="10795743" y="6332917"/>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6" name="Forme libre 5">
                <a:extLst>
                  <a:ext uri="{FF2B5EF4-FFF2-40B4-BE49-F238E27FC236}">
                    <a16:creationId xmlns:a16="http://schemas.microsoft.com/office/drawing/2014/main" id="{B01561D6-B8E9-0B68-8094-620257075972}"/>
                  </a:ext>
                </a:extLst>
              </p:cNvPr>
              <p:cNvSpPr/>
              <p:nvPr/>
            </p:nvSpPr>
            <p:spPr>
              <a:xfrm>
                <a:off x="10969734" y="6332917"/>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grpFill/>
              <a:ln w="6350" cap="flat">
                <a:noFill/>
                <a:prstDash val="solid"/>
                <a:miter/>
              </a:ln>
            </p:spPr>
            <p:txBody>
              <a:bodyPr rtlCol="0" anchor="ctr"/>
              <a:lstStyle/>
              <a:p>
                <a:endParaRPr lang="fr-FR"/>
              </a:p>
            </p:txBody>
          </p:sp>
          <p:sp>
            <p:nvSpPr>
              <p:cNvPr id="7" name="Forme libre 6">
                <a:extLst>
                  <a:ext uri="{FF2B5EF4-FFF2-40B4-BE49-F238E27FC236}">
                    <a16:creationId xmlns:a16="http://schemas.microsoft.com/office/drawing/2014/main" id="{1BF6A2DD-AFF1-ED6B-13E2-6A5384819649}"/>
                  </a:ext>
                </a:extLst>
              </p:cNvPr>
              <p:cNvSpPr/>
              <p:nvPr/>
            </p:nvSpPr>
            <p:spPr>
              <a:xfrm>
                <a:off x="11144359" y="6258623"/>
                <a:ext cx="57784" cy="284479"/>
              </a:xfrm>
              <a:custGeom>
                <a:avLst/>
                <a:gdLst>
                  <a:gd name="connsiteX0" fmla="*/ 53340 w 57784"/>
                  <a:gd name="connsiteY0" fmla="*/ 80645 h 284479"/>
                  <a:gd name="connsiteX1" fmla="*/ 5080 w 57784"/>
                  <a:gd name="connsiteY1" fmla="*/ 80645 h 284479"/>
                  <a:gd name="connsiteX2" fmla="*/ 5080 w 57784"/>
                  <a:gd name="connsiteY2" fmla="*/ 284480 h 284479"/>
                  <a:gd name="connsiteX3" fmla="*/ 53340 w 57784"/>
                  <a:gd name="connsiteY3" fmla="*/ 284480 h 284479"/>
                  <a:gd name="connsiteX4" fmla="*/ 53340 w 57784"/>
                  <a:gd name="connsiteY4" fmla="*/ 80645 h 284479"/>
                  <a:gd name="connsiteX5" fmla="*/ 29210 w 57784"/>
                  <a:gd name="connsiteY5" fmla="*/ 57150 h 284479"/>
                  <a:gd name="connsiteX6" fmla="*/ 57785 w 57784"/>
                  <a:gd name="connsiteY6" fmla="*/ 28575 h 284479"/>
                  <a:gd name="connsiteX7" fmla="*/ 29210 w 57784"/>
                  <a:gd name="connsiteY7" fmla="*/ 0 h 284479"/>
                  <a:gd name="connsiteX8" fmla="*/ 0 w 57784"/>
                  <a:gd name="connsiteY8" fmla="*/ 28575 h 284479"/>
                  <a:gd name="connsiteX9" fmla="*/ 29210 w 57784"/>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4"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grpFill/>
              <a:ln w="6350" cap="flat">
                <a:noFill/>
                <a:prstDash val="solid"/>
                <a:miter/>
              </a:ln>
            </p:spPr>
            <p:txBody>
              <a:bodyPr rtlCol="0" anchor="ctr"/>
              <a:lstStyle/>
              <a:p>
                <a:endParaRPr lang="fr-FR"/>
              </a:p>
            </p:txBody>
          </p:sp>
          <p:sp>
            <p:nvSpPr>
              <p:cNvPr id="8" name="Forme libre 7">
                <a:extLst>
                  <a:ext uri="{FF2B5EF4-FFF2-40B4-BE49-F238E27FC236}">
                    <a16:creationId xmlns:a16="http://schemas.microsoft.com/office/drawing/2014/main" id="{FAEAA314-16D5-DBD0-44EA-CA52C7074852}"/>
                  </a:ext>
                </a:extLst>
              </p:cNvPr>
              <p:cNvSpPr/>
              <p:nvPr/>
            </p:nvSpPr>
            <p:spPr>
              <a:xfrm>
                <a:off x="11228814" y="6261798"/>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grpFill/>
              <a:ln w="6350" cap="flat">
                <a:noFill/>
                <a:prstDash val="solid"/>
                <a:miter/>
              </a:ln>
            </p:spPr>
            <p:txBody>
              <a:bodyPr rtlCol="0" anchor="ctr"/>
              <a:lstStyle/>
              <a:p>
                <a:endParaRPr lang="fr-FR"/>
              </a:p>
            </p:txBody>
          </p:sp>
          <p:sp>
            <p:nvSpPr>
              <p:cNvPr id="9" name="Forme libre 8">
                <a:extLst>
                  <a:ext uri="{FF2B5EF4-FFF2-40B4-BE49-F238E27FC236}">
                    <a16:creationId xmlns:a16="http://schemas.microsoft.com/office/drawing/2014/main" id="{5D3B5682-9227-CBF9-37C3-B8625AACB519}"/>
                  </a:ext>
                </a:extLst>
              </p:cNvPr>
              <p:cNvSpPr/>
              <p:nvPr/>
            </p:nvSpPr>
            <p:spPr>
              <a:xfrm>
                <a:off x="11304379" y="6333553"/>
                <a:ext cx="222250" cy="215900"/>
              </a:xfrm>
              <a:custGeom>
                <a:avLst/>
                <a:gdLst>
                  <a:gd name="connsiteX0" fmla="*/ 111125 w 222250"/>
                  <a:gd name="connsiteY0" fmla="*/ 171450 h 215900"/>
                  <a:gd name="connsiteX1" fmla="*/ 66040 w 222250"/>
                  <a:gd name="connsiteY1" fmla="*/ 153035 h 215900"/>
                  <a:gd name="connsiteX2" fmla="*/ 48260 w 222250"/>
                  <a:gd name="connsiteY2" fmla="*/ 107315 h 215900"/>
                  <a:gd name="connsiteX3" fmla="*/ 66040 w 222250"/>
                  <a:gd name="connsiteY3" fmla="*/ 62230 h 215900"/>
                  <a:gd name="connsiteX4" fmla="*/ 111125 w 222250"/>
                  <a:gd name="connsiteY4" fmla="*/ 43815 h 215900"/>
                  <a:gd name="connsiteX5" fmla="*/ 156210 w 222250"/>
                  <a:gd name="connsiteY5" fmla="*/ 62230 h 215900"/>
                  <a:gd name="connsiteX6" fmla="*/ 174625 w 222250"/>
                  <a:gd name="connsiteY6" fmla="*/ 107315 h 215900"/>
                  <a:gd name="connsiteX7" fmla="*/ 156210 w 222250"/>
                  <a:gd name="connsiteY7" fmla="*/ 153035 h 215900"/>
                  <a:gd name="connsiteX8" fmla="*/ 111125 w 222250"/>
                  <a:gd name="connsiteY8" fmla="*/ 171450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1450"/>
                    </a:moveTo>
                    <a:cubicBezTo>
                      <a:pt x="92710" y="171450"/>
                      <a:pt x="78105" y="165100"/>
                      <a:pt x="66040" y="153035"/>
                    </a:cubicBezTo>
                    <a:cubicBezTo>
                      <a:pt x="54610" y="140335"/>
                      <a:pt x="48260" y="125730"/>
                      <a:pt x="48260" y="107315"/>
                    </a:cubicBezTo>
                    <a:cubicBezTo>
                      <a:pt x="48260" y="88900"/>
                      <a:pt x="54610" y="74295"/>
                      <a:pt x="66040" y="62230"/>
                    </a:cubicBezTo>
                    <a:cubicBezTo>
                      <a:pt x="78105" y="49530"/>
                      <a:pt x="93345" y="43815"/>
                      <a:pt x="111125" y="43815"/>
                    </a:cubicBezTo>
                    <a:cubicBezTo>
                      <a:pt x="128905" y="43815"/>
                      <a:pt x="144145" y="50165"/>
                      <a:pt x="156210" y="62230"/>
                    </a:cubicBezTo>
                    <a:cubicBezTo>
                      <a:pt x="168275" y="74295"/>
                      <a:pt x="174625" y="89535"/>
                      <a:pt x="174625" y="107315"/>
                    </a:cubicBezTo>
                    <a:cubicBezTo>
                      <a:pt x="174625" y="125730"/>
                      <a:pt x="168275" y="140335"/>
                      <a:pt x="156210" y="153035"/>
                    </a:cubicBezTo>
                    <a:cubicBezTo>
                      <a:pt x="144145" y="165735"/>
                      <a:pt x="128905" y="171450"/>
                      <a:pt x="111125" y="171450"/>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7795"/>
                      <a:pt x="10795" y="163830"/>
                      <a:pt x="32385" y="184785"/>
                    </a:cubicBezTo>
                  </a:path>
                </a:pathLst>
              </a:custGeom>
              <a:grpFill/>
              <a:ln w="6350"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082B498B-B5EE-BDAF-0C1F-479A0FDAAA1A}"/>
                  </a:ext>
                </a:extLst>
              </p:cNvPr>
              <p:cNvSpPr/>
              <p:nvPr/>
            </p:nvSpPr>
            <p:spPr>
              <a:xfrm>
                <a:off x="11556473" y="6334823"/>
                <a:ext cx="123190" cy="208279"/>
              </a:xfrm>
              <a:custGeom>
                <a:avLst/>
                <a:gdLst>
                  <a:gd name="connsiteX0" fmla="*/ 48260 w 123190"/>
                  <a:gd name="connsiteY0" fmla="*/ 208280 h 208279"/>
                  <a:gd name="connsiteX1" fmla="*/ 48260 w 123190"/>
                  <a:gd name="connsiteY1" fmla="*/ 100965 h 208279"/>
                  <a:gd name="connsiteX2" fmla="*/ 102870 w 123190"/>
                  <a:gd name="connsiteY2" fmla="*/ 46355 h 208279"/>
                  <a:gd name="connsiteX3" fmla="*/ 123190 w 123190"/>
                  <a:gd name="connsiteY3" fmla="*/ 48260 h 208279"/>
                  <a:gd name="connsiteX4" fmla="*/ 123190 w 123190"/>
                  <a:gd name="connsiteY4" fmla="*/ 1270 h 208279"/>
                  <a:gd name="connsiteX5" fmla="*/ 108585 w 123190"/>
                  <a:gd name="connsiteY5" fmla="*/ 0 h 208279"/>
                  <a:gd name="connsiteX6" fmla="*/ 48260 w 123190"/>
                  <a:gd name="connsiteY6" fmla="*/ 34290 h 208279"/>
                  <a:gd name="connsiteX7" fmla="*/ 48260 w 123190"/>
                  <a:gd name="connsiteY7" fmla="*/ 3810 h 208279"/>
                  <a:gd name="connsiteX8" fmla="*/ 0 w 123190"/>
                  <a:gd name="connsiteY8" fmla="*/ 3810 h 208279"/>
                  <a:gd name="connsiteX9" fmla="*/ 0 w 123190"/>
                  <a:gd name="connsiteY9" fmla="*/ 207010 h 208279"/>
                  <a:gd name="connsiteX10" fmla="*/ 48260 w 123190"/>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90"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grpFill/>
              <a:ln w="6350"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96566C39-B6D5-BDB5-EA7F-28A4A10588C1}"/>
                  </a:ext>
                </a:extLst>
              </p:cNvPr>
              <p:cNvSpPr/>
              <p:nvPr/>
            </p:nvSpPr>
            <p:spPr>
              <a:xfrm>
                <a:off x="9815303" y="6234492"/>
                <a:ext cx="617219" cy="369570"/>
              </a:xfrm>
              <a:custGeom>
                <a:avLst/>
                <a:gdLst>
                  <a:gd name="connsiteX0" fmla="*/ 436245 w 617219"/>
                  <a:gd name="connsiteY0" fmla="*/ 196215 h 369570"/>
                  <a:gd name="connsiteX1" fmla="*/ 436245 w 617219"/>
                  <a:gd name="connsiteY1" fmla="*/ 198120 h 369570"/>
                  <a:gd name="connsiteX2" fmla="*/ 309880 w 617219"/>
                  <a:gd name="connsiteY2" fmla="*/ 313055 h 369570"/>
                  <a:gd name="connsiteX3" fmla="*/ 181610 w 617219"/>
                  <a:gd name="connsiteY3" fmla="*/ 184785 h 369570"/>
                  <a:gd name="connsiteX4" fmla="*/ 309880 w 617219"/>
                  <a:gd name="connsiteY4" fmla="*/ 56515 h 369570"/>
                  <a:gd name="connsiteX5" fmla="*/ 400685 w 617219"/>
                  <a:gd name="connsiteY5" fmla="*/ 93980 h 369570"/>
                  <a:gd name="connsiteX6" fmla="*/ 416560 w 617219"/>
                  <a:gd name="connsiteY6" fmla="*/ 111760 h 369570"/>
                  <a:gd name="connsiteX7" fmla="*/ 325120 w 617219"/>
                  <a:gd name="connsiteY7" fmla="*/ 202565 h 369570"/>
                  <a:gd name="connsiteX8" fmla="*/ 290830 w 617219"/>
                  <a:gd name="connsiteY8" fmla="*/ 202565 h 369570"/>
                  <a:gd name="connsiteX9" fmla="*/ 290830 w 617219"/>
                  <a:gd name="connsiteY9" fmla="*/ 168275 h 369570"/>
                  <a:gd name="connsiteX10" fmla="*/ 346710 w 617219"/>
                  <a:gd name="connsiteY10" fmla="*/ 113665 h 369570"/>
                  <a:gd name="connsiteX11" fmla="*/ 309880 w 617219"/>
                  <a:gd name="connsiteY11" fmla="*/ 104775 h 369570"/>
                  <a:gd name="connsiteX12" fmla="*/ 229870 w 617219"/>
                  <a:gd name="connsiteY12" fmla="*/ 184785 h 369570"/>
                  <a:gd name="connsiteX13" fmla="*/ 309880 w 617219"/>
                  <a:gd name="connsiteY13" fmla="*/ 264795 h 369570"/>
                  <a:gd name="connsiteX14" fmla="*/ 387350 w 617219"/>
                  <a:gd name="connsiteY14" fmla="*/ 196850 h 369570"/>
                  <a:gd name="connsiteX15" fmla="*/ 387350 w 617219"/>
                  <a:gd name="connsiteY15" fmla="*/ 196850 h 369570"/>
                  <a:gd name="connsiteX16" fmla="*/ 387985 w 617219"/>
                  <a:gd name="connsiteY16" fmla="*/ 192405 h 369570"/>
                  <a:gd name="connsiteX17" fmla="*/ 415290 w 617219"/>
                  <a:gd name="connsiteY17" fmla="*/ 172085 h 369570"/>
                  <a:gd name="connsiteX18" fmla="*/ 436245 w 617219"/>
                  <a:gd name="connsiteY18" fmla="*/ 196215 h 369570"/>
                  <a:gd name="connsiteX19" fmla="*/ 617220 w 617219"/>
                  <a:gd name="connsiteY19" fmla="*/ 184785 h 369570"/>
                  <a:gd name="connsiteX20" fmla="*/ 308610 w 617219"/>
                  <a:gd name="connsiteY20" fmla="*/ 0 h 369570"/>
                  <a:gd name="connsiteX21" fmla="*/ 0 w 617219"/>
                  <a:gd name="connsiteY21" fmla="*/ 184785 h 369570"/>
                  <a:gd name="connsiteX22" fmla="*/ 308610 w 617219"/>
                  <a:gd name="connsiteY22" fmla="*/ 369570 h 369570"/>
                  <a:gd name="connsiteX23" fmla="*/ 617220 w 617219"/>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19"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grpFill/>
              <a:ln w="6350" cap="flat">
                <a:noFill/>
                <a:prstDash val="solid"/>
                <a:miter/>
              </a:ln>
            </p:spPr>
            <p:txBody>
              <a:bodyPr rtlCol="0" anchor="ctr"/>
              <a:lstStyle/>
              <a:p>
                <a:endParaRPr lang="fr-FR"/>
              </a:p>
            </p:txBody>
          </p:sp>
        </p:grpSp>
        <p:sp>
          <p:nvSpPr>
            <p:cNvPr id="47" name="Forme libre 46">
              <a:extLst>
                <a:ext uri="{FF2B5EF4-FFF2-40B4-BE49-F238E27FC236}">
                  <a16:creationId xmlns:a16="http://schemas.microsoft.com/office/drawing/2014/main" id="{494B16C2-9CEF-0EB5-22A5-F83E445CCF6D}"/>
                </a:ext>
              </a:extLst>
            </p:cNvPr>
            <p:cNvSpPr/>
            <p:nvPr userDrawn="1"/>
          </p:nvSpPr>
          <p:spPr>
            <a:xfrm>
              <a:off x="8434814" y="5241353"/>
              <a:ext cx="3471545" cy="774699"/>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grpFill/>
            <a:ln w="6350" cap="flat">
              <a:noFill/>
              <a:prstDash val="solid"/>
              <a:miter/>
            </a:ln>
          </p:spPr>
          <p:txBody>
            <a:bodyPr rtlCol="0" anchor="ctr"/>
            <a:lstStyle/>
            <a:p>
              <a:endParaRPr lang="fr-FR"/>
            </a:p>
          </p:txBody>
        </p:sp>
      </p:grpSp>
    </p:spTree>
    <p:extLst>
      <p:ext uri="{BB962C8B-B14F-4D97-AF65-F5344CB8AC3E}">
        <p14:creationId xmlns:p14="http://schemas.microsoft.com/office/powerpoint/2010/main" val="199094977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txBody>
          <a:bodyPr/>
          <a:lstStyle/>
          <a:p>
            <a:endParaRPr lang="en-US"/>
          </a:p>
        </p:txBody>
      </p:sp>
      <p:sp>
        <p:nvSpPr>
          <p:cNvPr id="3" name="Shape 1"/>
          <p:cNvSpPr/>
          <p:nvPr/>
        </p:nvSpPr>
        <p:spPr>
          <a:xfrm>
            <a:off x="0" y="0"/>
            <a:ext cx="12192000" cy="6858000"/>
          </a:xfrm>
          <a:prstGeom prst="rect">
            <a:avLst/>
          </a:prstGeom>
          <a:solidFill>
            <a:srgbClr val="FFFFFF"/>
          </a:solidFill>
          <a:ln/>
        </p:spPr>
        <p:txBody>
          <a:bodyPr/>
          <a:lstStyle/>
          <a:p>
            <a:endParaRPr lang="en-US"/>
          </a:p>
        </p:txBody>
      </p:sp>
    </p:spTree>
    <p:extLst>
      <p:ext uri="{BB962C8B-B14F-4D97-AF65-F5344CB8AC3E}">
        <p14:creationId xmlns:p14="http://schemas.microsoft.com/office/powerpoint/2010/main" val="1286738694"/>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PAGE TYPE TEXTE FOND ROUGE ET BLEU">
  <p:cSld name="1_PAGE TYPE TEXTE FOND ROUGE ET BLEU">
    <p:spTree>
      <p:nvGrpSpPr>
        <p:cNvPr id="1" name="Shape 35"/>
        <p:cNvGrpSpPr/>
        <p:nvPr/>
      </p:nvGrpSpPr>
      <p:grpSpPr>
        <a:xfrm>
          <a:off x="0" y="0"/>
          <a:ext cx="0" cy="0"/>
          <a:chOff x="0" y="0"/>
          <a:chExt cx="0" cy="0"/>
        </a:xfrm>
      </p:grpSpPr>
      <p:pic>
        <p:nvPicPr>
          <p:cNvPr id="36" name="Google Shape;36;p28"/>
          <p:cNvPicPr preferRelativeResize="0"/>
          <p:nvPr/>
        </p:nvPicPr>
        <p:blipFill rotWithShape="1">
          <a:blip r:embed="rId2">
            <a:alphaModFix/>
          </a:blip>
          <a:srcRect/>
          <a:stretch/>
        </p:blipFill>
        <p:spPr>
          <a:xfrm>
            <a:off x="1" y="2200"/>
            <a:ext cx="12191999" cy="6386087"/>
          </a:xfrm>
          <a:prstGeom prst="rect">
            <a:avLst/>
          </a:prstGeom>
          <a:noFill/>
          <a:ln>
            <a:noFill/>
          </a:ln>
        </p:spPr>
      </p:pic>
      <p:grpSp>
        <p:nvGrpSpPr>
          <p:cNvPr id="37" name="Google Shape;37;p28"/>
          <p:cNvGrpSpPr/>
          <p:nvPr/>
        </p:nvGrpSpPr>
        <p:grpSpPr>
          <a:xfrm>
            <a:off x="421817" y="352688"/>
            <a:ext cx="118479" cy="266811"/>
            <a:chOff x="-3" y="-1"/>
            <a:chExt cx="195365" cy="439743"/>
          </a:xfrm>
        </p:grpSpPr>
        <p:cxnSp>
          <p:nvCxnSpPr>
            <p:cNvPr id="38" name="Google Shape;38;p28"/>
            <p:cNvCxnSpPr/>
            <p:nvPr/>
          </p:nvCxnSpPr>
          <p:spPr>
            <a:xfrm flipH="1">
              <a:off x="156215" y="-1"/>
              <a:ext cx="3" cy="439743"/>
            </a:xfrm>
            <a:prstGeom prst="straightConnector1">
              <a:avLst/>
            </a:prstGeom>
            <a:noFill/>
            <a:ln w="9525" cap="flat" cmpd="sng">
              <a:solidFill>
                <a:schemeClr val="accent2"/>
              </a:solidFill>
              <a:prstDash val="solid"/>
              <a:miter lim="800000"/>
              <a:headEnd type="none" w="sm" len="sm"/>
              <a:tailEnd type="none" w="sm" len="sm"/>
            </a:ln>
          </p:spPr>
        </p:cxnSp>
        <p:sp>
          <p:nvSpPr>
            <p:cNvPr id="39" name="Google Shape;39;p28"/>
            <p:cNvSpPr/>
            <p:nvPr/>
          </p:nvSpPr>
          <p:spPr>
            <a:xfrm rot="1421116">
              <a:off x="79387" y="156243"/>
              <a:ext cx="96687" cy="116305"/>
            </a:xfrm>
            <a:custGeom>
              <a:avLst/>
              <a:gdLst/>
              <a:ahLst/>
              <a:cxnLst/>
              <a:rect l="l" t="t" r="r" b="b"/>
              <a:pathLst>
                <a:path w="20382" h="20545" extrusionOk="0">
                  <a:moveTo>
                    <a:pt x="20382" y="17414"/>
                  </a:moveTo>
                  <a:cubicBezTo>
                    <a:pt x="15829" y="21492"/>
                    <a:pt x="8321" y="21600"/>
                    <a:pt x="3614" y="17656"/>
                  </a:cubicBezTo>
                  <a:cubicBezTo>
                    <a:pt x="-1093" y="13711"/>
                    <a:pt x="-1218" y="7208"/>
                    <a:pt x="3335" y="3130"/>
                  </a:cubicBezTo>
                  <a:cubicBezTo>
                    <a:pt x="5570" y="1130"/>
                    <a:pt x="8645" y="0"/>
                    <a:pt x="11859" y="0"/>
                  </a:cubicBezTo>
                  <a:close/>
                </a:path>
              </a:pathLst>
            </a:custGeom>
            <a:solidFill>
              <a:schemeClr val="accent3"/>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EFFFE"/>
                </a:buClr>
                <a:buSzPts val="1091"/>
                <a:buFont typeface="Arial"/>
                <a:buNone/>
              </a:pPr>
              <a:endParaRPr sz="1091" b="0" i="0" u="none" strike="noStrike" cap="none">
                <a:solidFill>
                  <a:srgbClr val="FEFFFE"/>
                </a:solidFill>
                <a:latin typeface="Calibri"/>
                <a:ea typeface="Calibri"/>
                <a:cs typeface="Calibri"/>
                <a:sym typeface="Calibri"/>
              </a:endParaRPr>
            </a:p>
          </p:txBody>
        </p:sp>
        <p:sp>
          <p:nvSpPr>
            <p:cNvPr id="40" name="Google Shape;40;p28"/>
            <p:cNvSpPr/>
            <p:nvPr/>
          </p:nvSpPr>
          <p:spPr>
            <a:xfrm rot="-5400000">
              <a:off x="-70158" y="140788"/>
              <a:ext cx="300154" cy="159844"/>
            </a:xfrm>
            <a:custGeom>
              <a:avLst/>
              <a:gdLst/>
              <a:ahLst/>
              <a:cxnLst/>
              <a:rect l="l" t="t" r="r" b="b"/>
              <a:pathLst>
                <a:path w="21061" h="20668" extrusionOk="0">
                  <a:moveTo>
                    <a:pt x="52" y="20668"/>
                  </a:moveTo>
                  <a:cubicBezTo>
                    <a:pt x="-522" y="10329"/>
                    <a:pt x="3705" y="1117"/>
                    <a:pt x="9492" y="93"/>
                  </a:cubicBezTo>
                  <a:cubicBezTo>
                    <a:pt x="15280" y="-932"/>
                    <a:pt x="20436" y="6618"/>
                    <a:pt x="21010" y="16957"/>
                  </a:cubicBezTo>
                  <a:cubicBezTo>
                    <a:pt x="21072" y="18077"/>
                    <a:pt x="21078" y="19204"/>
                    <a:pt x="21027" y="20326"/>
                  </a:cubicBezTo>
                </a:path>
              </a:pathLst>
            </a:custGeom>
            <a:noFill/>
            <a:ln w="9525" cap="flat" cmpd="sng">
              <a:solidFill>
                <a:schemeClr val="accent2"/>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91"/>
                <a:buFont typeface="Arial"/>
                <a:buNone/>
              </a:pPr>
              <a:endParaRPr sz="1091" b="0" i="0" u="none" strike="noStrike" cap="none">
                <a:solidFill>
                  <a:srgbClr val="000000"/>
                </a:solidFill>
                <a:latin typeface="Calibri"/>
                <a:ea typeface="Calibri"/>
                <a:cs typeface="Calibri"/>
                <a:sym typeface="Calibri"/>
              </a:endParaRPr>
            </a:p>
          </p:txBody>
        </p:sp>
        <p:sp>
          <p:nvSpPr>
            <p:cNvPr id="41" name="Google Shape;41;p28"/>
            <p:cNvSpPr/>
            <p:nvPr/>
          </p:nvSpPr>
          <p:spPr>
            <a:xfrm rot="-5400000">
              <a:off x="-28037" y="158999"/>
              <a:ext cx="245650" cy="123383"/>
            </a:xfrm>
            <a:custGeom>
              <a:avLst/>
              <a:gdLst/>
              <a:ahLst/>
              <a:cxnLst/>
              <a:rect l="l" t="t" r="r" b="b"/>
              <a:pathLst>
                <a:path w="21600" h="21600" extrusionOk="0">
                  <a:moveTo>
                    <a:pt x="0" y="20845"/>
                  </a:moveTo>
                  <a:cubicBezTo>
                    <a:pt x="0" y="9332"/>
                    <a:pt x="4835" y="0"/>
                    <a:pt x="10800" y="0"/>
                  </a:cubicBezTo>
                  <a:cubicBezTo>
                    <a:pt x="16765" y="0"/>
                    <a:pt x="21600" y="9332"/>
                    <a:pt x="21600" y="20845"/>
                  </a:cubicBezTo>
                  <a:cubicBezTo>
                    <a:pt x="21600" y="21096"/>
                    <a:pt x="21598" y="21348"/>
                    <a:pt x="21593" y="21600"/>
                  </a:cubicBezTo>
                </a:path>
              </a:pathLst>
            </a:custGeom>
            <a:noFill/>
            <a:ln w="9525" cap="flat" cmpd="sng">
              <a:solidFill>
                <a:schemeClr val="accent2"/>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91"/>
                <a:buFont typeface="Arial"/>
                <a:buNone/>
              </a:pPr>
              <a:endParaRPr sz="1091" b="0" i="0" u="none" strike="noStrike" cap="none">
                <a:solidFill>
                  <a:srgbClr val="000000"/>
                </a:solidFill>
                <a:latin typeface="Calibri"/>
                <a:ea typeface="Calibri"/>
                <a:cs typeface="Calibri"/>
                <a:sym typeface="Calibri"/>
              </a:endParaRPr>
            </a:p>
          </p:txBody>
        </p:sp>
        <p:sp>
          <p:nvSpPr>
            <p:cNvPr id="42" name="Google Shape;42;p28"/>
            <p:cNvSpPr/>
            <p:nvPr/>
          </p:nvSpPr>
          <p:spPr>
            <a:xfrm rot="-5400000">
              <a:off x="10652" y="174181"/>
              <a:ext cx="195855" cy="93125"/>
            </a:xfrm>
            <a:custGeom>
              <a:avLst/>
              <a:gdLst/>
              <a:ahLst/>
              <a:cxnLst/>
              <a:rect l="l" t="t" r="r" b="b"/>
              <a:pathLst>
                <a:path w="21600" h="21367" extrusionOk="0">
                  <a:moveTo>
                    <a:pt x="0" y="21367"/>
                  </a:moveTo>
                  <a:cubicBezTo>
                    <a:pt x="118" y="9331"/>
                    <a:pt x="5051" y="-233"/>
                    <a:pt x="11018" y="4"/>
                  </a:cubicBezTo>
                  <a:cubicBezTo>
                    <a:pt x="16707" y="231"/>
                    <a:pt x="21335" y="9316"/>
                    <a:pt x="21600" y="20780"/>
                  </a:cubicBezTo>
                </a:path>
              </a:pathLst>
            </a:custGeom>
            <a:noFill/>
            <a:ln w="9525" cap="flat" cmpd="sng">
              <a:solidFill>
                <a:schemeClr val="accent2"/>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91"/>
                <a:buFont typeface="Arial"/>
                <a:buNone/>
              </a:pPr>
              <a:endParaRPr sz="1091" b="0" i="0" u="none" strike="noStrike" cap="none">
                <a:solidFill>
                  <a:srgbClr val="000000"/>
                </a:solidFill>
                <a:latin typeface="Calibri"/>
                <a:ea typeface="Calibri"/>
                <a:cs typeface="Calibri"/>
                <a:sym typeface="Calibri"/>
              </a:endParaRPr>
            </a:p>
          </p:txBody>
        </p:sp>
      </p:grpSp>
      <p:sp>
        <p:nvSpPr>
          <p:cNvPr id="43" name="Google Shape;43;p28"/>
          <p:cNvSpPr txBox="1">
            <a:spLocks noGrp="1"/>
          </p:cNvSpPr>
          <p:nvPr>
            <p:ph type="title"/>
          </p:nvPr>
        </p:nvSpPr>
        <p:spPr>
          <a:xfrm>
            <a:off x="556674" y="225742"/>
            <a:ext cx="10363201" cy="393757"/>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chemeClr val="accent2"/>
              </a:buClr>
              <a:buSzPts val="3200"/>
              <a:buFont typeface="Arial Narrow"/>
              <a:buNone/>
              <a:defRPr sz="3200">
                <a:solidFill>
                  <a:schemeClr val="accent2"/>
                </a:solidFil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pic>
        <p:nvPicPr>
          <p:cNvPr id="44" name="Google Shape;44;p28" descr="Image 6"/>
          <p:cNvPicPr preferRelativeResize="0"/>
          <p:nvPr/>
        </p:nvPicPr>
        <p:blipFill rotWithShape="1">
          <a:blip r:embed="rId3">
            <a:alphaModFix/>
          </a:blip>
          <a:srcRect/>
          <a:stretch/>
        </p:blipFill>
        <p:spPr>
          <a:xfrm>
            <a:off x="0" y="6390572"/>
            <a:ext cx="12192000" cy="470044"/>
          </a:xfrm>
          <a:prstGeom prst="rect">
            <a:avLst/>
          </a:prstGeom>
          <a:noFill/>
          <a:ln>
            <a:noFill/>
          </a:ln>
        </p:spPr>
      </p:pic>
      <p:sp>
        <p:nvSpPr>
          <p:cNvPr id="45" name="Google Shape;45;p28"/>
          <p:cNvSpPr/>
          <p:nvPr/>
        </p:nvSpPr>
        <p:spPr>
          <a:xfrm>
            <a:off x="10906526" y="6391128"/>
            <a:ext cx="1258578" cy="412817"/>
          </a:xfrm>
          <a:prstGeom prst="rect">
            <a:avLst/>
          </a:prstGeom>
          <a:solidFill>
            <a:srgbClr val="05043C"/>
          </a:solidFill>
          <a:ln>
            <a:noFill/>
          </a:ln>
        </p:spPr>
        <p:txBody>
          <a:bodyPr spcFirstLastPara="1" wrap="square" lIns="27700" tIns="27700" rIns="27700" bIns="27700" anchor="ctr" anchorCtr="0">
            <a:noAutofit/>
          </a:bodyPr>
          <a:lstStyle/>
          <a:p>
            <a:pPr marL="0" marR="0" lvl="0" indent="0" algn="l" rtl="0">
              <a:lnSpc>
                <a:spcPct val="100000"/>
              </a:lnSpc>
              <a:spcBef>
                <a:spcPts val="0"/>
              </a:spcBef>
              <a:spcAft>
                <a:spcPts val="0"/>
              </a:spcAft>
              <a:buClr>
                <a:srgbClr val="000000"/>
              </a:buClr>
              <a:buSzPts val="1091"/>
              <a:buFont typeface="Arial"/>
              <a:buNone/>
            </a:pPr>
            <a:endParaRPr sz="1091" b="0" i="0" u="none" strike="noStrike" cap="none">
              <a:solidFill>
                <a:srgbClr val="000000"/>
              </a:solidFill>
              <a:latin typeface="Calibri"/>
              <a:ea typeface="Calibri"/>
              <a:cs typeface="Calibri"/>
              <a:sym typeface="Calibri"/>
            </a:endParaRPr>
          </a:p>
        </p:txBody>
      </p:sp>
      <p:pic>
        <p:nvPicPr>
          <p:cNvPr id="46" name="Google Shape;46;p28" descr="Image"/>
          <p:cNvPicPr preferRelativeResize="0"/>
          <p:nvPr/>
        </p:nvPicPr>
        <p:blipFill rotWithShape="1">
          <a:blip r:embed="rId4">
            <a:alphaModFix/>
          </a:blip>
          <a:srcRect/>
          <a:stretch/>
        </p:blipFill>
        <p:spPr>
          <a:xfrm>
            <a:off x="11187024" y="5814986"/>
            <a:ext cx="914232" cy="1045076"/>
          </a:xfrm>
          <a:prstGeom prst="rect">
            <a:avLst/>
          </a:prstGeom>
          <a:noFill/>
          <a:ln>
            <a:noFill/>
          </a:ln>
        </p:spPr>
      </p:pic>
      <p:sp>
        <p:nvSpPr>
          <p:cNvPr id="47" name="Google Shape;47;p28"/>
          <p:cNvSpPr txBox="1"/>
          <p:nvPr/>
        </p:nvSpPr>
        <p:spPr>
          <a:xfrm>
            <a:off x="6496050" y="6553625"/>
            <a:ext cx="4370400" cy="150600"/>
          </a:xfrm>
          <a:prstGeom prst="rect">
            <a:avLst/>
          </a:prstGeom>
          <a:noFill/>
          <a:ln>
            <a:noFill/>
          </a:ln>
        </p:spPr>
        <p:txBody>
          <a:bodyPr spcFirstLastPara="1" wrap="square" lIns="27700" tIns="27700" rIns="27700" bIns="27700" anchor="b" anchorCtr="0">
            <a:noAutofit/>
          </a:bodyPr>
          <a:lstStyle/>
          <a:p>
            <a:pPr marL="0" marR="0" lvl="0" indent="0" algn="r" rtl="0">
              <a:lnSpc>
                <a:spcPct val="70000"/>
              </a:lnSpc>
              <a:spcBef>
                <a:spcPts val="0"/>
              </a:spcBef>
              <a:spcAft>
                <a:spcPts val="0"/>
              </a:spcAft>
              <a:buClr>
                <a:schemeClr val="accent4"/>
              </a:buClr>
              <a:buSzPts val="174"/>
              <a:buFont typeface="Arial"/>
              <a:buNone/>
            </a:pPr>
            <a:r>
              <a:rPr lang="fr-FR" sz="941" b="0" i="0" u="none" strike="noStrike" cap="none">
                <a:solidFill>
                  <a:schemeClr val="accent4"/>
                </a:solidFill>
                <a:latin typeface="Roboto"/>
                <a:ea typeface="Roboto"/>
                <a:cs typeface="Roboto"/>
                <a:sym typeface="Roboto"/>
              </a:rPr>
              <a:t>Confidential - Do not copy - Do not distribute © Essilor International - Dec 2021</a:t>
            </a:r>
            <a:endParaRPr sz="941" b="0" i="0" u="none" strike="noStrike" cap="none">
              <a:solidFill>
                <a:schemeClr val="accent4"/>
              </a:solidFill>
              <a:latin typeface="Roboto"/>
              <a:ea typeface="Roboto"/>
              <a:cs typeface="Roboto"/>
              <a:sym typeface="Roboto"/>
            </a:endParaRPr>
          </a:p>
        </p:txBody>
      </p:sp>
    </p:spTree>
    <p:extLst>
      <p:ext uri="{BB962C8B-B14F-4D97-AF65-F5344CB8AC3E}">
        <p14:creationId xmlns:p14="http://schemas.microsoft.com/office/powerpoint/2010/main" val="799912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resentation Title Light">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021F20E-B1C0-5E4C-8831-BB475458E729}"/>
              </a:ext>
            </a:extLst>
          </p:cNvPr>
          <p:cNvSpPr>
            <a:spLocks noGrp="1"/>
          </p:cNvSpPr>
          <p:nvPr>
            <p:ph type="sldNum" sz="quarter" idx="11"/>
          </p:nvPr>
        </p:nvSpPr>
        <p:spPr>
          <a:xfrm>
            <a:off x="8884061" y="6505475"/>
            <a:ext cx="2804160" cy="186636"/>
          </a:xfrm>
          <a:prstGeom prst="rect">
            <a:avLst/>
          </a:prstGeom>
        </p:spPr>
        <p:txBody>
          <a:bodyPr/>
          <a:lstStyle/>
          <a:p>
            <a:fld id="{B6F15528-21DE-4FAA-801E-634DDDAF4B2B}" type="slidenum">
              <a:rPr lang="it-IT" smtClean="0"/>
              <a:pPr/>
              <a:t>‹#›</a:t>
            </a:fld>
            <a:endParaRPr lang="it-IT"/>
          </a:p>
        </p:txBody>
      </p:sp>
      <p:sp>
        <p:nvSpPr>
          <p:cNvPr id="10" name="Segnaposto testo 9">
            <a:extLst>
              <a:ext uri="{FF2B5EF4-FFF2-40B4-BE49-F238E27FC236}">
                <a16:creationId xmlns:a16="http://schemas.microsoft.com/office/drawing/2014/main" id="{BE2E6554-FF3D-2C42-8C4A-DEEF958F2880}"/>
              </a:ext>
            </a:extLst>
          </p:cNvPr>
          <p:cNvSpPr>
            <a:spLocks noGrp="1"/>
          </p:cNvSpPr>
          <p:nvPr>
            <p:ph type="body" sz="quarter" idx="12" hasCustomPrompt="1"/>
          </p:nvPr>
        </p:nvSpPr>
        <p:spPr>
          <a:xfrm>
            <a:off x="496817" y="443285"/>
            <a:ext cx="3789301" cy="149309"/>
          </a:xfrm>
          <a:prstGeom prst="rect">
            <a:avLst/>
          </a:prstGeom>
        </p:spPr>
        <p:txBody>
          <a:bodyPr wrap="square" lIns="0" tIns="0" rIns="0" bIns="0">
            <a:spAutoFit/>
          </a:bodyPr>
          <a:lstStyle>
            <a:lvl1pPr>
              <a:defRPr sz="970">
                <a:solidFill>
                  <a:schemeClr val="tx1"/>
                </a:solidFill>
              </a:defRPr>
            </a:lvl1pPr>
          </a:lstStyle>
          <a:p>
            <a:pPr lvl="0"/>
            <a:r>
              <a:rPr lang="it-IT"/>
              <a:t>PRESENTATION TITLE</a:t>
            </a:r>
          </a:p>
        </p:txBody>
      </p:sp>
      <p:sp>
        <p:nvSpPr>
          <p:cNvPr id="11" name="Segnaposto testo 9">
            <a:extLst>
              <a:ext uri="{FF2B5EF4-FFF2-40B4-BE49-F238E27FC236}">
                <a16:creationId xmlns:a16="http://schemas.microsoft.com/office/drawing/2014/main" id="{422E2BC9-95F6-AD40-8A5F-C09011FCEB16}"/>
              </a:ext>
            </a:extLst>
          </p:cNvPr>
          <p:cNvSpPr>
            <a:spLocks noGrp="1"/>
          </p:cNvSpPr>
          <p:nvPr>
            <p:ph type="body" sz="quarter" idx="13" hasCustomPrompt="1"/>
          </p:nvPr>
        </p:nvSpPr>
        <p:spPr>
          <a:xfrm>
            <a:off x="7898919" y="443285"/>
            <a:ext cx="3789301" cy="149309"/>
          </a:xfrm>
          <a:prstGeom prst="rect">
            <a:avLst/>
          </a:prstGeom>
        </p:spPr>
        <p:txBody>
          <a:bodyPr wrap="square" lIns="0" tIns="0" rIns="0" bIns="0">
            <a:spAutoFit/>
          </a:bodyPr>
          <a:lstStyle>
            <a:lvl1pPr algn="r">
              <a:defRPr sz="970">
                <a:solidFill>
                  <a:schemeClr val="tx1"/>
                </a:solidFill>
              </a:defRPr>
            </a:lvl1pPr>
          </a:lstStyle>
          <a:p>
            <a:pPr lvl="0"/>
            <a:r>
              <a:rPr lang="it-IT"/>
              <a:t>DATE, PLACE</a:t>
            </a:r>
          </a:p>
        </p:txBody>
      </p:sp>
      <p:sp>
        <p:nvSpPr>
          <p:cNvPr id="2" name="Segnaposto testo 12">
            <a:extLst>
              <a:ext uri="{FF2B5EF4-FFF2-40B4-BE49-F238E27FC236}">
                <a16:creationId xmlns:a16="http://schemas.microsoft.com/office/drawing/2014/main" id="{FBC84693-4B7E-E9BD-C2BC-964C85A87391}"/>
              </a:ext>
            </a:extLst>
          </p:cNvPr>
          <p:cNvSpPr>
            <a:spLocks noGrp="1"/>
          </p:cNvSpPr>
          <p:nvPr>
            <p:ph type="body" sz="quarter" idx="14" hasCustomPrompt="1"/>
          </p:nvPr>
        </p:nvSpPr>
        <p:spPr>
          <a:xfrm>
            <a:off x="496817" y="638801"/>
            <a:ext cx="11198367" cy="5608873"/>
          </a:xfrm>
          <a:prstGeom prst="rect">
            <a:avLst/>
          </a:prstGeom>
        </p:spPr>
        <p:txBody>
          <a:bodyPr lIns="0" tIns="0" rIns="0" bIns="0" anchor="ctr"/>
          <a:lstStyle>
            <a:lvl1pPr>
              <a:defRPr sz="3032" spc="0">
                <a:solidFill>
                  <a:srgbClr val="010813"/>
                </a:solidFill>
                <a:latin typeface="+mj-lt"/>
              </a:defRPr>
            </a:lvl1pPr>
          </a:lstStyle>
          <a:p>
            <a:pPr lvl="0"/>
            <a:r>
              <a:rPr lang="it-IT"/>
              <a:t>Click To </a:t>
            </a:r>
            <a:r>
              <a:rPr lang="it-IT" err="1"/>
              <a:t>Add</a:t>
            </a:r>
            <a:r>
              <a:rPr lang="it-IT"/>
              <a:t> Title</a:t>
            </a:r>
          </a:p>
        </p:txBody>
      </p:sp>
    </p:spTree>
    <p:extLst>
      <p:ext uri="{BB962C8B-B14F-4D97-AF65-F5344CB8AC3E}">
        <p14:creationId xmlns:p14="http://schemas.microsoft.com/office/powerpoint/2010/main" val="8725238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dex Light">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C5F4646-1FBC-0E4F-9C95-9E21E1A31527}"/>
              </a:ext>
            </a:extLst>
          </p:cNvPr>
          <p:cNvSpPr/>
          <p:nvPr userDrawn="1"/>
        </p:nvSpPr>
        <p:spPr>
          <a:xfrm>
            <a:off x="7620964" y="0"/>
            <a:ext cx="4571613" cy="6858000"/>
          </a:xfrm>
          <a:prstGeom prst="rect">
            <a:avLst/>
          </a:prstGeom>
          <a:solidFill>
            <a:srgbClr val="010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92"/>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21" name="Holder 3">
            <a:extLst>
              <a:ext uri="{FF2B5EF4-FFF2-40B4-BE49-F238E27FC236}">
                <a16:creationId xmlns:a16="http://schemas.microsoft.com/office/drawing/2014/main" id="{E6FE641A-BAF2-9947-BFD9-95E555E8FAE9}"/>
              </a:ext>
            </a:extLst>
          </p:cNvPr>
          <p:cNvSpPr>
            <a:spLocks noGrp="1"/>
          </p:cNvSpPr>
          <p:nvPr>
            <p:ph type="body" idx="1" hasCustomPrompt="1"/>
          </p:nvPr>
        </p:nvSpPr>
        <p:spPr>
          <a:xfrm>
            <a:off x="8130246" y="2227599"/>
            <a:ext cx="3557973" cy="3511786"/>
          </a:xfrm>
          <a:prstGeom prst="rect">
            <a:avLst/>
          </a:prstGeom>
        </p:spPr>
        <p:txBody>
          <a:bodyPr lIns="0" tIns="0" rIns="0" bIns="0">
            <a:noAutofit/>
          </a:bodyPr>
          <a:lstStyle>
            <a:lvl1pPr marL="207935" marR="0" indent="-207935" defTabSz="554492" eaLnBrk="1" fontAlgn="auto" latinLnBrk="0" hangingPunct="1">
              <a:lnSpc>
                <a:spcPct val="100000"/>
              </a:lnSpc>
              <a:spcBef>
                <a:spcPts val="0"/>
              </a:spcBef>
              <a:spcAft>
                <a:spcPts val="0"/>
              </a:spcAft>
              <a:buClrTx/>
              <a:buSzTx/>
              <a:buFont typeface="Arial" panose="020B0604020202020204" pitchFamily="34" charset="0"/>
              <a:buNone/>
              <a:tabLst/>
              <a:defRPr sz="1455" b="0" i="0">
                <a:solidFill>
                  <a:srgbClr val="F9F9F9"/>
                </a:solidFill>
                <a:latin typeface="+mn-lt"/>
                <a:cs typeface="Arial" panose="020B0604020202020204" pitchFamily="34" charset="0"/>
              </a:defRPr>
            </a:lvl1pPr>
          </a:lstStyle>
          <a:p>
            <a:pPr marL="207935" marR="0" lvl="0" indent="-207935" defTabSz="554492" eaLnBrk="1" fontAlgn="auto" latinLnBrk="0" hangingPunct="1">
              <a:lnSpc>
                <a:spcPct val="100000"/>
              </a:lnSpc>
              <a:spcBef>
                <a:spcPts val="0"/>
              </a:spcBef>
              <a:spcAft>
                <a:spcPts val="0"/>
              </a:spcAft>
              <a:buClrTx/>
              <a:buSzTx/>
              <a:buFont typeface="Arial" panose="020B0604020202020204" pitchFamily="34" charset="0"/>
              <a:buChar char="•"/>
              <a:tabLst/>
              <a:defRPr/>
            </a:pPr>
            <a:r>
              <a:rPr lang="it-IT"/>
              <a:t>Click to </a:t>
            </a:r>
            <a:r>
              <a:rPr lang="it-IT" err="1"/>
              <a:t>add</a:t>
            </a:r>
            <a:r>
              <a:rPr lang="it-IT"/>
              <a:t> text</a:t>
            </a:r>
          </a:p>
          <a:p>
            <a:endParaRPr/>
          </a:p>
        </p:txBody>
      </p:sp>
      <p:sp>
        <p:nvSpPr>
          <p:cNvPr id="8" name="Segnaposto immagine 7">
            <a:extLst>
              <a:ext uri="{FF2B5EF4-FFF2-40B4-BE49-F238E27FC236}">
                <a16:creationId xmlns:a16="http://schemas.microsoft.com/office/drawing/2014/main" id="{66CFF180-C15A-DD4D-AE18-7131054AD53A}"/>
              </a:ext>
            </a:extLst>
          </p:cNvPr>
          <p:cNvSpPr>
            <a:spLocks noGrp="1" noChangeAspect="1"/>
          </p:cNvSpPr>
          <p:nvPr>
            <p:ph type="pic" sz="quarter" idx="12" hasCustomPrompt="1"/>
          </p:nvPr>
        </p:nvSpPr>
        <p:spPr>
          <a:xfrm>
            <a:off x="10393918" y="373829"/>
            <a:ext cx="1285315" cy="860298"/>
          </a:xfrm>
          <a:prstGeom prst="rect">
            <a:avLst/>
          </a:prstGeom>
        </p:spPr>
        <p:txBody>
          <a:bodyPr/>
          <a:lstStyle>
            <a:lvl1pPr marL="0" indent="0" algn="r">
              <a:buNone/>
              <a:defRPr sz="1213">
                <a:solidFill>
                  <a:schemeClr val="bg1"/>
                </a:solidFill>
              </a:defRPr>
            </a:lvl1pPr>
          </a:lstStyle>
          <a:p>
            <a:r>
              <a:rPr lang="it-IT"/>
              <a:t>Logo</a:t>
            </a:r>
          </a:p>
        </p:txBody>
      </p:sp>
      <p:sp>
        <p:nvSpPr>
          <p:cNvPr id="2" name="Titolo 6">
            <a:extLst>
              <a:ext uri="{FF2B5EF4-FFF2-40B4-BE49-F238E27FC236}">
                <a16:creationId xmlns:a16="http://schemas.microsoft.com/office/drawing/2014/main" id="{60757A78-C22F-9A43-C616-E14FA85E49F2}"/>
              </a:ext>
            </a:extLst>
          </p:cNvPr>
          <p:cNvSpPr>
            <a:spLocks noGrp="1"/>
          </p:cNvSpPr>
          <p:nvPr>
            <p:ph type="title" hasCustomPrompt="1"/>
          </p:nvPr>
        </p:nvSpPr>
        <p:spPr>
          <a:xfrm>
            <a:off x="500298" y="165887"/>
            <a:ext cx="6658555"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3" name="Segnaposto testo 27">
            <a:extLst>
              <a:ext uri="{FF2B5EF4-FFF2-40B4-BE49-F238E27FC236}">
                <a16:creationId xmlns:a16="http://schemas.microsoft.com/office/drawing/2014/main" id="{B908B4D1-F4FB-A8FB-AA3F-5D71A89B4FCB}"/>
              </a:ext>
            </a:extLst>
          </p:cNvPr>
          <p:cNvSpPr>
            <a:spLocks noGrp="1"/>
          </p:cNvSpPr>
          <p:nvPr>
            <p:ph type="body" sz="quarter" idx="10" hasCustomPrompt="1"/>
          </p:nvPr>
        </p:nvSpPr>
        <p:spPr>
          <a:xfrm>
            <a:off x="8121260" y="165889"/>
            <a:ext cx="2272658" cy="1026187"/>
          </a:xfrm>
          <a:prstGeom prst="rect">
            <a:avLst/>
          </a:prstGeom>
        </p:spPr>
        <p:txBody>
          <a:bodyPr lIns="0" rIns="0" anchor="ctr">
            <a:noAutofit/>
          </a:bodyPr>
          <a:lstStyle>
            <a:lvl1pPr>
              <a:defRPr sz="2729" b="0" i="0" spc="0">
                <a:solidFill>
                  <a:srgbClr val="F9F9F9"/>
                </a:solidFill>
                <a:latin typeface="+mj-lt"/>
                <a:cs typeface="Arial" panose="020B0604020202020204" pitchFamily="34" charset="0"/>
              </a:defRPr>
            </a:lvl1pPr>
          </a:lstStyle>
          <a:p>
            <a:pPr lvl="0"/>
            <a:r>
              <a:rPr lang="it-IT"/>
              <a:t>Click To </a:t>
            </a:r>
          </a:p>
          <a:p>
            <a:pPr lvl="0"/>
            <a:r>
              <a:rPr lang="it-IT" err="1"/>
              <a:t>Add</a:t>
            </a:r>
            <a:r>
              <a:rPr lang="it-IT"/>
              <a:t> Title</a:t>
            </a:r>
          </a:p>
        </p:txBody>
      </p:sp>
    </p:spTree>
    <p:custDataLst>
      <p:tags r:id="rId1"/>
    </p:custDataLst>
    <p:extLst>
      <p:ext uri="{BB962C8B-B14F-4D97-AF65-F5344CB8AC3E}">
        <p14:creationId xmlns:p14="http://schemas.microsoft.com/office/powerpoint/2010/main" val="5154765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dex Light + Im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158C0AAD-9F82-1E4F-A5D7-99B5B1EF19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91"/>
          <a:stretch/>
        </p:blipFill>
        <p:spPr>
          <a:xfrm>
            <a:off x="-8986" y="0"/>
            <a:ext cx="7620962" cy="6857519"/>
          </a:xfrm>
          <a:prstGeom prst="rect">
            <a:avLst/>
          </a:prstGeom>
        </p:spPr>
      </p:pic>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21" name="Holder 3">
            <a:extLst>
              <a:ext uri="{FF2B5EF4-FFF2-40B4-BE49-F238E27FC236}">
                <a16:creationId xmlns:a16="http://schemas.microsoft.com/office/drawing/2014/main" id="{E6FE641A-BAF2-9947-BFD9-95E555E8FAE9}"/>
              </a:ext>
            </a:extLst>
          </p:cNvPr>
          <p:cNvSpPr>
            <a:spLocks noGrp="1"/>
          </p:cNvSpPr>
          <p:nvPr>
            <p:ph type="body" idx="1" hasCustomPrompt="1"/>
          </p:nvPr>
        </p:nvSpPr>
        <p:spPr>
          <a:xfrm>
            <a:off x="8130246" y="2227599"/>
            <a:ext cx="3557973" cy="3511786"/>
          </a:xfrm>
          <a:prstGeom prst="rect">
            <a:avLst/>
          </a:prstGeom>
        </p:spPr>
        <p:txBody>
          <a:bodyPr lIns="0" tIns="0" rIns="0" bIns="0">
            <a:noAutofit/>
          </a:bodyPr>
          <a:lstStyle>
            <a:lvl1pPr marL="207935" marR="0" indent="-207935" defTabSz="554492" eaLnBrk="1" fontAlgn="auto" latinLnBrk="0" hangingPunct="1">
              <a:lnSpc>
                <a:spcPct val="100000"/>
              </a:lnSpc>
              <a:spcBef>
                <a:spcPts val="0"/>
              </a:spcBef>
              <a:spcAft>
                <a:spcPts val="0"/>
              </a:spcAft>
              <a:buClrTx/>
              <a:buSzTx/>
              <a:buFont typeface="Arial" panose="020B0604020202020204" pitchFamily="34" charset="0"/>
              <a:buNone/>
              <a:tabLst/>
              <a:defRPr sz="1455" b="0" i="0">
                <a:solidFill>
                  <a:srgbClr val="010813"/>
                </a:solidFill>
                <a:latin typeface="+mn-lt"/>
                <a:cs typeface="Arial" panose="020B0604020202020204" pitchFamily="34" charset="0"/>
              </a:defRPr>
            </a:lvl1pPr>
          </a:lstStyle>
          <a:p>
            <a:pPr marL="207935" marR="0" lvl="0" indent="-207935" defTabSz="554492" eaLnBrk="1" fontAlgn="auto" latinLnBrk="0" hangingPunct="1">
              <a:lnSpc>
                <a:spcPct val="100000"/>
              </a:lnSpc>
              <a:spcBef>
                <a:spcPts val="0"/>
              </a:spcBef>
              <a:spcAft>
                <a:spcPts val="0"/>
              </a:spcAft>
              <a:buClrTx/>
              <a:buSzTx/>
              <a:buFont typeface="Arial" panose="020B0604020202020204" pitchFamily="34" charset="0"/>
              <a:buChar char="•"/>
              <a:tabLst/>
              <a:defRPr/>
            </a:pPr>
            <a:r>
              <a:rPr lang="it-IT"/>
              <a:t>Click to </a:t>
            </a:r>
            <a:r>
              <a:rPr lang="it-IT" err="1"/>
              <a:t>add</a:t>
            </a:r>
            <a:r>
              <a:rPr lang="it-IT"/>
              <a:t> text</a:t>
            </a:r>
          </a:p>
          <a:p>
            <a:endParaRPr/>
          </a:p>
        </p:txBody>
      </p:sp>
      <p:sp>
        <p:nvSpPr>
          <p:cNvPr id="22" name="Rettangolo 21">
            <a:extLst>
              <a:ext uri="{FF2B5EF4-FFF2-40B4-BE49-F238E27FC236}">
                <a16:creationId xmlns:a16="http://schemas.microsoft.com/office/drawing/2014/main" id="{4DE93393-372C-0E46-93E9-781E7AF883F0}"/>
              </a:ext>
            </a:extLst>
          </p:cNvPr>
          <p:cNvSpPr/>
          <p:nvPr userDrawn="1"/>
        </p:nvSpPr>
        <p:spPr>
          <a:xfrm>
            <a:off x="0" y="6340062"/>
            <a:ext cx="7611975" cy="517459"/>
          </a:xfrm>
          <a:prstGeom prst="rect">
            <a:avLst/>
          </a:prstGeom>
          <a:solidFill>
            <a:srgbClr val="1F222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92"/>
          </a:p>
        </p:txBody>
      </p:sp>
      <p:pic>
        <p:nvPicPr>
          <p:cNvPr id="24" name="Immagine 23">
            <a:extLst>
              <a:ext uri="{FF2B5EF4-FFF2-40B4-BE49-F238E27FC236}">
                <a16:creationId xmlns:a16="http://schemas.microsoft.com/office/drawing/2014/main" id="{E84C1768-9263-AF4B-9702-FDB15A00E178}"/>
              </a:ext>
            </a:extLst>
          </p:cNvPr>
          <p:cNvPicPr>
            <a:picLocks noChangeAspect="1"/>
          </p:cNvPicPr>
          <p:nvPr userDrawn="1"/>
        </p:nvPicPr>
        <p:blipFill>
          <a:blip r:embed="rId3"/>
          <a:stretch>
            <a:fillRect/>
          </a:stretch>
        </p:blipFill>
        <p:spPr>
          <a:xfrm>
            <a:off x="501468" y="6437065"/>
            <a:ext cx="1246293" cy="323090"/>
          </a:xfrm>
          <a:prstGeom prst="rect">
            <a:avLst/>
          </a:prstGeom>
        </p:spPr>
      </p:pic>
      <p:sp>
        <p:nvSpPr>
          <p:cNvPr id="10" name="Segnaposto immagine 7">
            <a:extLst>
              <a:ext uri="{FF2B5EF4-FFF2-40B4-BE49-F238E27FC236}">
                <a16:creationId xmlns:a16="http://schemas.microsoft.com/office/drawing/2014/main" id="{E4188987-F367-8B48-B3E4-30A2195B1BD1}"/>
              </a:ext>
            </a:extLst>
          </p:cNvPr>
          <p:cNvSpPr>
            <a:spLocks noGrp="1" noChangeAspect="1"/>
          </p:cNvSpPr>
          <p:nvPr>
            <p:ph type="pic" sz="quarter" idx="19" hasCustomPrompt="1"/>
          </p:nvPr>
        </p:nvSpPr>
        <p:spPr>
          <a:xfrm>
            <a:off x="10393918" y="373829"/>
            <a:ext cx="1285315" cy="860298"/>
          </a:xfrm>
          <a:prstGeom prst="rect">
            <a:avLst/>
          </a:prstGeom>
        </p:spPr>
        <p:txBody>
          <a:bodyPr/>
          <a:lstStyle>
            <a:lvl1pPr marL="0" indent="0" algn="r">
              <a:buNone/>
              <a:defRPr sz="1213">
                <a:solidFill>
                  <a:schemeClr val="tx1"/>
                </a:solidFill>
              </a:defRPr>
            </a:lvl1pPr>
          </a:lstStyle>
          <a:p>
            <a:r>
              <a:rPr lang="it-IT"/>
              <a:t>Logo</a:t>
            </a:r>
          </a:p>
        </p:txBody>
      </p:sp>
      <p:sp>
        <p:nvSpPr>
          <p:cNvPr id="2" name="Titolo 6">
            <a:extLst>
              <a:ext uri="{FF2B5EF4-FFF2-40B4-BE49-F238E27FC236}">
                <a16:creationId xmlns:a16="http://schemas.microsoft.com/office/drawing/2014/main" id="{118995F3-D11C-77FA-27B9-E59E7E37A160}"/>
              </a:ext>
            </a:extLst>
          </p:cNvPr>
          <p:cNvSpPr>
            <a:spLocks noGrp="1"/>
          </p:cNvSpPr>
          <p:nvPr>
            <p:ph type="title" hasCustomPrompt="1"/>
          </p:nvPr>
        </p:nvSpPr>
        <p:spPr>
          <a:xfrm>
            <a:off x="500298" y="165887"/>
            <a:ext cx="6658555" cy="1026191"/>
          </a:xfrm>
          <a:prstGeom prst="rect">
            <a:avLst/>
          </a:prstGeom>
        </p:spPr>
        <p:txBody>
          <a:bodyPr lIns="0" rIns="0" anchor="ctr">
            <a:noAutofit/>
          </a:bodyPr>
          <a:lstStyle>
            <a:lvl1pPr>
              <a:defRPr sz="2729" b="0" i="0" spc="0">
                <a:solidFill>
                  <a:srgbClr val="F9F9F9"/>
                </a:solidFill>
                <a:latin typeface="+mj-lt"/>
                <a:cs typeface="Arial" panose="020B0604020202020204" pitchFamily="34" charset="0"/>
              </a:defRPr>
            </a:lvl1pPr>
          </a:lstStyle>
          <a:p>
            <a:r>
              <a:rPr lang="it-IT"/>
              <a:t>Click To </a:t>
            </a:r>
            <a:r>
              <a:rPr lang="it-IT" err="1"/>
              <a:t>Add</a:t>
            </a:r>
            <a:r>
              <a:rPr lang="it-IT"/>
              <a:t> Title</a:t>
            </a:r>
          </a:p>
        </p:txBody>
      </p:sp>
      <p:sp>
        <p:nvSpPr>
          <p:cNvPr id="3" name="Segnaposto testo 27">
            <a:extLst>
              <a:ext uri="{FF2B5EF4-FFF2-40B4-BE49-F238E27FC236}">
                <a16:creationId xmlns:a16="http://schemas.microsoft.com/office/drawing/2014/main" id="{E46DC8C7-2349-80B2-2821-B98A9D75BA9A}"/>
              </a:ext>
            </a:extLst>
          </p:cNvPr>
          <p:cNvSpPr>
            <a:spLocks noGrp="1"/>
          </p:cNvSpPr>
          <p:nvPr>
            <p:ph type="body" sz="quarter" idx="10" hasCustomPrompt="1"/>
          </p:nvPr>
        </p:nvSpPr>
        <p:spPr>
          <a:xfrm>
            <a:off x="8121260" y="165889"/>
            <a:ext cx="2272658" cy="1026187"/>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pPr lvl="0"/>
            <a:r>
              <a:rPr lang="it-IT"/>
              <a:t>Click To </a:t>
            </a:r>
          </a:p>
          <a:p>
            <a:pPr lvl="0"/>
            <a:r>
              <a:rPr lang="it-IT" err="1"/>
              <a:t>Add</a:t>
            </a:r>
            <a:r>
              <a:rPr lang="it-IT"/>
              <a:t> Title</a:t>
            </a:r>
          </a:p>
        </p:txBody>
      </p:sp>
    </p:spTree>
    <p:extLst>
      <p:ext uri="{BB962C8B-B14F-4D97-AF65-F5344CB8AC3E}">
        <p14:creationId xmlns:p14="http://schemas.microsoft.com/office/powerpoint/2010/main" val="2322822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Content-2">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436280-2870-D882-E299-35C5F4E135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1361" b="16646"/>
          <a:stretch/>
        </p:blipFill>
        <p:spPr>
          <a:xfrm>
            <a:off x="9911406" y="3130178"/>
            <a:ext cx="2280594" cy="3241822"/>
          </a:xfrm>
          <a:prstGeom prst="rect">
            <a:avLst/>
          </a:prstGeom>
        </p:spPr>
      </p:pic>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(Hurme G 24pt or less)</a:t>
            </a:r>
          </a:p>
        </p:txBody>
      </p:sp>
      <p:sp>
        <p:nvSpPr>
          <p:cNvPr id="4" name="Espace réservé du contenu 2">
            <a:extLst>
              <a:ext uri="{FF2B5EF4-FFF2-40B4-BE49-F238E27FC236}">
                <a16:creationId xmlns:a16="http://schemas.microsoft.com/office/drawing/2014/main" id="{6FF86D76-E45C-5115-CC51-CB82ED3B84E5}"/>
              </a:ext>
            </a:extLst>
          </p:cNvPr>
          <p:cNvSpPr>
            <a:spLocks noGrp="1"/>
          </p:cNvSpPr>
          <p:nvPr>
            <p:ph idx="1" hasCustomPrompt="1"/>
          </p:nvPr>
        </p:nvSpPr>
        <p:spPr>
          <a:xfrm>
            <a:off x="468000" y="1112875"/>
            <a:ext cx="11202116" cy="4959716"/>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6" name="Numero diapositiva">
            <a:extLst>
              <a:ext uri="{FF2B5EF4-FFF2-40B4-BE49-F238E27FC236}">
                <a16:creationId xmlns:a16="http://schemas.microsoft.com/office/drawing/2014/main" id="{A50B74CD-C3D8-FAE8-D249-2A5A7D7EC48A}"/>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2765578564"/>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levant Story 1 Light">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523DF1EF-CAD1-F742-A8CB-DF46B53D2C09}"/>
              </a:ext>
            </a:extLst>
          </p:cNvPr>
          <p:cNvSpPr>
            <a:spLocks noGrp="1"/>
          </p:cNvSpPr>
          <p:nvPr>
            <p:ph type="sldNum" sz="quarter" idx="10"/>
          </p:nvPr>
        </p:nvSpPr>
        <p:spPr/>
        <p:txBody>
          <a:bodyPr/>
          <a:lstStyle/>
          <a:p>
            <a:fld id="{B6F15528-21DE-4FAA-801E-634DDDAF4B2B}" type="slidenum">
              <a:rPr lang="it-IT" smtClean="0"/>
              <a:pPr/>
              <a:t>‹#›</a:t>
            </a:fld>
            <a:endParaRPr lang="it-IT"/>
          </a:p>
        </p:txBody>
      </p:sp>
      <p:sp>
        <p:nvSpPr>
          <p:cNvPr id="7" name="Segnaposto testo 6">
            <a:extLst>
              <a:ext uri="{FF2B5EF4-FFF2-40B4-BE49-F238E27FC236}">
                <a16:creationId xmlns:a16="http://schemas.microsoft.com/office/drawing/2014/main" id="{001FB38C-4320-C349-95D9-8685572BF8AB}"/>
              </a:ext>
            </a:extLst>
          </p:cNvPr>
          <p:cNvSpPr>
            <a:spLocks noGrp="1"/>
          </p:cNvSpPr>
          <p:nvPr>
            <p:ph type="body" sz="quarter" idx="11" hasCustomPrompt="1"/>
          </p:nvPr>
        </p:nvSpPr>
        <p:spPr>
          <a:xfrm>
            <a:off x="500297" y="3850865"/>
            <a:ext cx="3747263" cy="1108986"/>
          </a:xfrm>
          <a:prstGeom prst="rect">
            <a:avLst/>
          </a:prstGeom>
        </p:spPr>
        <p:txBody>
          <a:bodyPr lIns="0" tIns="0" rIns="0" bIns="0" anchor="b"/>
          <a:lstStyle>
            <a:lvl1pPr>
              <a:defRPr sz="2426" b="0" i="0" spc="61" baseline="0">
                <a:solidFill>
                  <a:schemeClr val="tx1"/>
                </a:solidFill>
                <a:latin typeface="+mj-lt"/>
              </a:defRPr>
            </a:lvl1pPr>
            <a:lvl2pPr>
              <a:defRPr sz="2426">
                <a:solidFill>
                  <a:schemeClr val="bg1"/>
                </a:solidFill>
                <a:latin typeface="+mj-lt"/>
              </a:defRPr>
            </a:lvl2pPr>
            <a:lvl3pPr>
              <a:defRPr sz="2426">
                <a:solidFill>
                  <a:schemeClr val="bg1"/>
                </a:solidFill>
                <a:latin typeface="+mj-lt"/>
              </a:defRPr>
            </a:lvl3pPr>
            <a:lvl4pPr>
              <a:defRPr sz="2426">
                <a:solidFill>
                  <a:schemeClr val="bg1"/>
                </a:solidFill>
                <a:latin typeface="+mj-lt"/>
              </a:defRPr>
            </a:lvl4pPr>
            <a:lvl5pPr>
              <a:defRPr sz="2426">
                <a:solidFill>
                  <a:schemeClr val="bg1"/>
                </a:solidFill>
                <a:latin typeface="+mj-lt"/>
              </a:defRPr>
            </a:lvl5pPr>
          </a:lstStyle>
          <a:p>
            <a:pPr lvl="0"/>
            <a:r>
              <a:rPr lang="it-IT"/>
              <a:t>Click To </a:t>
            </a:r>
            <a:r>
              <a:rPr lang="it-IT" err="1"/>
              <a:t>Add</a:t>
            </a:r>
            <a:r>
              <a:rPr lang="it-IT"/>
              <a:t> Title  </a:t>
            </a:r>
          </a:p>
          <a:p>
            <a:pPr lvl="0"/>
            <a:r>
              <a:rPr lang="it-IT" err="1"/>
              <a:t>Relevant</a:t>
            </a:r>
            <a:r>
              <a:rPr lang="it-IT"/>
              <a:t> Story</a:t>
            </a:r>
          </a:p>
        </p:txBody>
      </p:sp>
      <p:sp>
        <p:nvSpPr>
          <p:cNvPr id="9" name="Segnaposto testo 8">
            <a:extLst>
              <a:ext uri="{FF2B5EF4-FFF2-40B4-BE49-F238E27FC236}">
                <a16:creationId xmlns:a16="http://schemas.microsoft.com/office/drawing/2014/main" id="{1658C3FF-6D97-2740-B779-7DBFA6AC7DAD}"/>
              </a:ext>
            </a:extLst>
          </p:cNvPr>
          <p:cNvSpPr>
            <a:spLocks noGrp="1"/>
          </p:cNvSpPr>
          <p:nvPr>
            <p:ph type="body" sz="quarter" idx="12" hasCustomPrompt="1"/>
          </p:nvPr>
        </p:nvSpPr>
        <p:spPr>
          <a:xfrm>
            <a:off x="500297" y="5125238"/>
            <a:ext cx="3747263" cy="798982"/>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a:solidFill>
                  <a:schemeClr val="tx1"/>
                </a:solidFill>
              </a:defRPr>
            </a:lvl1pPr>
            <a:lvl2pPr>
              <a:defRPr sz="1455">
                <a:solidFill>
                  <a:schemeClr val="bg1"/>
                </a:solidFill>
              </a:defRPr>
            </a:lvl2pPr>
            <a:lvl3pPr>
              <a:defRPr sz="1455">
                <a:solidFill>
                  <a:schemeClr val="bg1"/>
                </a:solidFill>
              </a:defRPr>
            </a:lvl3pPr>
            <a:lvl4pPr>
              <a:defRPr sz="1455">
                <a:solidFill>
                  <a:schemeClr val="bg1"/>
                </a:solidFill>
              </a:defRPr>
            </a:lvl4pPr>
            <a:lvl5pPr>
              <a:defRPr sz="1455">
                <a:solidFill>
                  <a:schemeClr val="bg1"/>
                </a:solidFill>
              </a:defRPr>
            </a:lvl5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lang="it-IT"/>
          </a:p>
        </p:txBody>
      </p:sp>
    </p:spTree>
    <p:extLst>
      <p:ext uri="{BB962C8B-B14F-4D97-AF65-F5344CB8AC3E}">
        <p14:creationId xmlns:p14="http://schemas.microsoft.com/office/powerpoint/2010/main" val="3869677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levant Story 2 Light">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01ACDCD7-7254-AA46-83A5-6784EE92A123}"/>
              </a:ext>
            </a:extLst>
          </p:cNvPr>
          <p:cNvSpPr>
            <a:spLocks noGrp="1"/>
          </p:cNvSpPr>
          <p:nvPr>
            <p:ph type="sldNum" sz="quarter" idx="10"/>
          </p:nvPr>
        </p:nvSpPr>
        <p:spPr/>
        <p:txBody>
          <a:bodyPr/>
          <a:lstStyle/>
          <a:p>
            <a:fld id="{B6F15528-21DE-4FAA-801E-634DDDAF4B2B}" type="slidenum">
              <a:rPr lang="it-IT" smtClean="0"/>
              <a:pPr/>
              <a:t>‹#›</a:t>
            </a:fld>
            <a:endParaRPr lang="it-IT"/>
          </a:p>
        </p:txBody>
      </p:sp>
      <p:sp>
        <p:nvSpPr>
          <p:cNvPr id="2" name="Segnaposto testo 6">
            <a:extLst>
              <a:ext uri="{FF2B5EF4-FFF2-40B4-BE49-F238E27FC236}">
                <a16:creationId xmlns:a16="http://schemas.microsoft.com/office/drawing/2014/main" id="{6923574D-EC1A-A704-744B-CE27292F2351}"/>
              </a:ext>
            </a:extLst>
          </p:cNvPr>
          <p:cNvSpPr>
            <a:spLocks noGrp="1"/>
          </p:cNvSpPr>
          <p:nvPr>
            <p:ph type="body" sz="quarter" idx="11" hasCustomPrompt="1"/>
          </p:nvPr>
        </p:nvSpPr>
        <p:spPr>
          <a:xfrm>
            <a:off x="500297" y="165887"/>
            <a:ext cx="3651582" cy="1032711"/>
          </a:xfrm>
          <a:prstGeom prst="rect">
            <a:avLst/>
          </a:prstGeom>
        </p:spPr>
        <p:txBody>
          <a:bodyPr lIns="0" tIns="0" rIns="0" bIns="0" anchor="ctr"/>
          <a:lstStyle>
            <a:lvl1pPr>
              <a:defRPr sz="2426" b="0" i="0" spc="61" baseline="0">
                <a:solidFill>
                  <a:srgbClr val="010813"/>
                </a:solidFill>
                <a:latin typeface="+mj-lt"/>
              </a:defRPr>
            </a:lvl1pPr>
            <a:lvl2pPr>
              <a:defRPr sz="2426">
                <a:solidFill>
                  <a:schemeClr val="bg1"/>
                </a:solidFill>
                <a:latin typeface="+mj-lt"/>
              </a:defRPr>
            </a:lvl2pPr>
            <a:lvl3pPr>
              <a:defRPr sz="2426">
                <a:solidFill>
                  <a:schemeClr val="bg1"/>
                </a:solidFill>
                <a:latin typeface="+mj-lt"/>
              </a:defRPr>
            </a:lvl3pPr>
            <a:lvl4pPr>
              <a:defRPr sz="2426">
                <a:solidFill>
                  <a:schemeClr val="bg1"/>
                </a:solidFill>
                <a:latin typeface="+mj-lt"/>
              </a:defRPr>
            </a:lvl4pPr>
            <a:lvl5pPr>
              <a:defRPr sz="2426">
                <a:solidFill>
                  <a:schemeClr val="bg1"/>
                </a:solidFill>
                <a:latin typeface="+mj-lt"/>
              </a:defRPr>
            </a:lvl5pPr>
          </a:lstStyle>
          <a:p>
            <a:pPr lvl="0"/>
            <a:r>
              <a:rPr lang="it-IT"/>
              <a:t>Click To </a:t>
            </a:r>
            <a:r>
              <a:rPr lang="it-IT" err="1"/>
              <a:t>Add</a:t>
            </a:r>
            <a:r>
              <a:rPr lang="it-IT"/>
              <a:t> Title  </a:t>
            </a:r>
          </a:p>
          <a:p>
            <a:pPr lvl="0"/>
            <a:r>
              <a:rPr lang="it-IT" err="1"/>
              <a:t>Relevant</a:t>
            </a:r>
            <a:r>
              <a:rPr lang="it-IT"/>
              <a:t> Story</a:t>
            </a:r>
          </a:p>
        </p:txBody>
      </p:sp>
      <p:sp>
        <p:nvSpPr>
          <p:cNvPr id="6" name="Segnaposto testo 8">
            <a:extLst>
              <a:ext uri="{FF2B5EF4-FFF2-40B4-BE49-F238E27FC236}">
                <a16:creationId xmlns:a16="http://schemas.microsoft.com/office/drawing/2014/main" id="{35F9CB3E-7480-C042-B005-C1E7B544E2C9}"/>
              </a:ext>
            </a:extLst>
          </p:cNvPr>
          <p:cNvSpPr>
            <a:spLocks noGrp="1"/>
          </p:cNvSpPr>
          <p:nvPr>
            <p:ph type="body" sz="quarter" idx="12" hasCustomPrompt="1"/>
          </p:nvPr>
        </p:nvSpPr>
        <p:spPr>
          <a:xfrm>
            <a:off x="500297" y="1830707"/>
            <a:ext cx="3651582" cy="1907968"/>
          </a:xfrm>
          <a:prstGeom prst="rect">
            <a:avLst/>
          </a:prstGeom>
        </p:spPr>
        <p:txBody>
          <a:bodyPr lIns="0" tIns="0" rIns="0" bIns="0"/>
          <a:lstStyle>
            <a:lvl1pPr>
              <a:defRPr sz="1455">
                <a:solidFill>
                  <a:srgbClr val="010813"/>
                </a:solidFill>
              </a:defRPr>
            </a:lvl1pPr>
            <a:lvl2pPr>
              <a:defRPr sz="1455">
                <a:solidFill>
                  <a:schemeClr val="bg1"/>
                </a:solidFill>
              </a:defRPr>
            </a:lvl2pPr>
            <a:lvl3pPr>
              <a:defRPr sz="1455">
                <a:solidFill>
                  <a:schemeClr val="bg1"/>
                </a:solidFill>
              </a:defRPr>
            </a:lvl3pPr>
            <a:lvl4pPr>
              <a:defRPr sz="1455">
                <a:solidFill>
                  <a:schemeClr val="bg1"/>
                </a:solidFill>
              </a:defRPr>
            </a:lvl4pPr>
            <a:lvl5pPr>
              <a:defRPr sz="1455">
                <a:solidFill>
                  <a:schemeClr val="bg1"/>
                </a:solidFill>
              </a:defRPr>
            </a:lvl5pPr>
          </a:lstStyle>
          <a:p>
            <a:r>
              <a:rPr lang="it-IT"/>
              <a:t>Click to </a:t>
            </a:r>
            <a:r>
              <a:rPr lang="it-IT" err="1"/>
              <a:t>add</a:t>
            </a:r>
            <a:r>
              <a:rPr lang="it-IT"/>
              <a:t> text</a:t>
            </a:r>
          </a:p>
        </p:txBody>
      </p:sp>
    </p:spTree>
    <p:extLst>
      <p:ext uri="{BB962C8B-B14F-4D97-AF65-F5344CB8AC3E}">
        <p14:creationId xmlns:p14="http://schemas.microsoft.com/office/powerpoint/2010/main" val="1137502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levant Story 3 Light">
    <p:spTree>
      <p:nvGrpSpPr>
        <p:cNvPr id="1" name=""/>
        <p:cNvGrpSpPr/>
        <p:nvPr/>
      </p:nvGrpSpPr>
      <p:grpSpPr>
        <a:xfrm>
          <a:off x="0" y="0"/>
          <a:ext cx="0" cy="0"/>
          <a:chOff x="0" y="0"/>
          <a:chExt cx="0" cy="0"/>
        </a:xfrm>
      </p:grpSpPr>
      <p:sp>
        <p:nvSpPr>
          <p:cNvPr id="2" name="Segnaposto immagine 7">
            <a:extLst>
              <a:ext uri="{FF2B5EF4-FFF2-40B4-BE49-F238E27FC236}">
                <a16:creationId xmlns:a16="http://schemas.microsoft.com/office/drawing/2014/main" id="{4D2EFD60-DB10-2B4B-53D2-DDC460DF3751}"/>
              </a:ext>
            </a:extLst>
          </p:cNvPr>
          <p:cNvSpPr>
            <a:spLocks noGrp="1"/>
          </p:cNvSpPr>
          <p:nvPr>
            <p:ph type="pic" sz="quarter" idx="12" hasCustomPrompt="1"/>
          </p:nvPr>
        </p:nvSpPr>
        <p:spPr>
          <a:xfrm>
            <a:off x="514815" y="507964"/>
            <a:ext cx="11159730" cy="5370045"/>
          </a:xfrm>
          <a:prstGeom prst="roundRect">
            <a:avLst>
              <a:gd name="adj" fmla="val 1592"/>
            </a:avLst>
          </a:prstGeom>
          <a:effectLst/>
        </p:spPr>
        <p:txBody>
          <a:bodyPr/>
          <a:lstStyle>
            <a:lvl1pPr algn="ctr">
              <a:defRPr b="0" i="0">
                <a:solidFill>
                  <a:schemeClr val="tx1"/>
                </a:solidFill>
                <a:latin typeface="Avenir Book" panose="02000503020000020003" pitchFamily="2" charset="0"/>
                <a:cs typeface="Arial" panose="020B0604020202020204" pitchFamily="34" charset="0"/>
              </a:defRPr>
            </a:lvl1pPr>
          </a:lstStyle>
          <a:p>
            <a:r>
              <a:rPr lang="it-IT" err="1"/>
              <a:t>Asset</a:t>
            </a:r>
            <a:endParaRPr lang="it-IT"/>
          </a:p>
        </p:txBody>
      </p:sp>
      <p:sp>
        <p:nvSpPr>
          <p:cNvPr id="4" name="Segnaposto numero diapositiva 3">
            <a:extLst>
              <a:ext uri="{FF2B5EF4-FFF2-40B4-BE49-F238E27FC236}">
                <a16:creationId xmlns:a16="http://schemas.microsoft.com/office/drawing/2014/main" id="{FE03FEC7-8D9C-7C49-8CDA-1560FC61689A}"/>
              </a:ext>
            </a:extLst>
          </p:cNvPr>
          <p:cNvSpPr>
            <a:spLocks noGrp="1"/>
          </p:cNvSpPr>
          <p:nvPr>
            <p:ph type="sldNum" sz="quarter" idx="11"/>
          </p:nvPr>
        </p:nvSpPr>
        <p:spPr>
          <a:xfrm>
            <a:off x="8884061" y="6505475"/>
            <a:ext cx="2804160" cy="186636"/>
          </a:xfrm>
          <a:prstGeom prst="rect">
            <a:avLst/>
          </a:prstGeom>
        </p:spPr>
        <p:txBody>
          <a:bodyPr/>
          <a:lstStyle/>
          <a:p>
            <a:fld id="{B6F15528-21DE-4FAA-801E-634DDDAF4B2B}" type="slidenum">
              <a:rPr lang="it-IT" smtClean="0"/>
              <a:pPr/>
              <a:t>‹#›</a:t>
            </a:fld>
            <a:endParaRPr lang="it-IT"/>
          </a:p>
        </p:txBody>
      </p:sp>
      <p:sp>
        <p:nvSpPr>
          <p:cNvPr id="12" name="Segnaposto testo 11">
            <a:extLst>
              <a:ext uri="{FF2B5EF4-FFF2-40B4-BE49-F238E27FC236}">
                <a16:creationId xmlns:a16="http://schemas.microsoft.com/office/drawing/2014/main" id="{EC879CE3-3099-864F-A934-16CF2D6A0838}"/>
              </a:ext>
            </a:extLst>
          </p:cNvPr>
          <p:cNvSpPr>
            <a:spLocks noGrp="1"/>
          </p:cNvSpPr>
          <p:nvPr>
            <p:ph type="body" sz="quarter" idx="13" hasCustomPrompt="1"/>
          </p:nvPr>
        </p:nvSpPr>
        <p:spPr>
          <a:xfrm>
            <a:off x="827947" y="3357746"/>
            <a:ext cx="3818568" cy="2171764"/>
          </a:xfrm>
          <a:prstGeom prst="rect">
            <a:avLst/>
          </a:prstGeom>
        </p:spPr>
        <p:txBody>
          <a:bodyPr lIns="0" tIns="0" rIns="0" bIns="0" anchor="b"/>
          <a:lstStyle>
            <a:lvl1pPr marL="0" marR="0" indent="0" defTabSz="554492" eaLnBrk="1" fontAlgn="auto" latinLnBrk="0" hangingPunct="1">
              <a:lnSpc>
                <a:spcPct val="100000"/>
              </a:lnSpc>
              <a:spcBef>
                <a:spcPts val="0"/>
              </a:spcBef>
              <a:spcAft>
                <a:spcPts val="0"/>
              </a:spcAft>
              <a:buClrTx/>
              <a:buSzTx/>
              <a:buFontTx/>
              <a:buNone/>
              <a:tabLst/>
              <a:defRPr sz="1213" b="0" i="0">
                <a:solidFill>
                  <a:srgbClr val="010813"/>
                </a:solidFill>
                <a:latin typeface="+mn-lt"/>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it-IT"/>
              <a:t>Click to </a:t>
            </a:r>
            <a:r>
              <a:rPr lang="it-IT" err="1"/>
              <a:t>add</a:t>
            </a:r>
            <a:r>
              <a:rPr lang="it-IT"/>
              <a:t> text</a:t>
            </a:r>
          </a:p>
        </p:txBody>
      </p:sp>
    </p:spTree>
    <p:extLst>
      <p:ext uri="{BB962C8B-B14F-4D97-AF65-F5344CB8AC3E}">
        <p14:creationId xmlns:p14="http://schemas.microsoft.com/office/powerpoint/2010/main" val="3983726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1 Light">
    <p:spTree>
      <p:nvGrpSpPr>
        <p:cNvPr id="1" name=""/>
        <p:cNvGrpSpPr/>
        <p:nvPr/>
      </p:nvGrpSpPr>
      <p:grpSpPr>
        <a:xfrm>
          <a:off x="0" y="0"/>
          <a:ext cx="0" cy="0"/>
          <a:chOff x="0" y="0"/>
          <a:chExt cx="0" cy="0"/>
        </a:xfrm>
      </p:grpSpPr>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7" y="1442067"/>
            <a:ext cx="11187921" cy="4528359"/>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p:txBody>
      </p:sp>
      <p:sp>
        <p:nvSpPr>
          <p:cNvPr id="4" name="Titolo 6">
            <a:extLst>
              <a:ext uri="{FF2B5EF4-FFF2-40B4-BE49-F238E27FC236}">
                <a16:creationId xmlns:a16="http://schemas.microsoft.com/office/drawing/2014/main" id="{18E96EAA-06CF-22B3-A98A-2AFDF8F681EA}"/>
              </a:ext>
            </a:extLst>
          </p:cNvPr>
          <p:cNvSpPr>
            <a:spLocks noGrp="1"/>
          </p:cNvSpPr>
          <p:nvPr>
            <p:ph type="title" hasCustomPrompt="1"/>
          </p:nvPr>
        </p:nvSpPr>
        <p:spPr>
          <a:xfrm>
            <a:off x="500297" y="165887"/>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5" name="Segnaposto immagine 7">
            <a:extLst>
              <a:ext uri="{FF2B5EF4-FFF2-40B4-BE49-F238E27FC236}">
                <a16:creationId xmlns:a16="http://schemas.microsoft.com/office/drawing/2014/main" id="{60D5FEE5-C37E-7947-ADBB-FE98F4D835DE}"/>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909951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nd Content Light">
    <p:spTree>
      <p:nvGrpSpPr>
        <p:cNvPr id="1" name=""/>
        <p:cNvGrpSpPr/>
        <p:nvPr/>
      </p:nvGrpSpPr>
      <p:grpSpPr>
        <a:xfrm>
          <a:off x="0" y="0"/>
          <a:ext cx="0" cy="0"/>
          <a:chOff x="0" y="0"/>
          <a:chExt cx="0" cy="0"/>
        </a:xfrm>
      </p:grpSpPr>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7" y="1442067"/>
            <a:ext cx="11187921" cy="490257"/>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4" name="Titolo 6">
            <a:extLst>
              <a:ext uri="{FF2B5EF4-FFF2-40B4-BE49-F238E27FC236}">
                <a16:creationId xmlns:a16="http://schemas.microsoft.com/office/drawing/2014/main" id="{18E96EAA-06CF-22B3-A98A-2AFDF8F681EA}"/>
              </a:ext>
            </a:extLst>
          </p:cNvPr>
          <p:cNvSpPr>
            <a:spLocks noGrp="1"/>
          </p:cNvSpPr>
          <p:nvPr>
            <p:ph type="title" hasCustomPrompt="1"/>
          </p:nvPr>
        </p:nvSpPr>
        <p:spPr>
          <a:xfrm>
            <a:off x="500297" y="165887"/>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5" name="Segnaposto immagine 7">
            <a:extLst>
              <a:ext uri="{FF2B5EF4-FFF2-40B4-BE49-F238E27FC236}">
                <a16:creationId xmlns:a16="http://schemas.microsoft.com/office/drawing/2014/main" id="{60D5FEE5-C37E-7947-ADBB-FE98F4D835DE}"/>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Tree>
    <p:custDataLst>
      <p:tags r:id="rId1"/>
    </p:custDataLst>
    <p:extLst>
      <p:ext uri="{BB962C8B-B14F-4D97-AF65-F5344CB8AC3E}">
        <p14:creationId xmlns:p14="http://schemas.microsoft.com/office/powerpoint/2010/main" val="21877513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Tex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7" name="Holder 3">
            <a:extLst>
              <a:ext uri="{FF2B5EF4-FFF2-40B4-BE49-F238E27FC236}">
                <a16:creationId xmlns:a16="http://schemas.microsoft.com/office/drawing/2014/main" id="{8B2DE8F3-EF5F-C54D-AE9F-EE72C019D3E3}"/>
              </a:ext>
            </a:extLst>
          </p:cNvPr>
          <p:cNvSpPr>
            <a:spLocks noGrp="1"/>
          </p:cNvSpPr>
          <p:nvPr>
            <p:ph type="body" idx="10" hasCustomPrompt="1"/>
          </p:nvPr>
        </p:nvSpPr>
        <p:spPr>
          <a:xfrm>
            <a:off x="500297" y="1442067"/>
            <a:ext cx="5225325" cy="4482152"/>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8" name="Holder 3">
            <a:extLst>
              <a:ext uri="{FF2B5EF4-FFF2-40B4-BE49-F238E27FC236}">
                <a16:creationId xmlns:a16="http://schemas.microsoft.com/office/drawing/2014/main" id="{05BA3B37-E475-9F49-8FCA-184A2F07D281}"/>
              </a:ext>
            </a:extLst>
          </p:cNvPr>
          <p:cNvSpPr>
            <a:spLocks noGrp="1"/>
          </p:cNvSpPr>
          <p:nvPr>
            <p:ph type="body" idx="12" hasCustomPrompt="1"/>
          </p:nvPr>
        </p:nvSpPr>
        <p:spPr>
          <a:xfrm>
            <a:off x="6460424" y="1442067"/>
            <a:ext cx="5225325" cy="4482152"/>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1" name="Segnaposto immagine 7">
            <a:extLst>
              <a:ext uri="{FF2B5EF4-FFF2-40B4-BE49-F238E27FC236}">
                <a16:creationId xmlns:a16="http://schemas.microsoft.com/office/drawing/2014/main" id="{2F3479E8-9F53-ED41-A980-1C292452244E}"/>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
        <p:nvSpPr>
          <p:cNvPr id="3" name="Titolo 6">
            <a:extLst>
              <a:ext uri="{FF2B5EF4-FFF2-40B4-BE49-F238E27FC236}">
                <a16:creationId xmlns:a16="http://schemas.microsoft.com/office/drawing/2014/main" id="{48123F94-9B1F-0858-694B-1410238A6E3E}"/>
              </a:ext>
            </a:extLst>
          </p:cNvPr>
          <p:cNvSpPr>
            <a:spLocks noGrp="1"/>
          </p:cNvSpPr>
          <p:nvPr>
            <p:ph type="title" hasCustomPrompt="1"/>
          </p:nvPr>
        </p:nvSpPr>
        <p:spPr>
          <a:xfrm>
            <a:off x="500297" y="165887"/>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1100381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olumn Tex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8" y="1442067"/>
            <a:ext cx="3208135" cy="4435944"/>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0" name="Holder 3">
            <a:extLst>
              <a:ext uri="{FF2B5EF4-FFF2-40B4-BE49-F238E27FC236}">
                <a16:creationId xmlns:a16="http://schemas.microsoft.com/office/drawing/2014/main" id="{1989B72D-997C-2F4D-A13C-19E0B49478DF}"/>
              </a:ext>
            </a:extLst>
          </p:cNvPr>
          <p:cNvSpPr>
            <a:spLocks noGrp="1"/>
          </p:cNvSpPr>
          <p:nvPr>
            <p:ph type="body" idx="15" hasCustomPrompt="1"/>
          </p:nvPr>
        </p:nvSpPr>
        <p:spPr>
          <a:xfrm>
            <a:off x="4490191" y="1442067"/>
            <a:ext cx="3208135" cy="4435944"/>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1" name="Holder 3">
            <a:extLst>
              <a:ext uri="{FF2B5EF4-FFF2-40B4-BE49-F238E27FC236}">
                <a16:creationId xmlns:a16="http://schemas.microsoft.com/office/drawing/2014/main" id="{2ABABFC0-1482-DC4B-B281-396E2D42C9E8}"/>
              </a:ext>
            </a:extLst>
          </p:cNvPr>
          <p:cNvSpPr>
            <a:spLocks noGrp="1"/>
          </p:cNvSpPr>
          <p:nvPr>
            <p:ph type="body" idx="16" hasCustomPrompt="1"/>
          </p:nvPr>
        </p:nvSpPr>
        <p:spPr>
          <a:xfrm>
            <a:off x="8480085" y="1442067"/>
            <a:ext cx="3208135" cy="4435944"/>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8" name="Segnaposto immagine 7">
            <a:extLst>
              <a:ext uri="{FF2B5EF4-FFF2-40B4-BE49-F238E27FC236}">
                <a16:creationId xmlns:a16="http://schemas.microsoft.com/office/drawing/2014/main" id="{BF0F56F1-6BFB-0441-A87C-BC76C3215192}"/>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
        <p:nvSpPr>
          <p:cNvPr id="3" name="Titolo 6">
            <a:extLst>
              <a:ext uri="{FF2B5EF4-FFF2-40B4-BE49-F238E27FC236}">
                <a16:creationId xmlns:a16="http://schemas.microsoft.com/office/drawing/2014/main" id="{39F11A3C-CA21-AA67-7A39-35BBF1E35F3E}"/>
              </a:ext>
            </a:extLst>
          </p:cNvPr>
          <p:cNvSpPr>
            <a:spLocks noGrp="1"/>
          </p:cNvSpPr>
          <p:nvPr>
            <p:ph type="title" hasCustomPrompt="1"/>
          </p:nvPr>
        </p:nvSpPr>
        <p:spPr>
          <a:xfrm>
            <a:off x="500297" y="174289"/>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23809183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Asset + Text Dark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8" y="5492946"/>
            <a:ext cx="3208135" cy="385065"/>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0" name="Holder 3">
            <a:extLst>
              <a:ext uri="{FF2B5EF4-FFF2-40B4-BE49-F238E27FC236}">
                <a16:creationId xmlns:a16="http://schemas.microsoft.com/office/drawing/2014/main" id="{1989B72D-997C-2F4D-A13C-19E0B49478DF}"/>
              </a:ext>
            </a:extLst>
          </p:cNvPr>
          <p:cNvSpPr>
            <a:spLocks noGrp="1"/>
          </p:cNvSpPr>
          <p:nvPr>
            <p:ph type="body" idx="15" hasCustomPrompt="1"/>
          </p:nvPr>
        </p:nvSpPr>
        <p:spPr>
          <a:xfrm>
            <a:off x="4490191" y="5492946"/>
            <a:ext cx="3208135" cy="385065"/>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1" name="Holder 3">
            <a:extLst>
              <a:ext uri="{FF2B5EF4-FFF2-40B4-BE49-F238E27FC236}">
                <a16:creationId xmlns:a16="http://schemas.microsoft.com/office/drawing/2014/main" id="{2ABABFC0-1482-DC4B-B281-396E2D42C9E8}"/>
              </a:ext>
            </a:extLst>
          </p:cNvPr>
          <p:cNvSpPr>
            <a:spLocks noGrp="1"/>
          </p:cNvSpPr>
          <p:nvPr>
            <p:ph type="body" idx="16" hasCustomPrompt="1"/>
          </p:nvPr>
        </p:nvSpPr>
        <p:spPr>
          <a:xfrm>
            <a:off x="8480085" y="5492946"/>
            <a:ext cx="3208135" cy="385065"/>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8" name="Segnaposto immagine 7">
            <a:extLst>
              <a:ext uri="{FF2B5EF4-FFF2-40B4-BE49-F238E27FC236}">
                <a16:creationId xmlns:a16="http://schemas.microsoft.com/office/drawing/2014/main" id="{BF0F56F1-6BFB-0441-A87C-BC76C3215192}"/>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Inserire Logo</a:t>
            </a:r>
          </a:p>
        </p:txBody>
      </p:sp>
      <p:sp>
        <p:nvSpPr>
          <p:cNvPr id="3" name="Titolo 6">
            <a:extLst>
              <a:ext uri="{FF2B5EF4-FFF2-40B4-BE49-F238E27FC236}">
                <a16:creationId xmlns:a16="http://schemas.microsoft.com/office/drawing/2014/main" id="{39F11A3C-CA21-AA67-7A39-35BBF1E35F3E}"/>
              </a:ext>
            </a:extLst>
          </p:cNvPr>
          <p:cNvSpPr>
            <a:spLocks noGrp="1"/>
          </p:cNvSpPr>
          <p:nvPr>
            <p:ph type="title" hasCustomPrompt="1"/>
          </p:nvPr>
        </p:nvSpPr>
        <p:spPr>
          <a:xfrm>
            <a:off x="500297" y="174289"/>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9" name="Segnaposto immagine 7">
            <a:extLst>
              <a:ext uri="{FF2B5EF4-FFF2-40B4-BE49-F238E27FC236}">
                <a16:creationId xmlns:a16="http://schemas.microsoft.com/office/drawing/2014/main" id="{10E28356-D382-9142-99E3-9FFB15CD6810}"/>
              </a:ext>
            </a:extLst>
          </p:cNvPr>
          <p:cNvSpPr>
            <a:spLocks noGrp="1"/>
          </p:cNvSpPr>
          <p:nvPr>
            <p:ph type="pic" sz="quarter" idx="19" hasCustomPrompt="1"/>
          </p:nvPr>
        </p:nvSpPr>
        <p:spPr>
          <a:xfrm>
            <a:off x="500297" y="1442067"/>
            <a:ext cx="3208135" cy="3721650"/>
          </a:xfrm>
          <a:prstGeom prst="roundRect">
            <a:avLst>
              <a:gd name="adj" fmla="val 1401"/>
            </a:avLst>
          </a:prstGeom>
          <a:noFill/>
          <a:effectLst/>
        </p:spPr>
        <p:txBody>
          <a:bodyPr/>
          <a:lstStyle>
            <a:lvl1pPr algn="ctr">
              <a:defRPr sz="1698" b="0" i="0">
                <a:solidFill>
                  <a:schemeClr val="tx1"/>
                </a:solidFill>
                <a:latin typeface="Avenir Book" panose="02000503020000020003" pitchFamily="2" charset="0"/>
                <a:cs typeface="Arial" panose="020B0604020202020204" pitchFamily="34" charset="0"/>
              </a:defRPr>
            </a:lvl1pPr>
          </a:lstStyle>
          <a:p>
            <a:r>
              <a:rPr lang="it-IT" err="1"/>
              <a:t>Asset</a:t>
            </a:r>
            <a:endParaRPr lang="it-IT"/>
          </a:p>
        </p:txBody>
      </p:sp>
      <p:sp>
        <p:nvSpPr>
          <p:cNvPr id="13" name="Segnaposto immagine 7">
            <a:extLst>
              <a:ext uri="{FF2B5EF4-FFF2-40B4-BE49-F238E27FC236}">
                <a16:creationId xmlns:a16="http://schemas.microsoft.com/office/drawing/2014/main" id="{43A81565-321A-F24B-BC96-94FEB2601487}"/>
              </a:ext>
            </a:extLst>
          </p:cNvPr>
          <p:cNvSpPr>
            <a:spLocks noGrp="1"/>
          </p:cNvSpPr>
          <p:nvPr>
            <p:ph type="pic" sz="quarter" idx="20" hasCustomPrompt="1"/>
          </p:nvPr>
        </p:nvSpPr>
        <p:spPr>
          <a:xfrm>
            <a:off x="4490191" y="1442067"/>
            <a:ext cx="3208135" cy="3721650"/>
          </a:xfrm>
          <a:prstGeom prst="roundRect">
            <a:avLst>
              <a:gd name="adj" fmla="val 1401"/>
            </a:avLst>
          </a:prstGeom>
          <a:noFill/>
          <a:effectLst/>
        </p:spPr>
        <p:txBody>
          <a:bodyPr/>
          <a:lstStyle>
            <a:lvl1pPr algn="ctr">
              <a:defRPr sz="1698" b="0" i="0">
                <a:solidFill>
                  <a:schemeClr val="tx1"/>
                </a:solidFill>
                <a:latin typeface="Avenir Book" panose="02000503020000020003" pitchFamily="2" charset="0"/>
                <a:cs typeface="Arial" panose="020B0604020202020204" pitchFamily="34" charset="0"/>
              </a:defRPr>
            </a:lvl1pPr>
          </a:lstStyle>
          <a:p>
            <a:r>
              <a:rPr lang="it-IT" err="1"/>
              <a:t>Asset</a:t>
            </a:r>
            <a:endParaRPr lang="it-IT"/>
          </a:p>
        </p:txBody>
      </p:sp>
      <p:sp>
        <p:nvSpPr>
          <p:cNvPr id="14" name="Segnaposto immagine 7">
            <a:extLst>
              <a:ext uri="{FF2B5EF4-FFF2-40B4-BE49-F238E27FC236}">
                <a16:creationId xmlns:a16="http://schemas.microsoft.com/office/drawing/2014/main" id="{1BF9FFEB-96F4-E545-B103-952E7A1DC873}"/>
              </a:ext>
            </a:extLst>
          </p:cNvPr>
          <p:cNvSpPr>
            <a:spLocks noGrp="1"/>
          </p:cNvSpPr>
          <p:nvPr>
            <p:ph type="pic" sz="quarter" idx="21" hasCustomPrompt="1"/>
          </p:nvPr>
        </p:nvSpPr>
        <p:spPr>
          <a:xfrm>
            <a:off x="8480085" y="1442067"/>
            <a:ext cx="3208135" cy="3721650"/>
          </a:xfrm>
          <a:prstGeom prst="roundRect">
            <a:avLst>
              <a:gd name="adj" fmla="val 1401"/>
            </a:avLst>
          </a:prstGeom>
          <a:noFill/>
          <a:effectLst/>
        </p:spPr>
        <p:txBody>
          <a:bodyPr/>
          <a:lstStyle>
            <a:lvl1pPr algn="ctr">
              <a:defRPr sz="1698" b="0" i="0">
                <a:solidFill>
                  <a:schemeClr val="tx1"/>
                </a:solidFill>
                <a:latin typeface="Avenir Book" panose="02000503020000020003" pitchFamily="2" charset="0"/>
                <a:cs typeface="Arial" panose="020B0604020202020204" pitchFamily="34" charset="0"/>
              </a:defRPr>
            </a:lvl1pPr>
          </a:lstStyle>
          <a:p>
            <a:r>
              <a:rPr lang="it-IT" err="1"/>
              <a:t>Asset</a:t>
            </a:r>
            <a:endParaRPr lang="it-IT"/>
          </a:p>
        </p:txBody>
      </p:sp>
    </p:spTree>
    <p:extLst>
      <p:ext uri="{BB962C8B-B14F-4D97-AF65-F5344CB8AC3E}">
        <p14:creationId xmlns:p14="http://schemas.microsoft.com/office/powerpoint/2010/main" val="666547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16:9 Light">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2A47CF0-C5EF-F14B-828B-EAE15B4C7DDF}"/>
              </a:ext>
            </a:extLst>
          </p:cNvPr>
          <p:cNvSpPr>
            <a:spLocks noGrp="1"/>
          </p:cNvSpPr>
          <p:nvPr>
            <p:ph type="sldNum" sz="quarter" idx="11"/>
          </p:nvPr>
        </p:nvSpPr>
        <p:spPr>
          <a:xfrm>
            <a:off x="8884061" y="6505475"/>
            <a:ext cx="2804160" cy="186636"/>
          </a:xfrm>
          <a:prstGeom prst="rect">
            <a:avLst/>
          </a:prstGeom>
        </p:spPr>
        <p:txBody>
          <a:bodyPr/>
          <a:lstStyle/>
          <a:p>
            <a:fld id="{B6F15528-21DE-4FAA-801E-634DDDAF4B2B}" type="slidenum">
              <a:rPr lang="it-IT" smtClean="0"/>
              <a:pPr/>
              <a:t>‹#›</a:t>
            </a:fld>
            <a:endParaRPr lang="it-IT"/>
          </a:p>
        </p:txBody>
      </p:sp>
      <p:sp>
        <p:nvSpPr>
          <p:cNvPr id="7" name="Holder 3">
            <a:extLst>
              <a:ext uri="{FF2B5EF4-FFF2-40B4-BE49-F238E27FC236}">
                <a16:creationId xmlns:a16="http://schemas.microsoft.com/office/drawing/2014/main" id="{CDA17187-B78F-264B-B96D-074A00183F0E}"/>
              </a:ext>
            </a:extLst>
          </p:cNvPr>
          <p:cNvSpPr>
            <a:spLocks noGrp="1"/>
          </p:cNvSpPr>
          <p:nvPr>
            <p:ph type="body" idx="1" hasCustomPrompt="1"/>
          </p:nvPr>
        </p:nvSpPr>
        <p:spPr>
          <a:xfrm rot="16200000">
            <a:off x="8691891" y="2902860"/>
            <a:ext cx="5391225" cy="601432"/>
          </a:xfrm>
          <a:prstGeom prst="rect">
            <a:avLst/>
          </a:prstGeom>
        </p:spPr>
        <p:txBody>
          <a:bodyPr lIns="0" tIns="0" rIns="0" bIns="0" anchor="b">
            <a:noAutofit/>
          </a:bodyPr>
          <a:lstStyle>
            <a:lvl1pPr marL="0" indent="0" algn="ctr">
              <a:buFont typeface="Arial" panose="020B0604020202020204" pitchFamily="34" charset="0"/>
              <a:buNone/>
              <a:defRPr sz="1213" b="0" i="0">
                <a:solidFill>
                  <a:srgbClr val="010813"/>
                </a:solidFill>
                <a:latin typeface="+mn-lt"/>
                <a:cs typeface="Arial" panose="020B0604020202020204" pitchFamily="34" charset="0"/>
              </a:defRPr>
            </a:lvl1pPr>
          </a:lstStyle>
          <a:p>
            <a:r>
              <a:rPr lang="it-IT"/>
              <a:t>Click to </a:t>
            </a:r>
            <a:r>
              <a:rPr lang="it-IT" err="1"/>
              <a:t>add</a:t>
            </a:r>
            <a:r>
              <a:rPr lang="it-IT"/>
              <a:t> text</a:t>
            </a:r>
            <a:endParaRPr/>
          </a:p>
        </p:txBody>
      </p:sp>
      <p:sp>
        <p:nvSpPr>
          <p:cNvPr id="2" name="Segnaposto risorsa multimediale 10">
            <a:extLst>
              <a:ext uri="{FF2B5EF4-FFF2-40B4-BE49-F238E27FC236}">
                <a16:creationId xmlns:a16="http://schemas.microsoft.com/office/drawing/2014/main" id="{A5C77C7D-247D-1B0C-8C00-3D4BDEC9D17A}"/>
              </a:ext>
            </a:extLst>
          </p:cNvPr>
          <p:cNvSpPr>
            <a:spLocks noGrp="1"/>
          </p:cNvSpPr>
          <p:nvPr>
            <p:ph type="media" sz="quarter" idx="12"/>
          </p:nvPr>
        </p:nvSpPr>
        <p:spPr>
          <a:xfrm>
            <a:off x="1303463" y="517913"/>
            <a:ext cx="9585075" cy="5381276"/>
          </a:xfrm>
          <a:prstGeom prst="roundRect">
            <a:avLst>
              <a:gd name="adj" fmla="val 647"/>
            </a:avLst>
          </a:prstGeom>
          <a:effectLst/>
        </p:spPr>
        <p:txBody>
          <a:bodyPr/>
          <a:lstStyle>
            <a:lvl1pPr algn="ctr">
              <a:defRPr b="0" i="0">
                <a:solidFill>
                  <a:schemeClr val="bg1"/>
                </a:solidFill>
                <a:latin typeface="Avenir Book" panose="02000503020000020003" pitchFamily="2" charset="0"/>
                <a:cs typeface="Arial" panose="020B0604020202020204" pitchFamily="34" charset="0"/>
              </a:defRPr>
            </a:lvl1pPr>
          </a:lstStyle>
          <a:p>
            <a:endParaRPr lang="it-IT"/>
          </a:p>
        </p:txBody>
      </p:sp>
    </p:spTree>
    <p:extLst>
      <p:ext uri="{BB962C8B-B14F-4D97-AF65-F5344CB8AC3E}">
        <p14:creationId xmlns:p14="http://schemas.microsoft.com/office/powerpoint/2010/main" val="4156837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o 4:3 Light">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2A47CF0-C5EF-F14B-828B-EAE15B4C7DDF}"/>
              </a:ext>
            </a:extLst>
          </p:cNvPr>
          <p:cNvSpPr>
            <a:spLocks noGrp="1"/>
          </p:cNvSpPr>
          <p:nvPr>
            <p:ph type="sldNum" sz="quarter" idx="11"/>
          </p:nvPr>
        </p:nvSpPr>
        <p:spPr>
          <a:xfrm>
            <a:off x="8884061" y="6505475"/>
            <a:ext cx="2804160" cy="186636"/>
          </a:xfrm>
          <a:prstGeom prst="rect">
            <a:avLst/>
          </a:prstGeom>
        </p:spPr>
        <p:txBody>
          <a:bodyPr/>
          <a:lstStyle/>
          <a:p>
            <a:fld id="{B6F15528-21DE-4FAA-801E-634DDDAF4B2B}" type="slidenum">
              <a:rPr lang="it-IT" smtClean="0"/>
              <a:pPr/>
              <a:t>‹#›</a:t>
            </a:fld>
            <a:endParaRPr lang="it-IT"/>
          </a:p>
        </p:txBody>
      </p:sp>
      <p:sp>
        <p:nvSpPr>
          <p:cNvPr id="7" name="Holder 3">
            <a:extLst>
              <a:ext uri="{FF2B5EF4-FFF2-40B4-BE49-F238E27FC236}">
                <a16:creationId xmlns:a16="http://schemas.microsoft.com/office/drawing/2014/main" id="{CDA17187-B78F-264B-B96D-074A00183F0E}"/>
              </a:ext>
            </a:extLst>
          </p:cNvPr>
          <p:cNvSpPr>
            <a:spLocks noGrp="1"/>
          </p:cNvSpPr>
          <p:nvPr>
            <p:ph type="body" idx="1" hasCustomPrompt="1"/>
          </p:nvPr>
        </p:nvSpPr>
        <p:spPr>
          <a:xfrm rot="16200000">
            <a:off x="8691891" y="2902860"/>
            <a:ext cx="5391225" cy="601432"/>
          </a:xfrm>
          <a:prstGeom prst="rect">
            <a:avLst/>
          </a:prstGeom>
        </p:spPr>
        <p:txBody>
          <a:bodyPr lIns="0" tIns="0" rIns="0" bIns="0" anchor="b">
            <a:noAutofit/>
          </a:bodyPr>
          <a:lstStyle>
            <a:lvl1pPr marL="0" marR="0" indent="0" algn="ctr" defTabSz="554492" eaLnBrk="1" fontAlgn="auto" latinLnBrk="0" hangingPunct="1">
              <a:lnSpc>
                <a:spcPct val="100000"/>
              </a:lnSpc>
              <a:spcBef>
                <a:spcPts val="0"/>
              </a:spcBef>
              <a:spcAft>
                <a:spcPts val="0"/>
              </a:spcAft>
              <a:buClrTx/>
              <a:buSzTx/>
              <a:buFont typeface="Arial" panose="020B0604020202020204" pitchFamily="34" charset="0"/>
              <a:buNone/>
              <a:tabLst/>
              <a:defRPr sz="1213" b="0" i="0">
                <a:solidFill>
                  <a:srgbClr val="010813"/>
                </a:solidFill>
                <a:latin typeface="+mn-lt"/>
                <a:cs typeface="Arial" panose="020B0604020202020204" pitchFamily="34" charset="0"/>
              </a:defRPr>
            </a:lvl1pPr>
          </a:lstStyle>
          <a:p>
            <a:pPr marL="0" marR="0" lvl="0" indent="0" algn="ctr" defTabSz="554492" eaLnBrk="1" fontAlgn="auto" latinLnBrk="0" hangingPunct="1">
              <a:lnSpc>
                <a:spcPct val="100000"/>
              </a:lnSpc>
              <a:spcBef>
                <a:spcPts val="0"/>
              </a:spcBef>
              <a:spcAft>
                <a:spcPts val="0"/>
              </a:spcAft>
              <a:buClrTx/>
              <a:buSzTx/>
              <a:buFont typeface="Arial" panose="020B0604020202020204" pitchFamily="34" charset="0"/>
              <a:buNone/>
              <a:tabLst/>
              <a:defRPr/>
            </a:pPr>
            <a:r>
              <a:rPr lang="it-IT"/>
              <a:t>Click to </a:t>
            </a:r>
            <a:r>
              <a:rPr lang="it-IT" err="1"/>
              <a:t>add</a:t>
            </a:r>
            <a:r>
              <a:rPr lang="it-IT"/>
              <a:t> text</a:t>
            </a:r>
          </a:p>
        </p:txBody>
      </p:sp>
      <p:sp>
        <p:nvSpPr>
          <p:cNvPr id="2" name="Segnaposto risorsa multimediale 10">
            <a:extLst>
              <a:ext uri="{FF2B5EF4-FFF2-40B4-BE49-F238E27FC236}">
                <a16:creationId xmlns:a16="http://schemas.microsoft.com/office/drawing/2014/main" id="{375AF658-100B-A944-0987-3C891F30C697}"/>
              </a:ext>
            </a:extLst>
          </p:cNvPr>
          <p:cNvSpPr>
            <a:spLocks noGrp="1"/>
          </p:cNvSpPr>
          <p:nvPr>
            <p:ph type="media" sz="quarter" idx="13"/>
          </p:nvPr>
        </p:nvSpPr>
        <p:spPr>
          <a:xfrm>
            <a:off x="2522135" y="517913"/>
            <a:ext cx="7147729" cy="5381276"/>
          </a:xfrm>
          <a:prstGeom prst="roundRect">
            <a:avLst>
              <a:gd name="adj" fmla="val 647"/>
            </a:avLst>
          </a:prstGeom>
          <a:effectLst/>
        </p:spPr>
        <p:txBody>
          <a:bodyPr/>
          <a:lstStyle>
            <a:lvl1pPr algn="ctr">
              <a:defRPr b="0" i="0">
                <a:solidFill>
                  <a:schemeClr val="bg1"/>
                </a:solidFill>
                <a:latin typeface="Avenir Book" panose="02000503020000020003" pitchFamily="2" charset="0"/>
                <a:cs typeface="Arial" panose="020B0604020202020204" pitchFamily="34" charset="0"/>
              </a:defRPr>
            </a:lvl1pPr>
          </a:lstStyle>
          <a:p>
            <a:endParaRPr lang="it-IT"/>
          </a:p>
        </p:txBody>
      </p:sp>
    </p:spTree>
    <p:extLst>
      <p:ext uri="{BB962C8B-B14F-4D97-AF65-F5344CB8AC3E}">
        <p14:creationId xmlns:p14="http://schemas.microsoft.com/office/powerpoint/2010/main" val="284314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Image-Right">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4" name="Espace réservé du contenu 2">
            <a:extLst>
              <a:ext uri="{FF2B5EF4-FFF2-40B4-BE49-F238E27FC236}">
                <a16:creationId xmlns:a16="http://schemas.microsoft.com/office/drawing/2014/main" id="{6FF86D76-E45C-5115-CC51-CB82ED3B84E5}"/>
              </a:ext>
            </a:extLst>
          </p:cNvPr>
          <p:cNvSpPr>
            <a:spLocks noGrp="1"/>
          </p:cNvSpPr>
          <p:nvPr>
            <p:ph idx="1" hasCustomPrompt="1"/>
          </p:nvPr>
        </p:nvSpPr>
        <p:spPr>
          <a:xfrm>
            <a:off x="468000" y="1112875"/>
            <a:ext cx="5999061" cy="4959716"/>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rgbClr val="0042C3"/>
              </a:buClr>
              <a:buFont typeface="Wingdings" pitchFamily="2" charset="2"/>
              <a:buChar char="§"/>
              <a:defRPr baseline="0">
                <a:solidFill>
                  <a:schemeClr val="tx1"/>
                </a:solidFill>
              </a:defRPr>
            </a:lvl2pPr>
            <a:lvl3pPr marL="0" indent="6350">
              <a:buClr>
                <a:srgbClr val="0042C3"/>
              </a:buClr>
              <a:buFont typeface="Wingdings" pitchFamily="2" charset="2"/>
              <a:buChar char="§"/>
              <a:tabLst/>
              <a:defRPr baseline="0">
                <a:solidFill>
                  <a:schemeClr val="tx1"/>
                </a:solidFill>
              </a:defRPr>
            </a:lvl3pPr>
            <a:lvl4pPr>
              <a:buClr>
                <a:srgbClr val="0042C3"/>
              </a:buClr>
              <a:buFont typeface="Wingdings" pitchFamily="2" charset="2"/>
              <a:buChar char="§"/>
              <a:defRPr baseline="0">
                <a:solidFill>
                  <a:schemeClr val="tx1"/>
                </a:solidFill>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Hurme Geometric Sans 1" panose="020B0500020000000000" pitchFamily="34" charset="77"/>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Hurme Geometric Sans 1" panose="020B0500020000000000" pitchFamily="34" charset="77"/>
              </a:defRPr>
            </a:lvl9pPr>
          </a:lstStyle>
          <a:p>
            <a:pPr lvl="0"/>
            <a:r>
              <a:rPr lang="fr-CA"/>
              <a:t> First level of </a:t>
            </a:r>
            <a:r>
              <a:rPr lang="fr-CA" err="1"/>
              <a:t>text</a:t>
            </a:r>
            <a:r>
              <a:rPr lang="fr-CA"/>
              <a:t> (</a:t>
            </a:r>
            <a:r>
              <a:rPr lang="fr-CA" err="1"/>
              <a:t>Hurme</a:t>
            </a:r>
            <a:r>
              <a:rPr lang="fr-CA"/>
              <a:t> G l 16pt.) Click to change the styles of the mask text as required (Bold, Blue…)</a:t>
            </a:r>
          </a:p>
          <a:p>
            <a:pPr lvl="5"/>
            <a:r>
              <a:rPr lang="fr-CA"/>
              <a:t>Second </a:t>
            </a:r>
            <a:r>
              <a:rPr lang="fr-CA" err="1"/>
              <a:t>level</a:t>
            </a:r>
            <a:r>
              <a:rPr lang="fr-CA"/>
              <a:t> (</a:t>
            </a:r>
            <a:r>
              <a:rPr lang="fr-CA" err="1"/>
              <a:t>Hurme</a:t>
            </a:r>
            <a:r>
              <a:rPr lang="fr-CA"/>
              <a:t> G 15pt.)</a:t>
            </a:r>
          </a:p>
          <a:p>
            <a:pPr marL="627063" marR="0" lvl="6"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8"/>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5" name="Espace réservé pour une image  16">
            <a:extLst>
              <a:ext uri="{FF2B5EF4-FFF2-40B4-BE49-F238E27FC236}">
                <a16:creationId xmlns:a16="http://schemas.microsoft.com/office/drawing/2014/main" id="{8A0138FE-C107-1C56-B9C6-40451A49462F}"/>
              </a:ext>
            </a:extLst>
          </p:cNvPr>
          <p:cNvSpPr>
            <a:spLocks noGrp="1"/>
          </p:cNvSpPr>
          <p:nvPr>
            <p:ph type="pic" sz="quarter" idx="16" hasCustomPrompt="1"/>
          </p:nvPr>
        </p:nvSpPr>
        <p:spPr>
          <a:xfrm>
            <a:off x="6708973" y="1112875"/>
            <a:ext cx="4954388" cy="4954389"/>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6" name="Numero diapositiva">
            <a:extLst>
              <a:ext uri="{FF2B5EF4-FFF2-40B4-BE49-F238E27FC236}">
                <a16:creationId xmlns:a16="http://schemas.microsoft.com/office/drawing/2014/main" id="{07EE4470-32E7-8AFD-1E67-07C1A88F67E6}"/>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2184689787"/>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1 Asse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7" name="Segnaposto immagine 2">
            <a:extLst>
              <a:ext uri="{FF2B5EF4-FFF2-40B4-BE49-F238E27FC236}">
                <a16:creationId xmlns:a16="http://schemas.microsoft.com/office/drawing/2014/main" id="{30919E38-EC4F-9A45-8ED2-C619C579A888}"/>
              </a:ext>
            </a:extLst>
          </p:cNvPr>
          <p:cNvSpPr>
            <a:spLocks noGrp="1"/>
          </p:cNvSpPr>
          <p:nvPr>
            <p:ph type="pic" sz="quarter" idx="12" hasCustomPrompt="1"/>
          </p:nvPr>
        </p:nvSpPr>
        <p:spPr>
          <a:xfrm>
            <a:off x="6096000" y="0"/>
            <a:ext cx="6096000" cy="6340062"/>
          </a:xfrm>
          <a:prstGeom prst="rect">
            <a:avLst/>
          </a:prstGeom>
        </p:spPr>
        <p:txBody>
          <a:bodyPr/>
          <a:lstStyle>
            <a:lvl1pPr algn="ctr">
              <a:defRPr>
                <a:solidFill>
                  <a:schemeClr val="tx1"/>
                </a:solidFill>
              </a:defRPr>
            </a:lvl1pPr>
          </a:lstStyle>
          <a:p>
            <a:r>
              <a:rPr lang="it-IT" err="1"/>
              <a:t>Asset</a:t>
            </a:r>
            <a:endParaRPr lang="it-IT"/>
          </a:p>
        </p:txBody>
      </p:sp>
      <p:sp>
        <p:nvSpPr>
          <p:cNvPr id="3" name="Holder 3">
            <a:extLst>
              <a:ext uri="{FF2B5EF4-FFF2-40B4-BE49-F238E27FC236}">
                <a16:creationId xmlns:a16="http://schemas.microsoft.com/office/drawing/2014/main" id="{C70F9A79-1066-8EBD-A8C7-E9F801B7A06E}"/>
              </a:ext>
            </a:extLst>
          </p:cNvPr>
          <p:cNvSpPr>
            <a:spLocks noGrp="1"/>
          </p:cNvSpPr>
          <p:nvPr>
            <p:ph type="body" idx="10" hasCustomPrompt="1"/>
          </p:nvPr>
        </p:nvSpPr>
        <p:spPr>
          <a:xfrm>
            <a:off x="500297" y="1584243"/>
            <a:ext cx="4902537" cy="4435944"/>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5" name="Titolo 6">
            <a:extLst>
              <a:ext uri="{FF2B5EF4-FFF2-40B4-BE49-F238E27FC236}">
                <a16:creationId xmlns:a16="http://schemas.microsoft.com/office/drawing/2014/main" id="{C0854208-7ACE-8E1A-CEC4-F83DF6174753}"/>
              </a:ext>
            </a:extLst>
          </p:cNvPr>
          <p:cNvSpPr>
            <a:spLocks noGrp="1"/>
          </p:cNvSpPr>
          <p:nvPr>
            <p:ph type="title" hasCustomPrompt="1"/>
          </p:nvPr>
        </p:nvSpPr>
        <p:spPr>
          <a:xfrm>
            <a:off x="500297" y="165887"/>
            <a:ext cx="4902537"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19313075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 2 Asse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8" name="Segnaposto immagine 2">
            <a:extLst>
              <a:ext uri="{FF2B5EF4-FFF2-40B4-BE49-F238E27FC236}">
                <a16:creationId xmlns:a16="http://schemas.microsoft.com/office/drawing/2014/main" id="{6D8352DA-1A49-FA42-8CB9-219963D2413D}"/>
              </a:ext>
            </a:extLst>
          </p:cNvPr>
          <p:cNvSpPr>
            <a:spLocks noGrp="1"/>
          </p:cNvSpPr>
          <p:nvPr>
            <p:ph type="pic" sz="quarter" idx="11" hasCustomPrompt="1"/>
          </p:nvPr>
        </p:nvSpPr>
        <p:spPr>
          <a:xfrm>
            <a:off x="6096000" y="0"/>
            <a:ext cx="6096000" cy="3169779"/>
          </a:xfrm>
          <a:prstGeom prst="rect">
            <a:avLst/>
          </a:prstGeom>
        </p:spPr>
        <p:txBody>
          <a:bodyPr/>
          <a:lstStyle>
            <a:lvl1pPr algn="ctr">
              <a:defRPr>
                <a:solidFill>
                  <a:schemeClr val="tx1"/>
                </a:solidFill>
              </a:defRPr>
            </a:lvl1pPr>
          </a:lstStyle>
          <a:p>
            <a:r>
              <a:rPr lang="it-IT" err="1"/>
              <a:t>Asset</a:t>
            </a:r>
            <a:endParaRPr lang="it-IT"/>
          </a:p>
        </p:txBody>
      </p:sp>
      <p:sp>
        <p:nvSpPr>
          <p:cNvPr id="10" name="Segnaposto immagine 2">
            <a:extLst>
              <a:ext uri="{FF2B5EF4-FFF2-40B4-BE49-F238E27FC236}">
                <a16:creationId xmlns:a16="http://schemas.microsoft.com/office/drawing/2014/main" id="{071CF87D-89AA-2C44-B7D4-3853DC11CC04}"/>
              </a:ext>
            </a:extLst>
          </p:cNvPr>
          <p:cNvSpPr>
            <a:spLocks noGrp="1"/>
          </p:cNvSpPr>
          <p:nvPr>
            <p:ph type="pic" sz="quarter" idx="12" hasCustomPrompt="1"/>
          </p:nvPr>
        </p:nvSpPr>
        <p:spPr>
          <a:xfrm>
            <a:off x="6096000" y="3169779"/>
            <a:ext cx="6096000" cy="3169779"/>
          </a:xfrm>
          <a:prstGeom prst="rect">
            <a:avLst/>
          </a:prstGeom>
        </p:spPr>
        <p:txBody>
          <a:bodyPr/>
          <a:lstStyle>
            <a:lvl1pPr algn="ctr">
              <a:defRPr>
                <a:solidFill>
                  <a:schemeClr val="tx1"/>
                </a:solidFill>
              </a:defRPr>
            </a:lvl1pPr>
          </a:lstStyle>
          <a:p>
            <a:r>
              <a:rPr lang="it-IT" err="1"/>
              <a:t>Asset</a:t>
            </a:r>
            <a:endParaRPr lang="it-IT"/>
          </a:p>
        </p:txBody>
      </p:sp>
      <p:sp>
        <p:nvSpPr>
          <p:cNvPr id="4" name="Holder 3">
            <a:extLst>
              <a:ext uri="{FF2B5EF4-FFF2-40B4-BE49-F238E27FC236}">
                <a16:creationId xmlns:a16="http://schemas.microsoft.com/office/drawing/2014/main" id="{15152EEA-36F0-8222-7323-4E30E69DC8A9}"/>
              </a:ext>
            </a:extLst>
          </p:cNvPr>
          <p:cNvSpPr>
            <a:spLocks noGrp="1"/>
          </p:cNvSpPr>
          <p:nvPr>
            <p:ph type="body" idx="10" hasCustomPrompt="1"/>
          </p:nvPr>
        </p:nvSpPr>
        <p:spPr>
          <a:xfrm>
            <a:off x="500297" y="1584243"/>
            <a:ext cx="4902537" cy="4435944"/>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2" name="Titolo 6">
            <a:extLst>
              <a:ext uri="{FF2B5EF4-FFF2-40B4-BE49-F238E27FC236}">
                <a16:creationId xmlns:a16="http://schemas.microsoft.com/office/drawing/2014/main" id="{6722EB7D-FC0B-1CD1-C52C-A1233764FB5E}"/>
              </a:ext>
            </a:extLst>
          </p:cNvPr>
          <p:cNvSpPr>
            <a:spLocks noGrp="1"/>
          </p:cNvSpPr>
          <p:nvPr>
            <p:ph type="title" hasCustomPrompt="1"/>
          </p:nvPr>
        </p:nvSpPr>
        <p:spPr>
          <a:xfrm>
            <a:off x="500297" y="165887"/>
            <a:ext cx="4902537"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41927137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3 Asse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8" name="Segnaposto immagine 2">
            <a:extLst>
              <a:ext uri="{FF2B5EF4-FFF2-40B4-BE49-F238E27FC236}">
                <a16:creationId xmlns:a16="http://schemas.microsoft.com/office/drawing/2014/main" id="{6D8352DA-1A49-FA42-8CB9-219963D2413D}"/>
              </a:ext>
            </a:extLst>
          </p:cNvPr>
          <p:cNvSpPr>
            <a:spLocks noGrp="1"/>
          </p:cNvSpPr>
          <p:nvPr>
            <p:ph type="pic" sz="quarter" idx="11" hasCustomPrompt="1"/>
          </p:nvPr>
        </p:nvSpPr>
        <p:spPr>
          <a:xfrm>
            <a:off x="6096000" y="0"/>
            <a:ext cx="2987233" cy="3169779"/>
          </a:xfrm>
          <a:prstGeom prst="rect">
            <a:avLst/>
          </a:prstGeom>
        </p:spPr>
        <p:txBody>
          <a:bodyPr/>
          <a:lstStyle>
            <a:lvl1pPr algn="ctr">
              <a:defRPr>
                <a:solidFill>
                  <a:schemeClr val="tx1"/>
                </a:solidFill>
              </a:defRPr>
            </a:lvl1pPr>
          </a:lstStyle>
          <a:p>
            <a:r>
              <a:rPr lang="it-IT" err="1"/>
              <a:t>Asset</a:t>
            </a:r>
            <a:endParaRPr lang="it-IT"/>
          </a:p>
        </p:txBody>
      </p:sp>
      <p:sp>
        <p:nvSpPr>
          <p:cNvPr id="10" name="Segnaposto immagine 2">
            <a:extLst>
              <a:ext uri="{FF2B5EF4-FFF2-40B4-BE49-F238E27FC236}">
                <a16:creationId xmlns:a16="http://schemas.microsoft.com/office/drawing/2014/main" id="{071CF87D-89AA-2C44-B7D4-3853DC11CC04}"/>
              </a:ext>
            </a:extLst>
          </p:cNvPr>
          <p:cNvSpPr>
            <a:spLocks noGrp="1"/>
          </p:cNvSpPr>
          <p:nvPr>
            <p:ph type="pic" sz="quarter" idx="12" hasCustomPrompt="1"/>
          </p:nvPr>
        </p:nvSpPr>
        <p:spPr>
          <a:xfrm>
            <a:off x="6096000" y="3169779"/>
            <a:ext cx="6096000" cy="3169779"/>
          </a:xfrm>
          <a:prstGeom prst="rect">
            <a:avLst/>
          </a:prstGeom>
        </p:spPr>
        <p:txBody>
          <a:bodyPr/>
          <a:lstStyle>
            <a:lvl1pPr algn="ctr">
              <a:defRPr>
                <a:solidFill>
                  <a:schemeClr val="tx1"/>
                </a:solidFill>
              </a:defRPr>
            </a:lvl1pPr>
          </a:lstStyle>
          <a:p>
            <a:r>
              <a:rPr lang="it-IT" err="1"/>
              <a:t>Asset</a:t>
            </a:r>
            <a:endParaRPr lang="it-IT"/>
          </a:p>
        </p:txBody>
      </p:sp>
      <p:sp>
        <p:nvSpPr>
          <p:cNvPr id="4" name="Holder 3">
            <a:extLst>
              <a:ext uri="{FF2B5EF4-FFF2-40B4-BE49-F238E27FC236}">
                <a16:creationId xmlns:a16="http://schemas.microsoft.com/office/drawing/2014/main" id="{15152EEA-36F0-8222-7323-4E30E69DC8A9}"/>
              </a:ext>
            </a:extLst>
          </p:cNvPr>
          <p:cNvSpPr>
            <a:spLocks noGrp="1"/>
          </p:cNvSpPr>
          <p:nvPr>
            <p:ph type="body" idx="10" hasCustomPrompt="1"/>
          </p:nvPr>
        </p:nvSpPr>
        <p:spPr>
          <a:xfrm>
            <a:off x="500297" y="1584243"/>
            <a:ext cx="4902537" cy="4435944"/>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2" name="Titolo 6">
            <a:extLst>
              <a:ext uri="{FF2B5EF4-FFF2-40B4-BE49-F238E27FC236}">
                <a16:creationId xmlns:a16="http://schemas.microsoft.com/office/drawing/2014/main" id="{6722EB7D-FC0B-1CD1-C52C-A1233764FB5E}"/>
              </a:ext>
            </a:extLst>
          </p:cNvPr>
          <p:cNvSpPr>
            <a:spLocks noGrp="1"/>
          </p:cNvSpPr>
          <p:nvPr>
            <p:ph type="title" hasCustomPrompt="1"/>
          </p:nvPr>
        </p:nvSpPr>
        <p:spPr>
          <a:xfrm>
            <a:off x="500297" y="165887"/>
            <a:ext cx="4902537"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7" name="Segnaposto immagine 2">
            <a:extLst>
              <a:ext uri="{FF2B5EF4-FFF2-40B4-BE49-F238E27FC236}">
                <a16:creationId xmlns:a16="http://schemas.microsoft.com/office/drawing/2014/main" id="{F1554001-7137-8949-B976-E38AD228B76D}"/>
              </a:ext>
            </a:extLst>
          </p:cNvPr>
          <p:cNvSpPr>
            <a:spLocks noGrp="1"/>
          </p:cNvSpPr>
          <p:nvPr>
            <p:ph type="pic" sz="quarter" idx="13" hasCustomPrompt="1"/>
          </p:nvPr>
        </p:nvSpPr>
        <p:spPr>
          <a:xfrm>
            <a:off x="9083233" y="-646"/>
            <a:ext cx="3108767" cy="3169779"/>
          </a:xfrm>
          <a:prstGeom prst="rect">
            <a:avLst/>
          </a:prstGeom>
        </p:spPr>
        <p:txBody>
          <a:bodyPr/>
          <a:lstStyle>
            <a:lvl1pPr algn="ctr">
              <a:defRPr>
                <a:solidFill>
                  <a:schemeClr val="tx1"/>
                </a:solidFill>
              </a:defRPr>
            </a:lvl1pPr>
          </a:lstStyle>
          <a:p>
            <a:r>
              <a:rPr lang="it-IT" err="1"/>
              <a:t>Asset</a:t>
            </a:r>
            <a:endParaRPr lang="it-IT"/>
          </a:p>
        </p:txBody>
      </p:sp>
    </p:spTree>
    <p:extLst>
      <p:ext uri="{BB962C8B-B14F-4D97-AF65-F5344CB8AC3E}">
        <p14:creationId xmlns:p14="http://schemas.microsoft.com/office/powerpoint/2010/main" val="37222884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 4 Asse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7" name="Segnaposto immagine 2">
            <a:extLst>
              <a:ext uri="{FF2B5EF4-FFF2-40B4-BE49-F238E27FC236}">
                <a16:creationId xmlns:a16="http://schemas.microsoft.com/office/drawing/2014/main" id="{891A0D7A-50AE-BA49-8538-CB516413347E}"/>
              </a:ext>
            </a:extLst>
          </p:cNvPr>
          <p:cNvSpPr>
            <a:spLocks noGrp="1"/>
          </p:cNvSpPr>
          <p:nvPr>
            <p:ph type="pic" sz="quarter" idx="11" hasCustomPrompt="1"/>
          </p:nvPr>
        </p:nvSpPr>
        <p:spPr>
          <a:xfrm>
            <a:off x="6096001" y="0"/>
            <a:ext cx="3047742" cy="3169779"/>
          </a:xfrm>
          <a:prstGeom prst="rect">
            <a:avLst/>
          </a:prstGeom>
        </p:spPr>
        <p:txBody>
          <a:bodyPr/>
          <a:lstStyle>
            <a:lvl1pPr algn="ctr">
              <a:defRPr>
                <a:solidFill>
                  <a:schemeClr val="tx1"/>
                </a:solidFill>
              </a:defRPr>
            </a:lvl1pPr>
          </a:lstStyle>
          <a:p>
            <a:r>
              <a:rPr lang="it-IT" err="1"/>
              <a:t>Asset</a:t>
            </a:r>
            <a:endParaRPr lang="it-IT"/>
          </a:p>
        </p:txBody>
      </p:sp>
      <p:sp>
        <p:nvSpPr>
          <p:cNvPr id="11" name="Segnaposto immagine 2">
            <a:extLst>
              <a:ext uri="{FF2B5EF4-FFF2-40B4-BE49-F238E27FC236}">
                <a16:creationId xmlns:a16="http://schemas.microsoft.com/office/drawing/2014/main" id="{F5C6029E-4465-5F49-B370-1BFD7B149A52}"/>
              </a:ext>
            </a:extLst>
          </p:cNvPr>
          <p:cNvSpPr>
            <a:spLocks noGrp="1"/>
          </p:cNvSpPr>
          <p:nvPr>
            <p:ph type="pic" sz="quarter" idx="12" hasCustomPrompt="1"/>
          </p:nvPr>
        </p:nvSpPr>
        <p:spPr>
          <a:xfrm>
            <a:off x="6096001" y="3169779"/>
            <a:ext cx="3047742" cy="3169779"/>
          </a:xfrm>
          <a:prstGeom prst="rect">
            <a:avLst/>
          </a:prstGeom>
        </p:spPr>
        <p:txBody>
          <a:bodyPr/>
          <a:lstStyle>
            <a:lvl1pPr algn="ctr">
              <a:defRPr>
                <a:solidFill>
                  <a:schemeClr val="tx1"/>
                </a:solidFill>
              </a:defRPr>
            </a:lvl1pPr>
          </a:lstStyle>
          <a:p>
            <a:r>
              <a:rPr lang="it-IT" err="1"/>
              <a:t>Asset</a:t>
            </a:r>
            <a:endParaRPr lang="it-IT"/>
          </a:p>
        </p:txBody>
      </p:sp>
      <p:sp>
        <p:nvSpPr>
          <p:cNvPr id="13" name="Segnaposto immagine 2">
            <a:extLst>
              <a:ext uri="{FF2B5EF4-FFF2-40B4-BE49-F238E27FC236}">
                <a16:creationId xmlns:a16="http://schemas.microsoft.com/office/drawing/2014/main" id="{5DD03AC0-7C70-174B-BB00-FF5ECD3F7FB8}"/>
              </a:ext>
            </a:extLst>
          </p:cNvPr>
          <p:cNvSpPr>
            <a:spLocks noGrp="1"/>
          </p:cNvSpPr>
          <p:nvPr>
            <p:ph type="pic" sz="quarter" idx="13" hasCustomPrompt="1"/>
          </p:nvPr>
        </p:nvSpPr>
        <p:spPr>
          <a:xfrm>
            <a:off x="9144258" y="0"/>
            <a:ext cx="3047742" cy="3169779"/>
          </a:xfrm>
          <a:prstGeom prst="rect">
            <a:avLst/>
          </a:prstGeom>
        </p:spPr>
        <p:txBody>
          <a:bodyPr/>
          <a:lstStyle>
            <a:lvl1pPr algn="ctr">
              <a:defRPr>
                <a:solidFill>
                  <a:schemeClr val="tx1"/>
                </a:solidFill>
              </a:defRPr>
            </a:lvl1pPr>
          </a:lstStyle>
          <a:p>
            <a:r>
              <a:rPr lang="it-IT" err="1"/>
              <a:t>Asset</a:t>
            </a:r>
            <a:endParaRPr lang="it-IT"/>
          </a:p>
        </p:txBody>
      </p:sp>
      <p:sp>
        <p:nvSpPr>
          <p:cNvPr id="14" name="Segnaposto immagine 2">
            <a:extLst>
              <a:ext uri="{FF2B5EF4-FFF2-40B4-BE49-F238E27FC236}">
                <a16:creationId xmlns:a16="http://schemas.microsoft.com/office/drawing/2014/main" id="{73DB8139-AE74-6648-97DC-782FB3C96870}"/>
              </a:ext>
            </a:extLst>
          </p:cNvPr>
          <p:cNvSpPr>
            <a:spLocks noGrp="1"/>
          </p:cNvSpPr>
          <p:nvPr>
            <p:ph type="pic" sz="quarter" idx="14" hasCustomPrompt="1"/>
          </p:nvPr>
        </p:nvSpPr>
        <p:spPr>
          <a:xfrm>
            <a:off x="9144258" y="3169779"/>
            <a:ext cx="3047742" cy="3169779"/>
          </a:xfrm>
          <a:prstGeom prst="rect">
            <a:avLst/>
          </a:prstGeom>
        </p:spPr>
        <p:txBody>
          <a:bodyPr/>
          <a:lstStyle>
            <a:lvl1pPr algn="ctr">
              <a:defRPr>
                <a:solidFill>
                  <a:schemeClr val="tx1"/>
                </a:solidFill>
              </a:defRPr>
            </a:lvl1pPr>
          </a:lstStyle>
          <a:p>
            <a:r>
              <a:rPr lang="it-IT" err="1"/>
              <a:t>Asset</a:t>
            </a:r>
            <a:endParaRPr lang="it-IT"/>
          </a:p>
        </p:txBody>
      </p:sp>
      <p:sp>
        <p:nvSpPr>
          <p:cNvPr id="3" name="Holder 3">
            <a:extLst>
              <a:ext uri="{FF2B5EF4-FFF2-40B4-BE49-F238E27FC236}">
                <a16:creationId xmlns:a16="http://schemas.microsoft.com/office/drawing/2014/main" id="{F5FCF482-89D6-0E54-F8CA-7DA4E33F6A1B}"/>
              </a:ext>
            </a:extLst>
          </p:cNvPr>
          <p:cNvSpPr>
            <a:spLocks noGrp="1"/>
          </p:cNvSpPr>
          <p:nvPr>
            <p:ph type="body" idx="10" hasCustomPrompt="1"/>
          </p:nvPr>
        </p:nvSpPr>
        <p:spPr>
          <a:xfrm>
            <a:off x="500297" y="1584243"/>
            <a:ext cx="4902537" cy="4435944"/>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4" name="Titolo 6">
            <a:extLst>
              <a:ext uri="{FF2B5EF4-FFF2-40B4-BE49-F238E27FC236}">
                <a16:creationId xmlns:a16="http://schemas.microsoft.com/office/drawing/2014/main" id="{DCE2AF19-AEBB-CD82-B0D2-0D44AF64A90E}"/>
              </a:ext>
            </a:extLst>
          </p:cNvPr>
          <p:cNvSpPr>
            <a:spLocks noGrp="1"/>
          </p:cNvSpPr>
          <p:nvPr>
            <p:ph type="title" hasCustomPrompt="1"/>
          </p:nvPr>
        </p:nvSpPr>
        <p:spPr>
          <a:xfrm>
            <a:off x="500297" y="165887"/>
            <a:ext cx="4902537"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41310750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column Asset + Text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8" y="4029701"/>
            <a:ext cx="3208135" cy="1848310"/>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0" name="Holder 3">
            <a:extLst>
              <a:ext uri="{FF2B5EF4-FFF2-40B4-BE49-F238E27FC236}">
                <a16:creationId xmlns:a16="http://schemas.microsoft.com/office/drawing/2014/main" id="{1989B72D-997C-2F4D-A13C-19E0B49478DF}"/>
              </a:ext>
            </a:extLst>
          </p:cNvPr>
          <p:cNvSpPr>
            <a:spLocks noGrp="1"/>
          </p:cNvSpPr>
          <p:nvPr>
            <p:ph type="body" idx="15" hasCustomPrompt="1"/>
          </p:nvPr>
        </p:nvSpPr>
        <p:spPr>
          <a:xfrm>
            <a:off x="4490191" y="4029701"/>
            <a:ext cx="3208135" cy="1848310"/>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11" name="Holder 3">
            <a:extLst>
              <a:ext uri="{FF2B5EF4-FFF2-40B4-BE49-F238E27FC236}">
                <a16:creationId xmlns:a16="http://schemas.microsoft.com/office/drawing/2014/main" id="{2ABABFC0-1482-DC4B-B281-396E2D42C9E8}"/>
              </a:ext>
            </a:extLst>
          </p:cNvPr>
          <p:cNvSpPr>
            <a:spLocks noGrp="1"/>
          </p:cNvSpPr>
          <p:nvPr>
            <p:ph type="body" idx="16" hasCustomPrompt="1"/>
          </p:nvPr>
        </p:nvSpPr>
        <p:spPr>
          <a:xfrm>
            <a:off x="8480085" y="4029701"/>
            <a:ext cx="3208135" cy="1848310"/>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8" name="Segnaposto immagine 2">
            <a:extLst>
              <a:ext uri="{FF2B5EF4-FFF2-40B4-BE49-F238E27FC236}">
                <a16:creationId xmlns:a16="http://schemas.microsoft.com/office/drawing/2014/main" id="{4E8F1614-077A-0545-9B39-1B427C78CABC}"/>
              </a:ext>
            </a:extLst>
          </p:cNvPr>
          <p:cNvSpPr>
            <a:spLocks noGrp="1"/>
          </p:cNvSpPr>
          <p:nvPr>
            <p:ph type="pic" sz="quarter" idx="11" hasCustomPrompt="1"/>
          </p:nvPr>
        </p:nvSpPr>
        <p:spPr>
          <a:xfrm>
            <a:off x="500297" y="1353178"/>
            <a:ext cx="3208134" cy="2449011"/>
          </a:xfrm>
          <a:prstGeom prst="roundRect">
            <a:avLst>
              <a:gd name="adj" fmla="val 1560"/>
            </a:avLst>
          </a:prstGeom>
          <a:noFill/>
        </p:spPr>
        <p:txBody>
          <a:bodyPr/>
          <a:lstStyle>
            <a:lvl1pPr algn="ctr">
              <a:defRPr>
                <a:solidFill>
                  <a:schemeClr val="tx1"/>
                </a:solidFill>
              </a:defRPr>
            </a:lvl1pPr>
          </a:lstStyle>
          <a:p>
            <a:r>
              <a:rPr lang="it-IT" err="1"/>
              <a:t>Asset</a:t>
            </a:r>
            <a:endParaRPr lang="it-IT"/>
          </a:p>
        </p:txBody>
      </p:sp>
      <p:sp>
        <p:nvSpPr>
          <p:cNvPr id="13" name="Segnaposto immagine 2">
            <a:extLst>
              <a:ext uri="{FF2B5EF4-FFF2-40B4-BE49-F238E27FC236}">
                <a16:creationId xmlns:a16="http://schemas.microsoft.com/office/drawing/2014/main" id="{D50295E4-0128-D647-9E8F-BD40ABED83DC}"/>
              </a:ext>
            </a:extLst>
          </p:cNvPr>
          <p:cNvSpPr>
            <a:spLocks noGrp="1"/>
          </p:cNvSpPr>
          <p:nvPr>
            <p:ph type="pic" sz="quarter" idx="13" hasCustomPrompt="1"/>
          </p:nvPr>
        </p:nvSpPr>
        <p:spPr>
          <a:xfrm>
            <a:off x="4490191" y="1353178"/>
            <a:ext cx="3208134" cy="2449011"/>
          </a:xfrm>
          <a:prstGeom prst="roundRect">
            <a:avLst>
              <a:gd name="adj" fmla="val 734"/>
            </a:avLst>
          </a:prstGeom>
          <a:noFill/>
        </p:spPr>
        <p:txBody>
          <a:bodyPr/>
          <a:lstStyle>
            <a:lvl1pPr algn="ctr">
              <a:defRPr>
                <a:solidFill>
                  <a:schemeClr val="tx1"/>
                </a:solidFill>
              </a:defRPr>
            </a:lvl1pPr>
          </a:lstStyle>
          <a:p>
            <a:r>
              <a:rPr lang="it-IT" err="1"/>
              <a:t>Asset</a:t>
            </a:r>
            <a:endParaRPr lang="it-IT"/>
          </a:p>
        </p:txBody>
      </p:sp>
      <p:sp>
        <p:nvSpPr>
          <p:cNvPr id="14" name="Segnaposto immagine 2">
            <a:extLst>
              <a:ext uri="{FF2B5EF4-FFF2-40B4-BE49-F238E27FC236}">
                <a16:creationId xmlns:a16="http://schemas.microsoft.com/office/drawing/2014/main" id="{60D691A3-0FCF-3446-AAD6-74073E50E237}"/>
              </a:ext>
            </a:extLst>
          </p:cNvPr>
          <p:cNvSpPr>
            <a:spLocks noGrp="1"/>
          </p:cNvSpPr>
          <p:nvPr>
            <p:ph type="pic" sz="quarter" idx="18" hasCustomPrompt="1"/>
          </p:nvPr>
        </p:nvSpPr>
        <p:spPr>
          <a:xfrm>
            <a:off x="8480085" y="1353178"/>
            <a:ext cx="3208134" cy="2449011"/>
          </a:xfrm>
          <a:prstGeom prst="roundRect">
            <a:avLst>
              <a:gd name="adj" fmla="val 1750"/>
            </a:avLst>
          </a:prstGeom>
          <a:noFill/>
        </p:spPr>
        <p:txBody>
          <a:bodyPr/>
          <a:lstStyle>
            <a:lvl1pPr algn="ctr">
              <a:defRPr>
                <a:solidFill>
                  <a:schemeClr val="tx1"/>
                </a:solidFill>
              </a:defRPr>
            </a:lvl1pPr>
          </a:lstStyle>
          <a:p>
            <a:r>
              <a:rPr lang="it-IT" err="1"/>
              <a:t>Asset</a:t>
            </a:r>
            <a:endParaRPr lang="it-IT"/>
          </a:p>
        </p:txBody>
      </p:sp>
      <p:sp>
        <p:nvSpPr>
          <p:cNvPr id="16" name="Segnaposto immagine 7">
            <a:extLst>
              <a:ext uri="{FF2B5EF4-FFF2-40B4-BE49-F238E27FC236}">
                <a16:creationId xmlns:a16="http://schemas.microsoft.com/office/drawing/2014/main" id="{12568B82-2B1C-0C4C-AB98-4FE8461ACD5A}"/>
              </a:ext>
            </a:extLst>
          </p:cNvPr>
          <p:cNvSpPr>
            <a:spLocks noGrp="1" noChangeAspect="1"/>
          </p:cNvSpPr>
          <p:nvPr>
            <p:ph type="pic" sz="quarter" idx="19"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
        <p:nvSpPr>
          <p:cNvPr id="3" name="Titolo 6">
            <a:extLst>
              <a:ext uri="{FF2B5EF4-FFF2-40B4-BE49-F238E27FC236}">
                <a16:creationId xmlns:a16="http://schemas.microsoft.com/office/drawing/2014/main" id="{5F1B3EBA-9766-CC6B-F876-1B5FD25A34A6}"/>
              </a:ext>
            </a:extLst>
          </p:cNvPr>
          <p:cNvSpPr>
            <a:spLocks noGrp="1"/>
          </p:cNvSpPr>
          <p:nvPr>
            <p:ph type="title" hasCustomPrompt="1"/>
          </p:nvPr>
        </p:nvSpPr>
        <p:spPr>
          <a:xfrm>
            <a:off x="500297" y="165889"/>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23457753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Asset + Text Light">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4617248" y="1442068"/>
            <a:ext cx="7070971" cy="4343528"/>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8" name="Segnaposto immagine 7">
            <a:extLst>
              <a:ext uri="{FF2B5EF4-FFF2-40B4-BE49-F238E27FC236}">
                <a16:creationId xmlns:a16="http://schemas.microsoft.com/office/drawing/2014/main" id="{117B46B2-B061-8F40-98FB-10B03C077736}"/>
              </a:ext>
            </a:extLst>
          </p:cNvPr>
          <p:cNvSpPr>
            <a:spLocks noGrp="1"/>
          </p:cNvSpPr>
          <p:nvPr>
            <p:ph type="pic" sz="quarter" idx="10" hasCustomPrompt="1"/>
          </p:nvPr>
        </p:nvSpPr>
        <p:spPr>
          <a:xfrm>
            <a:off x="500297" y="1442066"/>
            <a:ext cx="3516209" cy="4343529"/>
          </a:xfrm>
          <a:prstGeom prst="roundRect">
            <a:avLst>
              <a:gd name="adj" fmla="val 911"/>
            </a:avLst>
          </a:prstGeom>
          <a:noFill/>
          <a:effectLst/>
        </p:spPr>
        <p:txBody>
          <a:bodyPr/>
          <a:lstStyle>
            <a:lvl1pPr algn="ctr">
              <a:defRPr sz="1698" b="0" i="0">
                <a:solidFill>
                  <a:schemeClr val="tx1"/>
                </a:solidFill>
                <a:latin typeface="Avenir Book" panose="02000503020000020003" pitchFamily="2" charset="0"/>
                <a:cs typeface="Arial" panose="020B0604020202020204" pitchFamily="34" charset="0"/>
              </a:defRPr>
            </a:lvl1pPr>
          </a:lstStyle>
          <a:p>
            <a:r>
              <a:rPr lang="it-IT" err="1"/>
              <a:t>Asset</a:t>
            </a:r>
            <a:endParaRPr lang="it-IT"/>
          </a:p>
        </p:txBody>
      </p:sp>
      <p:sp>
        <p:nvSpPr>
          <p:cNvPr id="9" name="Segnaposto immagine 7">
            <a:extLst>
              <a:ext uri="{FF2B5EF4-FFF2-40B4-BE49-F238E27FC236}">
                <a16:creationId xmlns:a16="http://schemas.microsoft.com/office/drawing/2014/main" id="{C4B2C596-EBE4-F946-8DD0-E963C7EF678D}"/>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
        <p:nvSpPr>
          <p:cNvPr id="4" name="Titolo 6">
            <a:extLst>
              <a:ext uri="{FF2B5EF4-FFF2-40B4-BE49-F238E27FC236}">
                <a16:creationId xmlns:a16="http://schemas.microsoft.com/office/drawing/2014/main" id="{333A51EF-1316-6B19-03C4-7D9FD3A3CADF}"/>
              </a:ext>
            </a:extLst>
          </p:cNvPr>
          <p:cNvSpPr>
            <a:spLocks noGrp="1"/>
          </p:cNvSpPr>
          <p:nvPr>
            <p:ph type="title" hasCustomPrompt="1"/>
          </p:nvPr>
        </p:nvSpPr>
        <p:spPr>
          <a:xfrm>
            <a:off x="500297" y="165889"/>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23978028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ey Learnings Light">
    <p:spTree>
      <p:nvGrpSpPr>
        <p:cNvPr id="1" name=""/>
        <p:cNvGrpSpPr/>
        <p:nvPr/>
      </p:nvGrpSpPr>
      <p:grpSpPr>
        <a:xfrm>
          <a:off x="0" y="0"/>
          <a:ext cx="0" cy="0"/>
          <a:chOff x="0" y="0"/>
          <a:chExt cx="0" cy="0"/>
        </a:xfrm>
      </p:grpSpPr>
      <p:sp>
        <p:nvSpPr>
          <p:cNvPr id="4" name="Titolo 6">
            <a:extLst>
              <a:ext uri="{FF2B5EF4-FFF2-40B4-BE49-F238E27FC236}">
                <a16:creationId xmlns:a16="http://schemas.microsoft.com/office/drawing/2014/main" id="{18E96EAA-06CF-22B3-A98A-2AFDF8F681EA}"/>
              </a:ext>
            </a:extLst>
          </p:cNvPr>
          <p:cNvSpPr>
            <a:spLocks noGrp="1"/>
          </p:cNvSpPr>
          <p:nvPr>
            <p:ph type="title" hasCustomPrompt="1"/>
          </p:nvPr>
        </p:nvSpPr>
        <p:spPr>
          <a:xfrm>
            <a:off x="500297" y="165887"/>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5" name="Segnaposto immagine 7">
            <a:extLst>
              <a:ext uri="{FF2B5EF4-FFF2-40B4-BE49-F238E27FC236}">
                <a16:creationId xmlns:a16="http://schemas.microsoft.com/office/drawing/2014/main" id="{60D5FEE5-C37E-7947-ADBB-FE98F4D835DE}"/>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3669358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cenario Light">
    <p:spTree>
      <p:nvGrpSpPr>
        <p:cNvPr id="1" name=""/>
        <p:cNvGrpSpPr/>
        <p:nvPr/>
      </p:nvGrpSpPr>
      <p:grpSpPr>
        <a:xfrm>
          <a:off x="0" y="0"/>
          <a:ext cx="0" cy="0"/>
          <a:chOff x="0" y="0"/>
          <a:chExt cx="0" cy="0"/>
        </a:xfrm>
      </p:grpSpPr>
      <p:sp>
        <p:nvSpPr>
          <p:cNvPr id="14" name="Rettangolo con angoli arrotondati 13">
            <a:extLst>
              <a:ext uri="{FF2B5EF4-FFF2-40B4-BE49-F238E27FC236}">
                <a16:creationId xmlns:a16="http://schemas.microsoft.com/office/drawing/2014/main" id="{D7F7E4E7-9EF3-C247-8D59-8138770F01FF}"/>
              </a:ext>
            </a:extLst>
          </p:cNvPr>
          <p:cNvSpPr/>
          <p:nvPr userDrawn="1"/>
        </p:nvSpPr>
        <p:spPr>
          <a:xfrm>
            <a:off x="503779" y="382254"/>
            <a:ext cx="4075062" cy="5581484"/>
          </a:xfrm>
          <a:prstGeom prst="roundRect">
            <a:avLst>
              <a:gd name="adj" fmla="val 615"/>
            </a:avLst>
          </a:prstGeom>
          <a:solidFill>
            <a:srgbClr val="ECF1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54996" tIns="154996" rIns="154996" bIns="154996" rtlCol="0" anchor="b">
            <a:noAutofit/>
          </a:bodyPr>
          <a:lstStyle/>
          <a:p>
            <a:endParaRPr lang="it-IT" sz="1698" b="1">
              <a:latin typeface="Helvetica" pitchFamily="2" charset="0"/>
            </a:endParaRPr>
          </a:p>
        </p:txBody>
      </p:sp>
      <p:sp>
        <p:nvSpPr>
          <p:cNvPr id="3" name="Holder 3"/>
          <p:cNvSpPr>
            <a:spLocks noGrp="1"/>
          </p:cNvSpPr>
          <p:nvPr>
            <p:ph type="body" idx="1" hasCustomPrompt="1"/>
          </p:nvPr>
        </p:nvSpPr>
        <p:spPr>
          <a:xfrm>
            <a:off x="834789" y="3059340"/>
            <a:ext cx="3413044" cy="2587633"/>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213" b="0" i="0">
                <a:solidFill>
                  <a:srgbClr val="010813"/>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5" name="Segnaposto immagine 7">
            <a:extLst>
              <a:ext uri="{FF2B5EF4-FFF2-40B4-BE49-F238E27FC236}">
                <a16:creationId xmlns:a16="http://schemas.microsoft.com/office/drawing/2014/main" id="{8C861592-1711-1440-B948-3DF5A2FC4F88}"/>
              </a:ext>
            </a:extLst>
          </p:cNvPr>
          <p:cNvSpPr>
            <a:spLocks noGrp="1"/>
          </p:cNvSpPr>
          <p:nvPr>
            <p:ph type="pic" sz="quarter" idx="10" hasCustomPrompt="1"/>
          </p:nvPr>
        </p:nvSpPr>
        <p:spPr>
          <a:xfrm>
            <a:off x="1508479" y="716069"/>
            <a:ext cx="2065662" cy="2066024"/>
          </a:xfrm>
          <a:prstGeom prst="ellipse">
            <a:avLst/>
          </a:prstGeom>
          <a:noFill/>
          <a:effectLst/>
        </p:spPr>
        <p:txBody>
          <a:bodyPr/>
          <a:lstStyle>
            <a:lvl1pPr algn="ctr">
              <a:defRPr sz="1213" b="0" i="0">
                <a:solidFill>
                  <a:schemeClr val="tx1"/>
                </a:solidFill>
                <a:latin typeface="Avenir Book" panose="02000503020000020003" pitchFamily="2" charset="0"/>
                <a:cs typeface="Arial" panose="020B0604020202020204" pitchFamily="34" charset="0"/>
              </a:defRPr>
            </a:lvl1pPr>
          </a:lstStyle>
          <a:p>
            <a:r>
              <a:rPr lang="it-IT" err="1"/>
              <a:t>Asset</a:t>
            </a:r>
            <a:endParaRPr lang="it-IT"/>
          </a:p>
        </p:txBody>
      </p:sp>
      <p:sp>
        <p:nvSpPr>
          <p:cNvPr id="9" name="Segnaposto immagine 7">
            <a:extLst>
              <a:ext uri="{FF2B5EF4-FFF2-40B4-BE49-F238E27FC236}">
                <a16:creationId xmlns:a16="http://schemas.microsoft.com/office/drawing/2014/main" id="{3574830F-3B3F-1446-BDDA-C73B1F4D7C03}"/>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
        <p:nvSpPr>
          <p:cNvPr id="4" name="Titolo 6">
            <a:extLst>
              <a:ext uri="{FF2B5EF4-FFF2-40B4-BE49-F238E27FC236}">
                <a16:creationId xmlns:a16="http://schemas.microsoft.com/office/drawing/2014/main" id="{DB7C3A7D-8AC7-6BAE-2956-E4C52F71B87A}"/>
              </a:ext>
            </a:extLst>
          </p:cNvPr>
          <p:cNvSpPr>
            <a:spLocks noGrp="1"/>
          </p:cNvSpPr>
          <p:nvPr>
            <p:ph type="title" hasCustomPrompt="1"/>
          </p:nvPr>
        </p:nvSpPr>
        <p:spPr>
          <a:xfrm>
            <a:off x="5127475" y="165889"/>
            <a:ext cx="5158665"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5218472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s Ligh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7" y="1442067"/>
            <a:ext cx="11187921" cy="4528359"/>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2426" b="0" i="0">
                <a:solidFill>
                  <a:schemeClr val="tx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a:p>
        </p:txBody>
      </p:sp>
      <p:sp>
        <p:nvSpPr>
          <p:cNvPr id="7" name="Segnaposto immagine 7">
            <a:extLst>
              <a:ext uri="{FF2B5EF4-FFF2-40B4-BE49-F238E27FC236}">
                <a16:creationId xmlns:a16="http://schemas.microsoft.com/office/drawing/2014/main" id="{39810F6B-7D04-134A-856D-1FB3EA423BDD}"/>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
        <p:nvSpPr>
          <p:cNvPr id="3" name="Titolo 6">
            <a:extLst>
              <a:ext uri="{FF2B5EF4-FFF2-40B4-BE49-F238E27FC236}">
                <a16:creationId xmlns:a16="http://schemas.microsoft.com/office/drawing/2014/main" id="{F7A9171A-8450-6808-2CE6-CD22213C4364}"/>
              </a:ext>
            </a:extLst>
          </p:cNvPr>
          <p:cNvSpPr>
            <a:spLocks noGrp="1"/>
          </p:cNvSpPr>
          <p:nvPr>
            <p:ph type="title" hasCustomPrompt="1"/>
          </p:nvPr>
        </p:nvSpPr>
        <p:spPr>
          <a:xfrm>
            <a:off x="500297" y="165889"/>
            <a:ext cx="9785843" cy="1026191"/>
          </a:xfrm>
          <a:prstGeom prst="rect">
            <a:avLst/>
          </a:prstGeom>
        </p:spPr>
        <p:txBody>
          <a:bodyPr lIns="0" rIns="0" anchor="ctr">
            <a:noAutofit/>
          </a:bodyPr>
          <a:lstStyle>
            <a:lvl1pPr>
              <a:defRPr sz="2729" b="0" i="0" spc="0">
                <a:solidFill>
                  <a:srgbClr val="010813"/>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22132636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Product Light">
    <p:spTree>
      <p:nvGrpSpPr>
        <p:cNvPr id="1" name=""/>
        <p:cNvGrpSpPr/>
        <p:nvPr/>
      </p:nvGrpSpPr>
      <p:grpSpPr>
        <a:xfrm>
          <a:off x="0" y="0"/>
          <a:ext cx="0" cy="0"/>
          <a:chOff x="0" y="0"/>
          <a:chExt cx="0" cy="0"/>
        </a:xfrm>
      </p:grpSpPr>
      <p:sp>
        <p:nvSpPr>
          <p:cNvPr id="3" name="Segnaposto testo 4">
            <a:extLst>
              <a:ext uri="{FF2B5EF4-FFF2-40B4-BE49-F238E27FC236}">
                <a16:creationId xmlns:a16="http://schemas.microsoft.com/office/drawing/2014/main" id="{01854F2D-1E38-5544-8AE0-50B961061C38}"/>
              </a:ext>
            </a:extLst>
          </p:cNvPr>
          <p:cNvSpPr>
            <a:spLocks noGrp="1"/>
          </p:cNvSpPr>
          <p:nvPr>
            <p:ph type="body" sz="quarter" idx="10" hasCustomPrompt="1"/>
          </p:nvPr>
        </p:nvSpPr>
        <p:spPr>
          <a:xfrm>
            <a:off x="500297" y="0"/>
            <a:ext cx="9754692" cy="1032579"/>
          </a:xfrm>
          <a:prstGeom prst="rect">
            <a:avLst/>
          </a:prstGeom>
        </p:spPr>
        <p:txBody>
          <a:bodyPr lIns="0" tIns="0" rIns="0" bIns="0" anchor="ctr"/>
          <a:lstStyle>
            <a:lvl1pPr marL="0" indent="0">
              <a:buNone/>
              <a:defRPr sz="2729" b="0" i="0">
                <a:solidFill>
                  <a:schemeClr val="tx1"/>
                </a:solidFill>
                <a:latin typeface="+mj-lt"/>
              </a:defRPr>
            </a:lvl1pPr>
          </a:lstStyle>
          <a:p>
            <a:r>
              <a:rPr lang="it-IT"/>
              <a:t>Click To </a:t>
            </a:r>
            <a:r>
              <a:rPr lang="it-IT" err="1"/>
              <a:t>Add</a:t>
            </a:r>
            <a:r>
              <a:rPr lang="it-IT"/>
              <a:t> Title</a:t>
            </a:r>
          </a:p>
        </p:txBody>
      </p:sp>
      <p:sp>
        <p:nvSpPr>
          <p:cNvPr id="8" name="Segnaposto immagine 7">
            <a:extLst>
              <a:ext uri="{FF2B5EF4-FFF2-40B4-BE49-F238E27FC236}">
                <a16:creationId xmlns:a16="http://schemas.microsoft.com/office/drawing/2014/main" id="{32134802-2373-3144-AA33-3965780D69DF}"/>
              </a:ext>
            </a:extLst>
          </p:cNvPr>
          <p:cNvSpPr>
            <a:spLocks noGrp="1"/>
          </p:cNvSpPr>
          <p:nvPr>
            <p:ph type="pic" sz="quarter" idx="12" hasCustomPrompt="1"/>
          </p:nvPr>
        </p:nvSpPr>
        <p:spPr>
          <a:xfrm>
            <a:off x="1755806" y="1032579"/>
            <a:ext cx="8680389" cy="4516716"/>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7" name="Segnaposto immagine 7">
            <a:extLst>
              <a:ext uri="{FF2B5EF4-FFF2-40B4-BE49-F238E27FC236}">
                <a16:creationId xmlns:a16="http://schemas.microsoft.com/office/drawing/2014/main" id="{9304F2FB-C6AD-8B45-96B0-6F186CA11B62}"/>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
        <p:nvSpPr>
          <p:cNvPr id="6" name="Segnaposto testo 5">
            <a:extLst>
              <a:ext uri="{FF2B5EF4-FFF2-40B4-BE49-F238E27FC236}">
                <a16:creationId xmlns:a16="http://schemas.microsoft.com/office/drawing/2014/main" id="{C404F5EA-ACE1-9A4F-8A80-43BCBF003F65}"/>
              </a:ext>
            </a:extLst>
          </p:cNvPr>
          <p:cNvSpPr>
            <a:spLocks noGrp="1"/>
          </p:cNvSpPr>
          <p:nvPr>
            <p:ph type="body" sz="quarter" idx="11" hasCustomPrompt="1"/>
          </p:nvPr>
        </p:nvSpPr>
        <p:spPr>
          <a:xfrm>
            <a:off x="499609" y="5377553"/>
            <a:ext cx="11187922"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Tree>
    <p:extLst>
      <p:ext uri="{BB962C8B-B14F-4D97-AF65-F5344CB8AC3E}">
        <p14:creationId xmlns:p14="http://schemas.microsoft.com/office/powerpoint/2010/main" val="3025672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Left">
    <p:bg>
      <p:bgPr>
        <a:solidFill>
          <a:schemeClr val="bg1"/>
        </a:solidFill>
        <a:effectLst/>
      </p:bgPr>
    </p:bg>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DBAB08B-A554-41DF-0337-E041F32C7CE4}"/>
              </a:ext>
            </a:extLst>
          </p:cNvPr>
          <p:cNvSpPr>
            <a:spLocks noGrp="1"/>
          </p:cNvSpPr>
          <p:nvPr>
            <p:ph type="title" hasCustomPrompt="1"/>
          </p:nvPr>
        </p:nvSpPr>
        <p:spPr>
          <a:xfrm>
            <a:off x="467999" y="287999"/>
            <a:ext cx="11202115" cy="667745"/>
          </a:xfrm>
          <a:prstGeom prst="rect">
            <a:avLst/>
          </a:prstGeom>
        </p:spPr>
        <p:txBody>
          <a:bodyPr/>
          <a:lstStyle>
            <a:lvl1pPr>
              <a:defRPr sz="2400" b="1" i="0">
                <a:solidFill>
                  <a:schemeClr val="tx1"/>
                </a:solidFill>
                <a:latin typeface="Hurme Geometric Sans 1" panose="020B0500020000000000" pitchFamily="34" charset="77"/>
              </a:defRPr>
            </a:lvl1pPr>
          </a:lstStyle>
          <a:p>
            <a:r>
              <a:rPr lang="en-GB"/>
              <a:t>Slide title (</a:t>
            </a:r>
            <a:r>
              <a:rPr lang="fr-CA" err="1"/>
              <a:t>Hurme</a:t>
            </a:r>
            <a:r>
              <a:rPr lang="fr-CA"/>
              <a:t> G</a:t>
            </a:r>
            <a:r>
              <a:rPr lang="en-GB"/>
              <a:t> 24pt or less)</a:t>
            </a:r>
          </a:p>
        </p:txBody>
      </p:sp>
      <p:sp>
        <p:nvSpPr>
          <p:cNvPr id="4" name="Espace réservé du contenu 2">
            <a:extLst>
              <a:ext uri="{FF2B5EF4-FFF2-40B4-BE49-F238E27FC236}">
                <a16:creationId xmlns:a16="http://schemas.microsoft.com/office/drawing/2014/main" id="{6FF86D76-E45C-5115-CC51-CB82ED3B84E5}"/>
              </a:ext>
            </a:extLst>
          </p:cNvPr>
          <p:cNvSpPr>
            <a:spLocks noGrp="1"/>
          </p:cNvSpPr>
          <p:nvPr>
            <p:ph idx="1" hasCustomPrompt="1"/>
          </p:nvPr>
        </p:nvSpPr>
        <p:spPr>
          <a:xfrm>
            <a:off x="5671053" y="1112875"/>
            <a:ext cx="5999061" cy="4959716"/>
          </a:xfrm>
          <a:prstGeom prst="rect">
            <a:avLst/>
          </a:prstGeom>
        </p:spPr>
        <p:txBody>
          <a:bodyPr/>
          <a:lstStyle>
            <a:lvl1pPr marL="182563" indent="-176213">
              <a:buClr>
                <a:schemeClr val="accent2"/>
              </a:buClr>
              <a:buFont typeface="Wingdings" pitchFamily="2" charset="2"/>
              <a:buChar char="§"/>
              <a:tabLst/>
              <a:defRPr sz="1600" b="0" i="0" baseline="0">
                <a:solidFill>
                  <a:schemeClr val="tx1"/>
                </a:solidFill>
                <a:latin typeface="Hurme Geometric Sans 1" panose="020B0500020000000000" pitchFamily="34" charset="77"/>
              </a:defRPr>
            </a:lvl1pPr>
            <a:lvl2pPr>
              <a:buClr>
                <a:schemeClr val="accent2"/>
              </a:buClr>
              <a:buFont typeface="Wingdings" pitchFamily="2" charset="2"/>
              <a:buChar char="§"/>
              <a:defRPr b="0" i="0" baseline="0">
                <a:solidFill>
                  <a:schemeClr val="tx1"/>
                </a:solidFill>
                <a:latin typeface="Hurme Geometric Sans 1" panose="020B0500020000000000" pitchFamily="34" charset="77"/>
              </a:defRPr>
            </a:lvl2pPr>
            <a:lvl3pPr marL="0" indent="6350">
              <a:buClr>
                <a:srgbClr val="0042C3"/>
              </a:buClr>
              <a:buFont typeface="Wingdings" pitchFamily="2" charset="2"/>
              <a:buChar char="§"/>
              <a:tabLst/>
              <a:defRPr baseline="0">
                <a:solidFill>
                  <a:schemeClr val="tx1"/>
                </a:solidFill>
              </a:defRPr>
            </a:lvl3pPr>
            <a:lvl4pPr>
              <a:buClr>
                <a:schemeClr val="accent2"/>
              </a:buClr>
              <a:buFont typeface="Wingdings" pitchFamily="2" charset="2"/>
              <a:buChar char="§"/>
              <a:defRPr b="0" i="0" baseline="0">
                <a:solidFill>
                  <a:schemeClr val="tx1"/>
                </a:solidFill>
                <a:latin typeface="Hurme Geometric Sans 1" panose="020B0500020000000000" pitchFamily="34" charset="77"/>
              </a:defRPr>
            </a:lvl4pPr>
            <a:lvl5pPr>
              <a:buClr>
                <a:srgbClr val="0042C3"/>
              </a:buClr>
              <a:buFont typeface="Wingdings" pitchFamily="2" charset="2"/>
              <a:buNone/>
              <a:defRPr baseline="0">
                <a:solidFill>
                  <a:schemeClr val="tx1"/>
                </a:solidFill>
              </a:defRPr>
            </a:lvl5pPr>
            <a:lvl6pPr marL="358775" indent="-176213">
              <a:buClr>
                <a:schemeClr val="accent2"/>
              </a:buClr>
              <a:buFont typeface="Wingdings" pitchFamily="2" charset="2"/>
              <a:buChar char="§"/>
              <a:tabLst/>
              <a:defRPr b="0" i="0">
                <a:solidFill>
                  <a:schemeClr val="tx1"/>
                </a:solidFill>
                <a:latin typeface="Hurme Geometric Sans 1" panose="020B0500020000000000" pitchFamily="34" charset="77"/>
              </a:defRPr>
            </a:lvl6pPr>
            <a:lvl7pPr marL="444500" indent="0">
              <a:buClr>
                <a:schemeClr val="accent2"/>
              </a:buClr>
              <a:buSzPct val="120000"/>
              <a:buFont typeface="Arial" panose="020B0604020202020204" pitchFamily="34" charset="0"/>
              <a:buNone/>
              <a:tabLst/>
              <a:defRPr sz="1400" b="0" i="0">
                <a:solidFill>
                  <a:schemeClr val="tx1"/>
                </a:solidFill>
                <a:latin typeface="Arial" panose="020B0604020202020204" pitchFamily="34" charset="0"/>
              </a:defRPr>
            </a:lvl7pPr>
            <a:lvl9pPr marL="803275" indent="-176213">
              <a:buClr>
                <a:schemeClr val="accent2"/>
              </a:buClr>
              <a:buSzPct val="90000"/>
              <a:buFont typeface="Courier New" panose="02070309020205020404" pitchFamily="49" charset="0"/>
              <a:buChar char="o"/>
              <a:tabLst/>
              <a:defRPr sz="1200" b="0" i="0">
                <a:solidFill>
                  <a:schemeClr val="tx1"/>
                </a:solidFill>
                <a:latin typeface="Arial" panose="020B0604020202020204" pitchFamily="34" charset="0"/>
              </a:defRPr>
            </a:lvl9pPr>
          </a:lstStyle>
          <a:p>
            <a:pPr lvl="0"/>
            <a:r>
              <a:rPr lang="fr-CA"/>
              <a:t> First level of </a:t>
            </a:r>
            <a:r>
              <a:rPr lang="fr-CA" err="1"/>
              <a:t>text</a:t>
            </a:r>
            <a:r>
              <a:rPr lang="fr-CA"/>
              <a:t> (</a:t>
            </a:r>
            <a:r>
              <a:rPr lang="fr-CA" err="1"/>
              <a:t>Hurme</a:t>
            </a:r>
            <a:r>
              <a:rPr lang="fr-CA"/>
              <a:t> G 16pt.) Click to change the styles of the mask text as required (Bold, Blue…)</a:t>
            </a:r>
          </a:p>
          <a:p>
            <a:pPr lvl="5"/>
            <a:r>
              <a:rPr lang="fr-CA"/>
              <a:t>Second </a:t>
            </a:r>
            <a:r>
              <a:rPr lang="fr-CA" err="1"/>
              <a:t>level</a:t>
            </a:r>
            <a:r>
              <a:rPr lang="fr-CA"/>
              <a:t> (</a:t>
            </a:r>
            <a:r>
              <a:rPr lang="fr-CA" err="1"/>
              <a:t>Hurme</a:t>
            </a:r>
            <a:r>
              <a:rPr lang="fr-CA"/>
              <a:t> G 15pt.)</a:t>
            </a:r>
          </a:p>
          <a:p>
            <a:pPr marL="541338" marR="0" lvl="1" indent="-182563" algn="l" defTabSz="412750" rtl="0" eaLnBrk="1" fontAlgn="auto" latinLnBrk="0" hangingPunct="1">
              <a:lnSpc>
                <a:spcPct val="180000"/>
              </a:lnSpc>
              <a:spcBef>
                <a:spcPts val="0"/>
              </a:spcBef>
              <a:spcAft>
                <a:spcPts val="0"/>
              </a:spcAft>
              <a:buClr>
                <a:srgbClr val="0042C3"/>
              </a:buClr>
              <a:buSzTx/>
              <a:buFont typeface="Arial" panose="020B0604020202020204" pitchFamily="34" charset="0"/>
              <a:buChar char="•"/>
              <a:tabLst/>
              <a:defRPr/>
            </a:pPr>
            <a:r>
              <a:rPr lang="fr-CA"/>
              <a:t>Third </a:t>
            </a:r>
            <a:r>
              <a:rPr lang="fr-CA" err="1"/>
              <a:t>level</a:t>
            </a:r>
            <a:r>
              <a:rPr lang="fr-CA"/>
              <a:t> (</a:t>
            </a:r>
            <a:r>
              <a:rPr lang="fr-CA" err="1"/>
              <a:t>Hurme</a:t>
            </a:r>
            <a:r>
              <a:rPr lang="fr-CA"/>
              <a:t> G 14pt.)</a:t>
            </a:r>
          </a:p>
          <a:p>
            <a:pPr lvl="3"/>
            <a:r>
              <a:rPr lang="fr-CA"/>
              <a:t> </a:t>
            </a:r>
            <a:r>
              <a:rPr lang="fr-CA" err="1"/>
              <a:t>Fourth</a:t>
            </a:r>
            <a:r>
              <a:rPr lang="fr-CA"/>
              <a:t> </a:t>
            </a:r>
            <a:r>
              <a:rPr lang="fr-CA" err="1"/>
              <a:t>level</a:t>
            </a:r>
            <a:r>
              <a:rPr lang="fr-CA"/>
              <a:t>. In </a:t>
            </a:r>
            <a:r>
              <a:rPr lang="fr-CA" err="1"/>
              <a:t>this</a:t>
            </a:r>
            <a:r>
              <a:rPr lang="fr-CA"/>
              <a:t> block </a:t>
            </a:r>
            <a:r>
              <a:rPr lang="fr-CA" err="1"/>
              <a:t>you</a:t>
            </a:r>
            <a:r>
              <a:rPr lang="fr-CA"/>
              <a:t> can insert images, </a:t>
            </a:r>
            <a:r>
              <a:rPr lang="fr-CA" err="1"/>
              <a:t>videos</a:t>
            </a:r>
            <a:r>
              <a:rPr lang="fr-CA"/>
              <a:t>, </a:t>
            </a:r>
            <a:r>
              <a:rPr lang="fr-CA" err="1"/>
              <a:t>pictograms</a:t>
            </a:r>
            <a:r>
              <a:rPr lang="fr-CA"/>
              <a:t>, charts, media and </a:t>
            </a:r>
            <a:r>
              <a:rPr lang="fr-CA" err="1"/>
              <a:t>graphics</a:t>
            </a:r>
            <a:r>
              <a:rPr lang="fr-CA"/>
              <a:t>. Click on the </a:t>
            </a:r>
            <a:r>
              <a:rPr lang="fr-CA" err="1"/>
              <a:t>corresponding</a:t>
            </a:r>
            <a:r>
              <a:rPr lang="fr-CA"/>
              <a:t> </a:t>
            </a:r>
            <a:r>
              <a:rPr lang="fr-CA" err="1"/>
              <a:t>icon</a:t>
            </a:r>
            <a:r>
              <a:rPr lang="fr-CA"/>
              <a:t> </a:t>
            </a:r>
            <a:r>
              <a:rPr lang="fr-CA" err="1"/>
              <a:t>bellow</a:t>
            </a:r>
            <a:r>
              <a:rPr lang="fr-CA"/>
              <a:t>.</a:t>
            </a:r>
          </a:p>
        </p:txBody>
      </p:sp>
      <p:sp>
        <p:nvSpPr>
          <p:cNvPr id="7" name="Espace réservé du texte 12">
            <a:extLst>
              <a:ext uri="{FF2B5EF4-FFF2-40B4-BE49-F238E27FC236}">
                <a16:creationId xmlns:a16="http://schemas.microsoft.com/office/drawing/2014/main" id="{96D576F2-4AF0-4AD2-7919-3DEB1EE89504}"/>
              </a:ext>
            </a:extLst>
          </p:cNvPr>
          <p:cNvSpPr>
            <a:spLocks noGrp="1"/>
          </p:cNvSpPr>
          <p:nvPr>
            <p:ph type="body" sz="quarter" idx="13" hasCustomPrompt="1"/>
          </p:nvPr>
        </p:nvSpPr>
        <p:spPr>
          <a:xfrm>
            <a:off x="468312" y="6120000"/>
            <a:ext cx="11201803" cy="225425"/>
          </a:xfrm>
          <a:prstGeom prst="rect">
            <a:avLst/>
          </a:prstGeom>
        </p:spPr>
        <p:txBody>
          <a:bodyPr>
            <a:noAutofit/>
          </a:bodyPr>
          <a:lstStyle>
            <a:lvl1pPr>
              <a:buFontTx/>
              <a:buNone/>
              <a:defRPr sz="700" b="0" i="0" baseline="0">
                <a:solidFill>
                  <a:schemeClr val="bg1">
                    <a:lumMod val="50000"/>
                  </a:schemeClr>
                </a:solidFill>
                <a:latin typeface="Hurme Geometric Sans 1" panose="020B0500020000000000" pitchFamily="34" charset="77"/>
              </a:defRPr>
            </a:lvl1pPr>
            <a:lvl2pPr>
              <a:defRPr sz="700"/>
            </a:lvl2pPr>
            <a:lvl3pPr>
              <a:defRPr sz="600"/>
            </a:lvl3pPr>
            <a:lvl4pPr>
              <a:defRPr sz="500"/>
            </a:lvl4pPr>
            <a:lvl5pPr>
              <a:defRPr sz="500"/>
            </a:lvl5pPr>
          </a:lstStyle>
          <a:p>
            <a:pPr lvl="0"/>
            <a:r>
              <a:rPr lang="fr-CA"/>
              <a:t>Legend</a:t>
            </a:r>
            <a:endParaRPr lang="fr-FR"/>
          </a:p>
        </p:txBody>
      </p:sp>
      <p:sp>
        <p:nvSpPr>
          <p:cNvPr id="5" name="Espace réservé pour une image  16">
            <a:extLst>
              <a:ext uri="{FF2B5EF4-FFF2-40B4-BE49-F238E27FC236}">
                <a16:creationId xmlns:a16="http://schemas.microsoft.com/office/drawing/2014/main" id="{8A0138FE-C107-1C56-B9C6-40451A49462F}"/>
              </a:ext>
            </a:extLst>
          </p:cNvPr>
          <p:cNvSpPr>
            <a:spLocks noGrp="1"/>
          </p:cNvSpPr>
          <p:nvPr>
            <p:ph type="pic" sz="quarter" idx="16" hasCustomPrompt="1"/>
          </p:nvPr>
        </p:nvSpPr>
        <p:spPr>
          <a:xfrm>
            <a:off x="467999" y="1112875"/>
            <a:ext cx="4954388" cy="4954389"/>
          </a:xfrm>
          <a:prstGeom prst="rect">
            <a:avLst/>
          </a:prstGeom>
          <a:pattFill prst="pct5">
            <a:fgClr>
              <a:schemeClr val="tx1"/>
            </a:fgClr>
            <a:bgClr>
              <a:schemeClr val="bg1"/>
            </a:bgClr>
          </a:pattFill>
        </p:spPr>
        <p:txBody>
          <a:bodyPr anchor="t">
            <a:normAutofit/>
          </a:bodyPr>
          <a:lstStyle>
            <a:lvl1pPr marL="0" indent="0" algn="ctr">
              <a:buFontTx/>
              <a:buNone/>
              <a:defRPr sz="1050" b="0" i="0">
                <a:solidFill>
                  <a:schemeClr val="tx1"/>
                </a:solidFill>
                <a:latin typeface="Hurme Geometric Sans 1" panose="020B0500020000000000" pitchFamily="34" charset="77"/>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de-DE"/>
              <a:t>Drop Image here</a:t>
            </a:r>
          </a:p>
        </p:txBody>
      </p:sp>
      <p:sp>
        <p:nvSpPr>
          <p:cNvPr id="6" name="Numero diapositiva">
            <a:extLst>
              <a:ext uri="{FF2B5EF4-FFF2-40B4-BE49-F238E27FC236}">
                <a16:creationId xmlns:a16="http://schemas.microsoft.com/office/drawing/2014/main" id="{A4E58E12-9D01-D3EC-27F7-D543B98727F9}"/>
              </a:ext>
            </a:extLst>
          </p:cNvPr>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Tree>
    <p:extLst>
      <p:ext uri="{BB962C8B-B14F-4D97-AF65-F5344CB8AC3E}">
        <p14:creationId xmlns:p14="http://schemas.microsoft.com/office/powerpoint/2010/main" val="3832853949"/>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Products Light">
    <p:spTree>
      <p:nvGrpSpPr>
        <p:cNvPr id="1" name=""/>
        <p:cNvGrpSpPr/>
        <p:nvPr/>
      </p:nvGrpSpPr>
      <p:grpSpPr>
        <a:xfrm>
          <a:off x="0" y="0"/>
          <a:ext cx="0" cy="0"/>
          <a:chOff x="0" y="0"/>
          <a:chExt cx="0" cy="0"/>
        </a:xfrm>
      </p:grpSpPr>
      <p:sp>
        <p:nvSpPr>
          <p:cNvPr id="3" name="Segnaposto testo 4">
            <a:extLst>
              <a:ext uri="{FF2B5EF4-FFF2-40B4-BE49-F238E27FC236}">
                <a16:creationId xmlns:a16="http://schemas.microsoft.com/office/drawing/2014/main" id="{01854F2D-1E38-5544-8AE0-50B961061C38}"/>
              </a:ext>
            </a:extLst>
          </p:cNvPr>
          <p:cNvSpPr>
            <a:spLocks noGrp="1"/>
          </p:cNvSpPr>
          <p:nvPr>
            <p:ph type="body" sz="quarter" idx="10" hasCustomPrompt="1"/>
          </p:nvPr>
        </p:nvSpPr>
        <p:spPr>
          <a:xfrm>
            <a:off x="500297" y="0"/>
            <a:ext cx="9754692" cy="1032579"/>
          </a:xfrm>
          <a:prstGeom prst="rect">
            <a:avLst/>
          </a:prstGeom>
        </p:spPr>
        <p:txBody>
          <a:bodyPr lIns="0" tIns="0" rIns="0" bIns="0" anchor="ctr"/>
          <a:lstStyle>
            <a:lvl1pPr marL="0" indent="0">
              <a:buNone/>
              <a:defRPr sz="2729" b="0" i="0">
                <a:solidFill>
                  <a:schemeClr val="tx1"/>
                </a:solidFill>
                <a:latin typeface="+mj-lt"/>
              </a:defRPr>
            </a:lvl1pPr>
          </a:lstStyle>
          <a:p>
            <a:r>
              <a:rPr lang="it-IT"/>
              <a:t>Click To </a:t>
            </a:r>
            <a:r>
              <a:rPr lang="it-IT" err="1"/>
              <a:t>Add</a:t>
            </a:r>
            <a:r>
              <a:rPr lang="it-IT"/>
              <a:t> Title</a:t>
            </a:r>
          </a:p>
        </p:txBody>
      </p:sp>
      <p:sp>
        <p:nvSpPr>
          <p:cNvPr id="6" name="Segnaposto testo 5">
            <a:extLst>
              <a:ext uri="{FF2B5EF4-FFF2-40B4-BE49-F238E27FC236}">
                <a16:creationId xmlns:a16="http://schemas.microsoft.com/office/drawing/2014/main" id="{C404F5EA-ACE1-9A4F-8A80-43BCBF003F65}"/>
              </a:ext>
            </a:extLst>
          </p:cNvPr>
          <p:cNvSpPr>
            <a:spLocks noGrp="1"/>
          </p:cNvSpPr>
          <p:nvPr>
            <p:ph type="body" sz="quarter" idx="11" hasCustomPrompt="1"/>
          </p:nvPr>
        </p:nvSpPr>
        <p:spPr>
          <a:xfrm>
            <a:off x="420186" y="4813429"/>
            <a:ext cx="5859700"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
        <p:nvSpPr>
          <p:cNvPr id="8" name="Segnaposto immagine 7">
            <a:extLst>
              <a:ext uri="{FF2B5EF4-FFF2-40B4-BE49-F238E27FC236}">
                <a16:creationId xmlns:a16="http://schemas.microsoft.com/office/drawing/2014/main" id="{32134802-2373-3144-AA33-3965780D69DF}"/>
              </a:ext>
            </a:extLst>
          </p:cNvPr>
          <p:cNvSpPr>
            <a:spLocks noGrp="1"/>
          </p:cNvSpPr>
          <p:nvPr>
            <p:ph type="pic" sz="quarter" idx="12" hasCustomPrompt="1"/>
          </p:nvPr>
        </p:nvSpPr>
        <p:spPr>
          <a:xfrm>
            <a:off x="420187" y="1677001"/>
            <a:ext cx="5859699" cy="3049711"/>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5" name="Segnaposto immagine 7">
            <a:extLst>
              <a:ext uri="{FF2B5EF4-FFF2-40B4-BE49-F238E27FC236}">
                <a16:creationId xmlns:a16="http://schemas.microsoft.com/office/drawing/2014/main" id="{84345EC1-CFC5-C24A-947B-46F6463E517C}"/>
              </a:ext>
            </a:extLst>
          </p:cNvPr>
          <p:cNvSpPr>
            <a:spLocks noGrp="1"/>
          </p:cNvSpPr>
          <p:nvPr>
            <p:ph type="pic" sz="quarter" idx="13" hasCustomPrompt="1"/>
          </p:nvPr>
        </p:nvSpPr>
        <p:spPr>
          <a:xfrm>
            <a:off x="6020830" y="1677001"/>
            <a:ext cx="5859699" cy="3049711"/>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16" name="Segnaposto testo 5">
            <a:extLst>
              <a:ext uri="{FF2B5EF4-FFF2-40B4-BE49-F238E27FC236}">
                <a16:creationId xmlns:a16="http://schemas.microsoft.com/office/drawing/2014/main" id="{6C37751A-3554-5448-9178-F74BD7661BD9}"/>
              </a:ext>
            </a:extLst>
          </p:cNvPr>
          <p:cNvSpPr>
            <a:spLocks noGrp="1"/>
          </p:cNvSpPr>
          <p:nvPr>
            <p:ph type="body" sz="quarter" idx="14" hasCustomPrompt="1"/>
          </p:nvPr>
        </p:nvSpPr>
        <p:spPr>
          <a:xfrm>
            <a:off x="6020830" y="4813429"/>
            <a:ext cx="5859700"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
        <p:nvSpPr>
          <p:cNvPr id="9" name="Segnaposto immagine 7">
            <a:extLst>
              <a:ext uri="{FF2B5EF4-FFF2-40B4-BE49-F238E27FC236}">
                <a16:creationId xmlns:a16="http://schemas.microsoft.com/office/drawing/2014/main" id="{667D7D01-AD3B-EA4C-93DF-BFB32A291D41}"/>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8428980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Products Light">
    <p:spTree>
      <p:nvGrpSpPr>
        <p:cNvPr id="1" name=""/>
        <p:cNvGrpSpPr/>
        <p:nvPr/>
      </p:nvGrpSpPr>
      <p:grpSpPr>
        <a:xfrm>
          <a:off x="0" y="0"/>
          <a:ext cx="0" cy="0"/>
          <a:chOff x="0" y="0"/>
          <a:chExt cx="0" cy="0"/>
        </a:xfrm>
      </p:grpSpPr>
      <p:sp>
        <p:nvSpPr>
          <p:cNvPr id="3" name="Segnaposto testo 4">
            <a:extLst>
              <a:ext uri="{FF2B5EF4-FFF2-40B4-BE49-F238E27FC236}">
                <a16:creationId xmlns:a16="http://schemas.microsoft.com/office/drawing/2014/main" id="{01854F2D-1E38-5544-8AE0-50B961061C38}"/>
              </a:ext>
            </a:extLst>
          </p:cNvPr>
          <p:cNvSpPr>
            <a:spLocks noGrp="1"/>
          </p:cNvSpPr>
          <p:nvPr>
            <p:ph type="body" sz="quarter" idx="10" hasCustomPrompt="1"/>
          </p:nvPr>
        </p:nvSpPr>
        <p:spPr>
          <a:xfrm>
            <a:off x="500297" y="0"/>
            <a:ext cx="9754692" cy="1032579"/>
          </a:xfrm>
          <a:prstGeom prst="rect">
            <a:avLst/>
          </a:prstGeom>
        </p:spPr>
        <p:txBody>
          <a:bodyPr lIns="0" tIns="0" rIns="0" bIns="0" anchor="ctr"/>
          <a:lstStyle>
            <a:lvl1pPr marL="0" indent="0">
              <a:buNone/>
              <a:defRPr sz="2729" b="0" i="0">
                <a:solidFill>
                  <a:schemeClr val="tx1"/>
                </a:solidFill>
                <a:latin typeface="+mj-lt"/>
              </a:defRPr>
            </a:lvl1pPr>
          </a:lstStyle>
          <a:p>
            <a:r>
              <a:rPr lang="it-IT"/>
              <a:t>Click To </a:t>
            </a:r>
            <a:r>
              <a:rPr lang="it-IT" err="1"/>
              <a:t>Add</a:t>
            </a:r>
            <a:r>
              <a:rPr lang="it-IT"/>
              <a:t> Title</a:t>
            </a:r>
          </a:p>
        </p:txBody>
      </p:sp>
      <p:sp>
        <p:nvSpPr>
          <p:cNvPr id="6" name="Segnaposto testo 5">
            <a:extLst>
              <a:ext uri="{FF2B5EF4-FFF2-40B4-BE49-F238E27FC236}">
                <a16:creationId xmlns:a16="http://schemas.microsoft.com/office/drawing/2014/main" id="{C404F5EA-ACE1-9A4F-8A80-43BCBF003F65}"/>
              </a:ext>
            </a:extLst>
          </p:cNvPr>
          <p:cNvSpPr>
            <a:spLocks noGrp="1"/>
          </p:cNvSpPr>
          <p:nvPr>
            <p:ph type="body" sz="quarter" idx="11" hasCustomPrompt="1"/>
          </p:nvPr>
        </p:nvSpPr>
        <p:spPr>
          <a:xfrm>
            <a:off x="420186" y="4258936"/>
            <a:ext cx="3995250"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
        <p:nvSpPr>
          <p:cNvPr id="8" name="Segnaposto immagine 7">
            <a:extLst>
              <a:ext uri="{FF2B5EF4-FFF2-40B4-BE49-F238E27FC236}">
                <a16:creationId xmlns:a16="http://schemas.microsoft.com/office/drawing/2014/main" id="{32134802-2373-3144-AA33-3965780D69DF}"/>
              </a:ext>
            </a:extLst>
          </p:cNvPr>
          <p:cNvSpPr>
            <a:spLocks noGrp="1" noChangeAspect="1"/>
          </p:cNvSpPr>
          <p:nvPr>
            <p:ph type="pic" sz="quarter" idx="12" hasCustomPrompt="1"/>
          </p:nvPr>
        </p:nvSpPr>
        <p:spPr>
          <a:xfrm>
            <a:off x="420186" y="2026416"/>
            <a:ext cx="3995250" cy="2079349"/>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16" name="Segnaposto testo 5">
            <a:extLst>
              <a:ext uri="{FF2B5EF4-FFF2-40B4-BE49-F238E27FC236}">
                <a16:creationId xmlns:a16="http://schemas.microsoft.com/office/drawing/2014/main" id="{6C37751A-3554-5448-9178-F74BD7661BD9}"/>
              </a:ext>
            </a:extLst>
          </p:cNvPr>
          <p:cNvSpPr>
            <a:spLocks noGrp="1"/>
          </p:cNvSpPr>
          <p:nvPr>
            <p:ph type="body" sz="quarter" idx="14" hasCustomPrompt="1"/>
          </p:nvPr>
        </p:nvSpPr>
        <p:spPr>
          <a:xfrm>
            <a:off x="7830915" y="4258936"/>
            <a:ext cx="4049615"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
        <p:nvSpPr>
          <p:cNvPr id="22" name="Segnaposto immagine 7">
            <a:extLst>
              <a:ext uri="{FF2B5EF4-FFF2-40B4-BE49-F238E27FC236}">
                <a16:creationId xmlns:a16="http://schemas.microsoft.com/office/drawing/2014/main" id="{A5058545-8C49-0A4C-9405-9F89737A9344}"/>
              </a:ext>
            </a:extLst>
          </p:cNvPr>
          <p:cNvSpPr>
            <a:spLocks noGrp="1" noChangeAspect="1"/>
          </p:cNvSpPr>
          <p:nvPr>
            <p:ph type="pic" sz="quarter" idx="15" hasCustomPrompt="1"/>
          </p:nvPr>
        </p:nvSpPr>
        <p:spPr>
          <a:xfrm>
            <a:off x="4134034" y="2026416"/>
            <a:ext cx="3995250" cy="2079349"/>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23" name="Segnaposto immagine 7">
            <a:extLst>
              <a:ext uri="{FF2B5EF4-FFF2-40B4-BE49-F238E27FC236}">
                <a16:creationId xmlns:a16="http://schemas.microsoft.com/office/drawing/2014/main" id="{5121C16A-585B-0D4A-A6F0-D6498233B3E2}"/>
              </a:ext>
            </a:extLst>
          </p:cNvPr>
          <p:cNvSpPr>
            <a:spLocks noGrp="1" noChangeAspect="1"/>
          </p:cNvSpPr>
          <p:nvPr>
            <p:ph type="pic" sz="quarter" idx="16" hasCustomPrompt="1"/>
          </p:nvPr>
        </p:nvSpPr>
        <p:spPr>
          <a:xfrm>
            <a:off x="7830913" y="2026416"/>
            <a:ext cx="3995250" cy="2079349"/>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24" name="Segnaposto testo 5">
            <a:extLst>
              <a:ext uri="{FF2B5EF4-FFF2-40B4-BE49-F238E27FC236}">
                <a16:creationId xmlns:a16="http://schemas.microsoft.com/office/drawing/2014/main" id="{B43997DF-94C6-CF4F-BFB1-A60D703EBD56}"/>
              </a:ext>
            </a:extLst>
          </p:cNvPr>
          <p:cNvSpPr>
            <a:spLocks noGrp="1"/>
          </p:cNvSpPr>
          <p:nvPr>
            <p:ph type="body" sz="quarter" idx="17" hasCustomPrompt="1"/>
          </p:nvPr>
        </p:nvSpPr>
        <p:spPr>
          <a:xfrm>
            <a:off x="4134034" y="4258936"/>
            <a:ext cx="3995250"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
        <p:nvSpPr>
          <p:cNvPr id="10" name="Segnaposto immagine 7">
            <a:extLst>
              <a:ext uri="{FF2B5EF4-FFF2-40B4-BE49-F238E27FC236}">
                <a16:creationId xmlns:a16="http://schemas.microsoft.com/office/drawing/2014/main" id="{49645938-A311-AF48-9051-99FE4C2D0C94}"/>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17856817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 Products Light">
    <p:spTree>
      <p:nvGrpSpPr>
        <p:cNvPr id="1" name=""/>
        <p:cNvGrpSpPr/>
        <p:nvPr/>
      </p:nvGrpSpPr>
      <p:grpSpPr>
        <a:xfrm>
          <a:off x="0" y="0"/>
          <a:ext cx="0" cy="0"/>
          <a:chOff x="0" y="0"/>
          <a:chExt cx="0" cy="0"/>
        </a:xfrm>
      </p:grpSpPr>
      <p:sp>
        <p:nvSpPr>
          <p:cNvPr id="3" name="Segnaposto testo 4">
            <a:extLst>
              <a:ext uri="{FF2B5EF4-FFF2-40B4-BE49-F238E27FC236}">
                <a16:creationId xmlns:a16="http://schemas.microsoft.com/office/drawing/2014/main" id="{01854F2D-1E38-5544-8AE0-50B961061C38}"/>
              </a:ext>
            </a:extLst>
          </p:cNvPr>
          <p:cNvSpPr>
            <a:spLocks noGrp="1"/>
          </p:cNvSpPr>
          <p:nvPr>
            <p:ph type="body" sz="quarter" idx="10" hasCustomPrompt="1"/>
          </p:nvPr>
        </p:nvSpPr>
        <p:spPr>
          <a:xfrm>
            <a:off x="500297" y="0"/>
            <a:ext cx="9754692" cy="1032579"/>
          </a:xfrm>
          <a:prstGeom prst="rect">
            <a:avLst/>
          </a:prstGeom>
        </p:spPr>
        <p:txBody>
          <a:bodyPr lIns="0" tIns="0" rIns="0" bIns="0" anchor="ctr"/>
          <a:lstStyle>
            <a:lvl1pPr marL="0" indent="0">
              <a:buNone/>
              <a:defRPr sz="2729" b="0" i="0">
                <a:solidFill>
                  <a:schemeClr val="tx1"/>
                </a:solidFill>
                <a:latin typeface="+mj-lt"/>
              </a:defRPr>
            </a:lvl1pPr>
          </a:lstStyle>
          <a:p>
            <a:r>
              <a:rPr lang="it-IT"/>
              <a:t>Click To </a:t>
            </a:r>
            <a:r>
              <a:rPr lang="it-IT" err="1"/>
              <a:t>Add</a:t>
            </a:r>
            <a:r>
              <a:rPr lang="it-IT"/>
              <a:t> Title</a:t>
            </a:r>
          </a:p>
        </p:txBody>
      </p:sp>
      <p:sp>
        <p:nvSpPr>
          <p:cNvPr id="6" name="Segnaposto testo 5">
            <a:extLst>
              <a:ext uri="{FF2B5EF4-FFF2-40B4-BE49-F238E27FC236}">
                <a16:creationId xmlns:a16="http://schemas.microsoft.com/office/drawing/2014/main" id="{C404F5EA-ACE1-9A4F-8A80-43BCBF003F65}"/>
              </a:ext>
            </a:extLst>
          </p:cNvPr>
          <p:cNvSpPr>
            <a:spLocks noGrp="1"/>
          </p:cNvSpPr>
          <p:nvPr>
            <p:ph type="body" sz="quarter" idx="11" hasCustomPrompt="1"/>
          </p:nvPr>
        </p:nvSpPr>
        <p:spPr>
          <a:xfrm>
            <a:off x="420186" y="3154591"/>
            <a:ext cx="3995250"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
        <p:nvSpPr>
          <p:cNvPr id="8" name="Segnaposto immagine 7">
            <a:extLst>
              <a:ext uri="{FF2B5EF4-FFF2-40B4-BE49-F238E27FC236}">
                <a16:creationId xmlns:a16="http://schemas.microsoft.com/office/drawing/2014/main" id="{32134802-2373-3144-AA33-3965780D69DF}"/>
              </a:ext>
            </a:extLst>
          </p:cNvPr>
          <p:cNvSpPr>
            <a:spLocks noGrp="1" noChangeAspect="1"/>
          </p:cNvSpPr>
          <p:nvPr>
            <p:ph type="pic" sz="quarter" idx="12" hasCustomPrompt="1"/>
          </p:nvPr>
        </p:nvSpPr>
        <p:spPr>
          <a:xfrm>
            <a:off x="420186" y="922071"/>
            <a:ext cx="3995250" cy="2079349"/>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16" name="Segnaposto testo 5">
            <a:extLst>
              <a:ext uri="{FF2B5EF4-FFF2-40B4-BE49-F238E27FC236}">
                <a16:creationId xmlns:a16="http://schemas.microsoft.com/office/drawing/2014/main" id="{6C37751A-3554-5448-9178-F74BD7661BD9}"/>
              </a:ext>
            </a:extLst>
          </p:cNvPr>
          <p:cNvSpPr>
            <a:spLocks noGrp="1"/>
          </p:cNvSpPr>
          <p:nvPr>
            <p:ph type="body" sz="quarter" idx="14" hasCustomPrompt="1"/>
          </p:nvPr>
        </p:nvSpPr>
        <p:spPr>
          <a:xfrm>
            <a:off x="7830915" y="3154591"/>
            <a:ext cx="4049615"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
        <p:nvSpPr>
          <p:cNvPr id="22" name="Segnaposto immagine 7">
            <a:extLst>
              <a:ext uri="{FF2B5EF4-FFF2-40B4-BE49-F238E27FC236}">
                <a16:creationId xmlns:a16="http://schemas.microsoft.com/office/drawing/2014/main" id="{A5058545-8C49-0A4C-9405-9F89737A9344}"/>
              </a:ext>
            </a:extLst>
          </p:cNvPr>
          <p:cNvSpPr>
            <a:spLocks noGrp="1" noChangeAspect="1"/>
          </p:cNvSpPr>
          <p:nvPr>
            <p:ph type="pic" sz="quarter" idx="15" hasCustomPrompt="1"/>
          </p:nvPr>
        </p:nvSpPr>
        <p:spPr>
          <a:xfrm>
            <a:off x="4134034" y="922071"/>
            <a:ext cx="3995250" cy="2079349"/>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23" name="Segnaposto immagine 7">
            <a:extLst>
              <a:ext uri="{FF2B5EF4-FFF2-40B4-BE49-F238E27FC236}">
                <a16:creationId xmlns:a16="http://schemas.microsoft.com/office/drawing/2014/main" id="{5121C16A-585B-0D4A-A6F0-D6498233B3E2}"/>
              </a:ext>
            </a:extLst>
          </p:cNvPr>
          <p:cNvSpPr>
            <a:spLocks noGrp="1" noChangeAspect="1"/>
          </p:cNvSpPr>
          <p:nvPr>
            <p:ph type="pic" sz="quarter" idx="16" hasCustomPrompt="1"/>
          </p:nvPr>
        </p:nvSpPr>
        <p:spPr>
          <a:xfrm>
            <a:off x="7830913" y="922071"/>
            <a:ext cx="3995250" cy="2079349"/>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24" name="Segnaposto testo 5">
            <a:extLst>
              <a:ext uri="{FF2B5EF4-FFF2-40B4-BE49-F238E27FC236}">
                <a16:creationId xmlns:a16="http://schemas.microsoft.com/office/drawing/2014/main" id="{B43997DF-94C6-CF4F-BFB1-A60D703EBD56}"/>
              </a:ext>
            </a:extLst>
          </p:cNvPr>
          <p:cNvSpPr>
            <a:spLocks noGrp="1"/>
          </p:cNvSpPr>
          <p:nvPr>
            <p:ph type="body" sz="quarter" idx="17" hasCustomPrompt="1"/>
          </p:nvPr>
        </p:nvSpPr>
        <p:spPr>
          <a:xfrm>
            <a:off x="4134034" y="3154591"/>
            <a:ext cx="3995250"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
        <p:nvSpPr>
          <p:cNvPr id="31" name="Segnaposto testo 5">
            <a:extLst>
              <a:ext uri="{FF2B5EF4-FFF2-40B4-BE49-F238E27FC236}">
                <a16:creationId xmlns:a16="http://schemas.microsoft.com/office/drawing/2014/main" id="{EB5B25A5-29A1-E844-9834-289667D99B18}"/>
              </a:ext>
            </a:extLst>
          </p:cNvPr>
          <p:cNvSpPr>
            <a:spLocks noGrp="1"/>
          </p:cNvSpPr>
          <p:nvPr>
            <p:ph type="body" sz="quarter" idx="18" hasCustomPrompt="1"/>
          </p:nvPr>
        </p:nvSpPr>
        <p:spPr>
          <a:xfrm>
            <a:off x="420186" y="5827743"/>
            <a:ext cx="3995250"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
        <p:nvSpPr>
          <p:cNvPr id="32" name="Segnaposto immagine 7">
            <a:extLst>
              <a:ext uri="{FF2B5EF4-FFF2-40B4-BE49-F238E27FC236}">
                <a16:creationId xmlns:a16="http://schemas.microsoft.com/office/drawing/2014/main" id="{B32D24BA-9236-6E4A-A654-439205039296}"/>
              </a:ext>
            </a:extLst>
          </p:cNvPr>
          <p:cNvSpPr>
            <a:spLocks noGrp="1" noChangeAspect="1"/>
          </p:cNvSpPr>
          <p:nvPr>
            <p:ph type="pic" sz="quarter" idx="19" hasCustomPrompt="1"/>
          </p:nvPr>
        </p:nvSpPr>
        <p:spPr>
          <a:xfrm>
            <a:off x="420186" y="3595223"/>
            <a:ext cx="3995250" cy="2079349"/>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33" name="Segnaposto testo 5">
            <a:extLst>
              <a:ext uri="{FF2B5EF4-FFF2-40B4-BE49-F238E27FC236}">
                <a16:creationId xmlns:a16="http://schemas.microsoft.com/office/drawing/2014/main" id="{C4CAA2E6-86B5-DB4F-9671-8BAAC38A8D9B}"/>
              </a:ext>
            </a:extLst>
          </p:cNvPr>
          <p:cNvSpPr>
            <a:spLocks noGrp="1"/>
          </p:cNvSpPr>
          <p:nvPr>
            <p:ph type="body" sz="quarter" idx="20" hasCustomPrompt="1"/>
          </p:nvPr>
        </p:nvSpPr>
        <p:spPr>
          <a:xfrm>
            <a:off x="7830915" y="5827743"/>
            <a:ext cx="4049615"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
        <p:nvSpPr>
          <p:cNvPr id="34" name="Segnaposto immagine 7">
            <a:extLst>
              <a:ext uri="{FF2B5EF4-FFF2-40B4-BE49-F238E27FC236}">
                <a16:creationId xmlns:a16="http://schemas.microsoft.com/office/drawing/2014/main" id="{819CEB75-3B0A-244D-BC6D-AEC5362F59A7}"/>
              </a:ext>
            </a:extLst>
          </p:cNvPr>
          <p:cNvSpPr>
            <a:spLocks noGrp="1" noChangeAspect="1"/>
          </p:cNvSpPr>
          <p:nvPr>
            <p:ph type="pic" sz="quarter" idx="21" hasCustomPrompt="1"/>
          </p:nvPr>
        </p:nvSpPr>
        <p:spPr>
          <a:xfrm>
            <a:off x="4134034" y="3595223"/>
            <a:ext cx="3995250" cy="2079349"/>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35" name="Segnaposto immagine 7">
            <a:extLst>
              <a:ext uri="{FF2B5EF4-FFF2-40B4-BE49-F238E27FC236}">
                <a16:creationId xmlns:a16="http://schemas.microsoft.com/office/drawing/2014/main" id="{ED0E9237-7646-E747-AE9A-1775BE765945}"/>
              </a:ext>
            </a:extLst>
          </p:cNvPr>
          <p:cNvSpPr>
            <a:spLocks noGrp="1" noChangeAspect="1"/>
          </p:cNvSpPr>
          <p:nvPr>
            <p:ph type="pic" sz="quarter" idx="22" hasCustomPrompt="1"/>
          </p:nvPr>
        </p:nvSpPr>
        <p:spPr>
          <a:xfrm>
            <a:off x="7830913" y="3595223"/>
            <a:ext cx="3995250" cy="2079349"/>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36" name="Segnaposto testo 5">
            <a:extLst>
              <a:ext uri="{FF2B5EF4-FFF2-40B4-BE49-F238E27FC236}">
                <a16:creationId xmlns:a16="http://schemas.microsoft.com/office/drawing/2014/main" id="{27419999-128B-AB4C-8C6E-A7EFD0338589}"/>
              </a:ext>
            </a:extLst>
          </p:cNvPr>
          <p:cNvSpPr>
            <a:spLocks noGrp="1"/>
          </p:cNvSpPr>
          <p:nvPr>
            <p:ph type="body" sz="quarter" idx="23" hasCustomPrompt="1"/>
          </p:nvPr>
        </p:nvSpPr>
        <p:spPr>
          <a:xfrm>
            <a:off x="4134034" y="5827743"/>
            <a:ext cx="3995250" cy="186636"/>
          </a:xfrm>
          <a:prstGeom prst="rect">
            <a:avLst/>
          </a:prstGeom>
        </p:spPr>
        <p:txBody>
          <a:bodyPr wrap="square" lIns="0" tIns="0" rIns="0" bIns="0">
            <a:spAutoFit/>
          </a:bodyPr>
          <a:lstStyle>
            <a:lvl1pPr marL="0" indent="0" algn="ctr">
              <a:buNone/>
              <a:defRPr sz="1213">
                <a:solidFill>
                  <a:schemeClr val="tx1"/>
                </a:solidFill>
                <a:latin typeface="+mj-lt"/>
              </a:defRPr>
            </a:lvl1pPr>
          </a:lstStyle>
          <a:p>
            <a:pPr lvl="0"/>
            <a:r>
              <a:rPr lang="it-IT"/>
              <a:t>ADD SKU</a:t>
            </a:r>
          </a:p>
        </p:txBody>
      </p:sp>
      <p:sp>
        <p:nvSpPr>
          <p:cNvPr id="17" name="Segnaposto immagine 7">
            <a:extLst>
              <a:ext uri="{FF2B5EF4-FFF2-40B4-BE49-F238E27FC236}">
                <a16:creationId xmlns:a16="http://schemas.microsoft.com/office/drawing/2014/main" id="{2B2BB935-114A-4D40-8C7A-8F05B2179D5A}"/>
              </a:ext>
            </a:extLst>
          </p:cNvPr>
          <p:cNvSpPr>
            <a:spLocks noGrp="1" noChangeAspect="1"/>
          </p:cNvSpPr>
          <p:nvPr>
            <p:ph type="pic" sz="quarter" idx="24"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0868041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Product + 3 Details Light">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BE3A5687-4DE1-0E4E-8C96-3211BEE2A6CF}"/>
              </a:ext>
            </a:extLst>
          </p:cNvPr>
          <p:cNvSpPr>
            <a:spLocks noGrp="1"/>
          </p:cNvSpPr>
          <p:nvPr>
            <p:ph type="body" sz="quarter" idx="10" hasCustomPrompt="1"/>
          </p:nvPr>
        </p:nvSpPr>
        <p:spPr>
          <a:xfrm>
            <a:off x="500297" y="0"/>
            <a:ext cx="9754692" cy="1032579"/>
          </a:xfrm>
          <a:prstGeom prst="rect">
            <a:avLst/>
          </a:prstGeom>
        </p:spPr>
        <p:txBody>
          <a:bodyPr lIns="0" tIns="0" rIns="0" bIns="0" anchor="ctr"/>
          <a:lstStyle>
            <a:lvl1pPr marL="0" indent="0">
              <a:buNone/>
              <a:defRPr sz="2729" b="0" i="0">
                <a:solidFill>
                  <a:schemeClr val="tx1"/>
                </a:solidFill>
                <a:latin typeface="+mj-lt"/>
              </a:defRPr>
            </a:lvl1pPr>
          </a:lstStyle>
          <a:p>
            <a:r>
              <a:rPr lang="it-IT"/>
              <a:t>Click To </a:t>
            </a:r>
            <a:r>
              <a:rPr lang="it-IT" err="1"/>
              <a:t>Add</a:t>
            </a:r>
            <a:r>
              <a:rPr lang="it-IT"/>
              <a:t> Title</a:t>
            </a:r>
          </a:p>
        </p:txBody>
      </p:sp>
      <p:sp>
        <p:nvSpPr>
          <p:cNvPr id="3" name="Segnaposto immagine 2">
            <a:extLst>
              <a:ext uri="{FF2B5EF4-FFF2-40B4-BE49-F238E27FC236}">
                <a16:creationId xmlns:a16="http://schemas.microsoft.com/office/drawing/2014/main" id="{9541FEE0-672D-E045-B102-D8C8874F7C16}"/>
              </a:ext>
            </a:extLst>
          </p:cNvPr>
          <p:cNvSpPr>
            <a:spLocks noGrp="1"/>
          </p:cNvSpPr>
          <p:nvPr>
            <p:ph type="pic" sz="quarter" idx="11"/>
          </p:nvPr>
        </p:nvSpPr>
        <p:spPr>
          <a:xfrm>
            <a:off x="7620964" y="1211029"/>
            <a:ext cx="1294215" cy="1294124"/>
          </a:xfrm>
          <a:prstGeom prst="roundRect">
            <a:avLst>
              <a:gd name="adj" fmla="val 2507"/>
            </a:avLst>
          </a:prstGeom>
          <a:noFill/>
          <a:ln w="19050">
            <a:solidFill>
              <a:schemeClr val="tx1"/>
            </a:solidFill>
          </a:ln>
        </p:spPr>
        <p:txBody>
          <a:bodyPr/>
          <a:lstStyle>
            <a:lvl1pPr marL="0" indent="0" algn="ctr">
              <a:buNone/>
              <a:defRPr sz="1092">
                <a:solidFill>
                  <a:schemeClr val="tx1"/>
                </a:solidFill>
              </a:defRPr>
            </a:lvl1pPr>
          </a:lstStyle>
          <a:p>
            <a:endParaRPr lang="it-IT"/>
          </a:p>
        </p:txBody>
      </p:sp>
      <p:sp>
        <p:nvSpPr>
          <p:cNvPr id="15" name="Segnaposto immagine 2">
            <a:extLst>
              <a:ext uri="{FF2B5EF4-FFF2-40B4-BE49-F238E27FC236}">
                <a16:creationId xmlns:a16="http://schemas.microsoft.com/office/drawing/2014/main" id="{6CCC05C5-F51F-0C43-BA57-629BA854797D}"/>
              </a:ext>
            </a:extLst>
          </p:cNvPr>
          <p:cNvSpPr>
            <a:spLocks noGrp="1"/>
          </p:cNvSpPr>
          <p:nvPr>
            <p:ph type="pic" sz="quarter" idx="12"/>
          </p:nvPr>
        </p:nvSpPr>
        <p:spPr>
          <a:xfrm>
            <a:off x="7620964" y="2943666"/>
            <a:ext cx="1294215" cy="1294124"/>
          </a:xfrm>
          <a:prstGeom prst="roundRect">
            <a:avLst>
              <a:gd name="adj" fmla="val 3063"/>
            </a:avLst>
          </a:prstGeom>
          <a:noFill/>
          <a:ln w="19050">
            <a:solidFill>
              <a:schemeClr val="tx1"/>
            </a:solidFill>
          </a:ln>
        </p:spPr>
        <p:txBody>
          <a:bodyPr/>
          <a:lstStyle>
            <a:lvl1pPr marL="0" indent="0" algn="ctr">
              <a:buNone/>
              <a:defRPr sz="1092">
                <a:solidFill>
                  <a:schemeClr val="tx1"/>
                </a:solidFill>
              </a:defRPr>
            </a:lvl1pPr>
          </a:lstStyle>
          <a:p>
            <a:endParaRPr lang="it-IT"/>
          </a:p>
        </p:txBody>
      </p:sp>
      <p:sp>
        <p:nvSpPr>
          <p:cNvPr id="16" name="Segnaposto immagine 2">
            <a:extLst>
              <a:ext uri="{FF2B5EF4-FFF2-40B4-BE49-F238E27FC236}">
                <a16:creationId xmlns:a16="http://schemas.microsoft.com/office/drawing/2014/main" id="{68405C44-C68D-F24E-A879-94AEBF9B3EB1}"/>
              </a:ext>
            </a:extLst>
          </p:cNvPr>
          <p:cNvSpPr>
            <a:spLocks noGrp="1"/>
          </p:cNvSpPr>
          <p:nvPr>
            <p:ph type="pic" sz="quarter" idx="13"/>
          </p:nvPr>
        </p:nvSpPr>
        <p:spPr>
          <a:xfrm>
            <a:off x="7620964" y="4676303"/>
            <a:ext cx="1294215" cy="1294124"/>
          </a:xfrm>
          <a:prstGeom prst="roundRect">
            <a:avLst>
              <a:gd name="adj" fmla="val 3620"/>
            </a:avLst>
          </a:prstGeom>
          <a:noFill/>
          <a:ln w="19050">
            <a:solidFill>
              <a:schemeClr val="tx1"/>
            </a:solidFill>
          </a:ln>
        </p:spPr>
        <p:txBody>
          <a:bodyPr/>
          <a:lstStyle>
            <a:lvl1pPr marL="0" indent="0" algn="ctr">
              <a:buNone/>
              <a:defRPr sz="1092">
                <a:solidFill>
                  <a:schemeClr val="tx1"/>
                </a:solidFill>
              </a:defRPr>
            </a:lvl1pPr>
          </a:lstStyle>
          <a:p>
            <a:endParaRPr lang="it-IT"/>
          </a:p>
        </p:txBody>
      </p:sp>
      <p:sp>
        <p:nvSpPr>
          <p:cNvPr id="17" name="Segnaposto testo 16">
            <a:extLst>
              <a:ext uri="{FF2B5EF4-FFF2-40B4-BE49-F238E27FC236}">
                <a16:creationId xmlns:a16="http://schemas.microsoft.com/office/drawing/2014/main" id="{B8643B75-F412-3B49-97C9-3085C5ACF273}"/>
              </a:ext>
            </a:extLst>
          </p:cNvPr>
          <p:cNvSpPr>
            <a:spLocks noGrp="1"/>
          </p:cNvSpPr>
          <p:nvPr>
            <p:ph type="body" sz="quarter" idx="14" hasCustomPrompt="1"/>
          </p:nvPr>
        </p:nvSpPr>
        <p:spPr>
          <a:xfrm>
            <a:off x="9196309" y="1669615"/>
            <a:ext cx="2491027" cy="835539"/>
          </a:xfrm>
          <a:prstGeom prst="rect">
            <a:avLst/>
          </a:prstGeom>
        </p:spPr>
        <p:txBody>
          <a:bodyPr lIns="0" tIns="0" rIns="0" bIns="0" anchor="b"/>
          <a:lstStyle>
            <a:lvl1pPr marL="0" indent="0">
              <a:buNone/>
              <a:defRPr sz="1092">
                <a:solidFill>
                  <a:schemeClr val="tx1"/>
                </a:solidFill>
              </a:defRPr>
            </a:lvl1pPr>
          </a:lstStyle>
          <a:p>
            <a:pPr lvl="0"/>
            <a:r>
              <a:rPr lang="it-IT"/>
              <a:t>Click to </a:t>
            </a:r>
            <a:r>
              <a:rPr lang="it-IT" err="1"/>
              <a:t>add</a:t>
            </a:r>
            <a:r>
              <a:rPr lang="it-IT"/>
              <a:t> text</a:t>
            </a:r>
          </a:p>
        </p:txBody>
      </p:sp>
      <p:sp>
        <p:nvSpPr>
          <p:cNvPr id="18" name="Segnaposto testo 16">
            <a:extLst>
              <a:ext uri="{FF2B5EF4-FFF2-40B4-BE49-F238E27FC236}">
                <a16:creationId xmlns:a16="http://schemas.microsoft.com/office/drawing/2014/main" id="{307CD355-FE52-3B43-AD91-63114FF55C75}"/>
              </a:ext>
            </a:extLst>
          </p:cNvPr>
          <p:cNvSpPr>
            <a:spLocks noGrp="1"/>
          </p:cNvSpPr>
          <p:nvPr>
            <p:ph type="body" sz="quarter" idx="15" hasCustomPrompt="1"/>
          </p:nvPr>
        </p:nvSpPr>
        <p:spPr>
          <a:xfrm>
            <a:off x="9196309" y="3402252"/>
            <a:ext cx="2491027" cy="835539"/>
          </a:xfrm>
          <a:prstGeom prst="rect">
            <a:avLst/>
          </a:prstGeom>
        </p:spPr>
        <p:txBody>
          <a:bodyPr lIns="0" tIns="0" rIns="0" bIns="0" anchor="b"/>
          <a:lstStyle>
            <a:lvl1pPr marL="0" indent="0">
              <a:buNone/>
              <a:defRPr sz="1092">
                <a:solidFill>
                  <a:schemeClr val="tx1"/>
                </a:solidFill>
              </a:defRPr>
            </a:lvl1pPr>
          </a:lstStyle>
          <a:p>
            <a:pPr lvl="0"/>
            <a:r>
              <a:rPr lang="it-IT"/>
              <a:t>Click to </a:t>
            </a:r>
            <a:r>
              <a:rPr lang="it-IT" err="1"/>
              <a:t>add</a:t>
            </a:r>
            <a:r>
              <a:rPr lang="it-IT"/>
              <a:t> text</a:t>
            </a:r>
          </a:p>
        </p:txBody>
      </p:sp>
      <p:sp>
        <p:nvSpPr>
          <p:cNvPr id="19" name="Segnaposto testo 16">
            <a:extLst>
              <a:ext uri="{FF2B5EF4-FFF2-40B4-BE49-F238E27FC236}">
                <a16:creationId xmlns:a16="http://schemas.microsoft.com/office/drawing/2014/main" id="{9A32D311-83F8-CE41-B85C-BCCE5BB1C3C6}"/>
              </a:ext>
            </a:extLst>
          </p:cNvPr>
          <p:cNvSpPr>
            <a:spLocks noGrp="1"/>
          </p:cNvSpPr>
          <p:nvPr>
            <p:ph type="body" sz="quarter" idx="16" hasCustomPrompt="1"/>
          </p:nvPr>
        </p:nvSpPr>
        <p:spPr>
          <a:xfrm>
            <a:off x="9196309" y="5134889"/>
            <a:ext cx="2491027" cy="835539"/>
          </a:xfrm>
          <a:prstGeom prst="rect">
            <a:avLst/>
          </a:prstGeom>
        </p:spPr>
        <p:txBody>
          <a:bodyPr lIns="0" tIns="0" rIns="0" bIns="0" anchor="b"/>
          <a:lstStyle>
            <a:lvl1pPr marL="0" indent="0">
              <a:buNone/>
              <a:defRPr sz="1092">
                <a:solidFill>
                  <a:schemeClr val="tx1"/>
                </a:solidFill>
              </a:defRPr>
            </a:lvl1pPr>
          </a:lstStyle>
          <a:p>
            <a:pPr lvl="0"/>
            <a:r>
              <a:rPr lang="it-IT"/>
              <a:t>Click to </a:t>
            </a:r>
            <a:r>
              <a:rPr lang="it-IT" err="1"/>
              <a:t>add</a:t>
            </a:r>
            <a:r>
              <a:rPr lang="it-IT"/>
              <a:t> text</a:t>
            </a:r>
          </a:p>
        </p:txBody>
      </p:sp>
      <p:sp>
        <p:nvSpPr>
          <p:cNvPr id="22" name="Segnaposto immagine 21">
            <a:extLst>
              <a:ext uri="{FF2B5EF4-FFF2-40B4-BE49-F238E27FC236}">
                <a16:creationId xmlns:a16="http://schemas.microsoft.com/office/drawing/2014/main" id="{A6D9E027-4E3A-3F42-88BB-B7482540EE4D}"/>
              </a:ext>
            </a:extLst>
          </p:cNvPr>
          <p:cNvSpPr>
            <a:spLocks noGrp="1"/>
          </p:cNvSpPr>
          <p:nvPr>
            <p:ph type="pic" sz="quarter" idx="17" hasCustomPrompt="1"/>
          </p:nvPr>
        </p:nvSpPr>
        <p:spPr>
          <a:xfrm>
            <a:off x="412049" y="1728528"/>
            <a:ext cx="7025526" cy="3501601"/>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11" name="Segnaposto immagine 7">
            <a:extLst>
              <a:ext uri="{FF2B5EF4-FFF2-40B4-BE49-F238E27FC236}">
                <a16:creationId xmlns:a16="http://schemas.microsoft.com/office/drawing/2014/main" id="{FEF7B8E0-08C6-F948-8EB5-32F1AEFD94AE}"/>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2952476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Product + 6 Details Light">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BE3A5687-4DE1-0E4E-8C96-3211BEE2A6CF}"/>
              </a:ext>
            </a:extLst>
          </p:cNvPr>
          <p:cNvSpPr>
            <a:spLocks noGrp="1"/>
          </p:cNvSpPr>
          <p:nvPr>
            <p:ph type="body" sz="quarter" idx="10" hasCustomPrompt="1"/>
          </p:nvPr>
        </p:nvSpPr>
        <p:spPr>
          <a:xfrm>
            <a:off x="500298" y="0"/>
            <a:ext cx="9754692" cy="1032579"/>
          </a:xfrm>
          <a:prstGeom prst="rect">
            <a:avLst/>
          </a:prstGeom>
        </p:spPr>
        <p:txBody>
          <a:bodyPr lIns="0" tIns="0" rIns="0" bIns="0" anchor="ctr"/>
          <a:lstStyle>
            <a:lvl1pPr marL="0" indent="0">
              <a:buNone/>
              <a:defRPr sz="2729" b="0" i="0">
                <a:solidFill>
                  <a:schemeClr val="tx1"/>
                </a:solidFill>
                <a:latin typeface="+mj-lt"/>
              </a:defRPr>
            </a:lvl1pPr>
          </a:lstStyle>
          <a:p>
            <a:r>
              <a:rPr lang="it-IT"/>
              <a:t>Click To </a:t>
            </a:r>
            <a:r>
              <a:rPr lang="it-IT" err="1"/>
              <a:t>Add</a:t>
            </a:r>
            <a:r>
              <a:rPr lang="it-IT"/>
              <a:t> Title</a:t>
            </a:r>
          </a:p>
        </p:txBody>
      </p:sp>
      <p:sp>
        <p:nvSpPr>
          <p:cNvPr id="3" name="Segnaposto immagine 2">
            <a:extLst>
              <a:ext uri="{FF2B5EF4-FFF2-40B4-BE49-F238E27FC236}">
                <a16:creationId xmlns:a16="http://schemas.microsoft.com/office/drawing/2014/main" id="{9541FEE0-672D-E045-B102-D8C8874F7C16}"/>
              </a:ext>
            </a:extLst>
          </p:cNvPr>
          <p:cNvSpPr>
            <a:spLocks noGrp="1"/>
          </p:cNvSpPr>
          <p:nvPr>
            <p:ph type="pic" sz="quarter" idx="11" hasCustomPrompt="1"/>
          </p:nvPr>
        </p:nvSpPr>
        <p:spPr>
          <a:xfrm>
            <a:off x="8473743" y="1211030"/>
            <a:ext cx="1294215" cy="1294124"/>
          </a:xfrm>
          <a:prstGeom prst="roundRect">
            <a:avLst>
              <a:gd name="adj" fmla="val 3755"/>
            </a:avLst>
          </a:prstGeom>
          <a:noFill/>
          <a:ln w="19050">
            <a:solidFill>
              <a:schemeClr val="tx1"/>
            </a:solidFill>
          </a:ln>
        </p:spPr>
        <p:txBody>
          <a:bodyPr/>
          <a:lstStyle>
            <a:lvl1pPr marL="0" indent="0" algn="ctr">
              <a:buNone/>
              <a:defRPr sz="1092">
                <a:solidFill>
                  <a:schemeClr val="tx1"/>
                </a:solidFill>
              </a:defRPr>
            </a:lvl1pPr>
          </a:lstStyle>
          <a:p>
            <a:r>
              <a:rPr lang="it-IT" err="1"/>
              <a:t>Asset</a:t>
            </a:r>
            <a:endParaRPr lang="it-IT"/>
          </a:p>
        </p:txBody>
      </p:sp>
      <p:sp>
        <p:nvSpPr>
          <p:cNvPr id="15" name="Segnaposto immagine 2">
            <a:extLst>
              <a:ext uri="{FF2B5EF4-FFF2-40B4-BE49-F238E27FC236}">
                <a16:creationId xmlns:a16="http://schemas.microsoft.com/office/drawing/2014/main" id="{6CCC05C5-F51F-0C43-BA57-629BA854797D}"/>
              </a:ext>
            </a:extLst>
          </p:cNvPr>
          <p:cNvSpPr>
            <a:spLocks noGrp="1"/>
          </p:cNvSpPr>
          <p:nvPr>
            <p:ph type="pic" sz="quarter" idx="12" hasCustomPrompt="1"/>
          </p:nvPr>
        </p:nvSpPr>
        <p:spPr>
          <a:xfrm>
            <a:off x="8473743" y="2943668"/>
            <a:ext cx="1294215" cy="1294124"/>
          </a:xfrm>
          <a:prstGeom prst="roundRect">
            <a:avLst>
              <a:gd name="adj" fmla="val 3192"/>
            </a:avLst>
          </a:prstGeom>
          <a:noFill/>
          <a:ln w="19050">
            <a:solidFill>
              <a:schemeClr val="tx1"/>
            </a:solidFill>
          </a:ln>
        </p:spPr>
        <p:txBody>
          <a:bodyPr/>
          <a:lstStyle>
            <a:lvl1pPr marL="0" indent="0" algn="ctr">
              <a:buNone/>
              <a:defRPr sz="1092">
                <a:solidFill>
                  <a:schemeClr val="tx1"/>
                </a:solidFill>
              </a:defRPr>
            </a:lvl1pPr>
          </a:lstStyle>
          <a:p>
            <a:r>
              <a:rPr lang="it-IT" err="1"/>
              <a:t>Asset</a:t>
            </a:r>
            <a:endParaRPr lang="it-IT"/>
          </a:p>
        </p:txBody>
      </p:sp>
      <p:sp>
        <p:nvSpPr>
          <p:cNvPr id="16" name="Segnaposto immagine 2">
            <a:extLst>
              <a:ext uri="{FF2B5EF4-FFF2-40B4-BE49-F238E27FC236}">
                <a16:creationId xmlns:a16="http://schemas.microsoft.com/office/drawing/2014/main" id="{68405C44-C68D-F24E-A879-94AEBF9B3EB1}"/>
              </a:ext>
            </a:extLst>
          </p:cNvPr>
          <p:cNvSpPr>
            <a:spLocks noGrp="1"/>
          </p:cNvSpPr>
          <p:nvPr>
            <p:ph type="pic" sz="quarter" idx="13" hasCustomPrompt="1"/>
          </p:nvPr>
        </p:nvSpPr>
        <p:spPr>
          <a:xfrm>
            <a:off x="8473743" y="4676305"/>
            <a:ext cx="1294215" cy="1294124"/>
          </a:xfrm>
          <a:prstGeom prst="roundRect">
            <a:avLst>
              <a:gd name="adj" fmla="val 2910"/>
            </a:avLst>
          </a:prstGeom>
          <a:noFill/>
          <a:ln w="19050">
            <a:solidFill>
              <a:schemeClr val="tx1"/>
            </a:solidFill>
          </a:ln>
        </p:spPr>
        <p:txBody>
          <a:bodyPr/>
          <a:lstStyle>
            <a:lvl1pPr marL="0" indent="0" algn="ctr">
              <a:buNone/>
              <a:defRPr sz="1092">
                <a:solidFill>
                  <a:schemeClr val="tx1"/>
                </a:solidFill>
              </a:defRPr>
            </a:lvl1pPr>
          </a:lstStyle>
          <a:p>
            <a:r>
              <a:rPr lang="it-IT" err="1"/>
              <a:t>Asset</a:t>
            </a:r>
            <a:endParaRPr lang="it-IT"/>
          </a:p>
        </p:txBody>
      </p:sp>
      <p:sp>
        <p:nvSpPr>
          <p:cNvPr id="17" name="Segnaposto testo 16">
            <a:extLst>
              <a:ext uri="{FF2B5EF4-FFF2-40B4-BE49-F238E27FC236}">
                <a16:creationId xmlns:a16="http://schemas.microsoft.com/office/drawing/2014/main" id="{B8643B75-F412-3B49-97C9-3085C5ACF273}"/>
              </a:ext>
            </a:extLst>
          </p:cNvPr>
          <p:cNvSpPr>
            <a:spLocks noGrp="1"/>
          </p:cNvSpPr>
          <p:nvPr>
            <p:ph type="body" sz="quarter" idx="14" hasCustomPrompt="1"/>
          </p:nvPr>
        </p:nvSpPr>
        <p:spPr>
          <a:xfrm>
            <a:off x="10048205" y="1669616"/>
            <a:ext cx="1639132" cy="835539"/>
          </a:xfrm>
          <a:prstGeom prst="rect">
            <a:avLst/>
          </a:prstGeom>
        </p:spPr>
        <p:txBody>
          <a:bodyPr lIns="0" tIns="0" rIns="0" bIns="0" anchor="b"/>
          <a:lstStyle>
            <a:lvl1pPr marL="0" indent="0">
              <a:buNone/>
              <a:defRPr sz="970">
                <a:solidFill>
                  <a:schemeClr val="tx1"/>
                </a:solidFill>
              </a:defRPr>
            </a:lvl1pPr>
          </a:lstStyle>
          <a:p>
            <a:pPr lvl="0"/>
            <a:r>
              <a:rPr lang="it-IT"/>
              <a:t>Click to </a:t>
            </a:r>
            <a:r>
              <a:rPr lang="it-IT" err="1"/>
              <a:t>add</a:t>
            </a:r>
            <a:r>
              <a:rPr lang="it-IT"/>
              <a:t> text</a:t>
            </a:r>
          </a:p>
        </p:txBody>
      </p:sp>
      <p:sp>
        <p:nvSpPr>
          <p:cNvPr id="18" name="Segnaposto testo 16">
            <a:extLst>
              <a:ext uri="{FF2B5EF4-FFF2-40B4-BE49-F238E27FC236}">
                <a16:creationId xmlns:a16="http://schemas.microsoft.com/office/drawing/2014/main" id="{307CD355-FE52-3B43-AD91-63114FF55C75}"/>
              </a:ext>
            </a:extLst>
          </p:cNvPr>
          <p:cNvSpPr>
            <a:spLocks noGrp="1"/>
          </p:cNvSpPr>
          <p:nvPr>
            <p:ph type="body" sz="quarter" idx="15" hasCustomPrompt="1"/>
          </p:nvPr>
        </p:nvSpPr>
        <p:spPr>
          <a:xfrm>
            <a:off x="10048205" y="3402253"/>
            <a:ext cx="1639132" cy="835539"/>
          </a:xfrm>
          <a:prstGeom prst="rect">
            <a:avLst/>
          </a:prstGeom>
        </p:spPr>
        <p:txBody>
          <a:bodyPr lIns="0" tIns="0" rIns="0" bIns="0" anchor="b"/>
          <a:lstStyle>
            <a:lvl1pPr marL="0" indent="0">
              <a:buNone/>
              <a:defRPr sz="970">
                <a:solidFill>
                  <a:schemeClr val="tx1"/>
                </a:solidFill>
              </a:defRPr>
            </a:lvl1pPr>
          </a:lstStyle>
          <a:p>
            <a:pPr lvl="0"/>
            <a:r>
              <a:rPr lang="it-IT"/>
              <a:t>Click to </a:t>
            </a:r>
            <a:r>
              <a:rPr lang="it-IT" err="1"/>
              <a:t>add</a:t>
            </a:r>
            <a:r>
              <a:rPr lang="it-IT"/>
              <a:t> text</a:t>
            </a:r>
          </a:p>
        </p:txBody>
      </p:sp>
      <p:sp>
        <p:nvSpPr>
          <p:cNvPr id="19" name="Segnaposto testo 16">
            <a:extLst>
              <a:ext uri="{FF2B5EF4-FFF2-40B4-BE49-F238E27FC236}">
                <a16:creationId xmlns:a16="http://schemas.microsoft.com/office/drawing/2014/main" id="{9A32D311-83F8-CE41-B85C-BCCE5BB1C3C6}"/>
              </a:ext>
            </a:extLst>
          </p:cNvPr>
          <p:cNvSpPr>
            <a:spLocks noGrp="1"/>
          </p:cNvSpPr>
          <p:nvPr>
            <p:ph type="body" sz="quarter" idx="16" hasCustomPrompt="1"/>
          </p:nvPr>
        </p:nvSpPr>
        <p:spPr>
          <a:xfrm>
            <a:off x="10048205" y="5134890"/>
            <a:ext cx="1639132" cy="835539"/>
          </a:xfrm>
          <a:prstGeom prst="rect">
            <a:avLst/>
          </a:prstGeom>
        </p:spPr>
        <p:txBody>
          <a:bodyPr lIns="0" tIns="0" rIns="0" bIns="0" anchor="b"/>
          <a:lstStyle>
            <a:lvl1pPr marL="0" indent="0">
              <a:buNone/>
              <a:defRPr sz="970">
                <a:solidFill>
                  <a:schemeClr val="tx1"/>
                </a:solidFill>
              </a:defRPr>
            </a:lvl1pPr>
          </a:lstStyle>
          <a:p>
            <a:pPr lvl="0"/>
            <a:r>
              <a:rPr lang="it-IT"/>
              <a:t>Click to </a:t>
            </a:r>
            <a:r>
              <a:rPr lang="it-IT" err="1"/>
              <a:t>add</a:t>
            </a:r>
            <a:r>
              <a:rPr lang="it-IT"/>
              <a:t> text</a:t>
            </a:r>
          </a:p>
        </p:txBody>
      </p:sp>
      <p:sp>
        <p:nvSpPr>
          <p:cNvPr id="26" name="Segnaposto immagine 2">
            <a:extLst>
              <a:ext uri="{FF2B5EF4-FFF2-40B4-BE49-F238E27FC236}">
                <a16:creationId xmlns:a16="http://schemas.microsoft.com/office/drawing/2014/main" id="{B3CE21FF-D83E-1D45-BA55-139B2B351422}"/>
              </a:ext>
            </a:extLst>
          </p:cNvPr>
          <p:cNvSpPr>
            <a:spLocks noGrp="1"/>
          </p:cNvSpPr>
          <p:nvPr>
            <p:ph type="pic" sz="quarter" idx="17" hasCustomPrompt="1"/>
          </p:nvPr>
        </p:nvSpPr>
        <p:spPr>
          <a:xfrm>
            <a:off x="4978133" y="1211030"/>
            <a:ext cx="1294215" cy="1294124"/>
          </a:xfrm>
          <a:prstGeom prst="roundRect">
            <a:avLst>
              <a:gd name="adj" fmla="val 2651"/>
            </a:avLst>
          </a:prstGeom>
          <a:noFill/>
          <a:ln w="19050">
            <a:solidFill>
              <a:schemeClr val="tx1"/>
            </a:solidFill>
          </a:ln>
        </p:spPr>
        <p:txBody>
          <a:bodyPr/>
          <a:lstStyle>
            <a:lvl1pPr marL="0" indent="0" algn="ctr">
              <a:buNone/>
              <a:defRPr sz="1092">
                <a:solidFill>
                  <a:schemeClr val="tx1"/>
                </a:solidFill>
              </a:defRPr>
            </a:lvl1pPr>
          </a:lstStyle>
          <a:p>
            <a:r>
              <a:rPr lang="it-IT" err="1"/>
              <a:t>Asset</a:t>
            </a:r>
            <a:endParaRPr lang="it-IT"/>
          </a:p>
        </p:txBody>
      </p:sp>
      <p:sp>
        <p:nvSpPr>
          <p:cNvPr id="27" name="Segnaposto immagine 2">
            <a:extLst>
              <a:ext uri="{FF2B5EF4-FFF2-40B4-BE49-F238E27FC236}">
                <a16:creationId xmlns:a16="http://schemas.microsoft.com/office/drawing/2014/main" id="{3AAF7583-C009-7647-BCCD-08AB2E6007AD}"/>
              </a:ext>
            </a:extLst>
          </p:cNvPr>
          <p:cNvSpPr>
            <a:spLocks noGrp="1"/>
          </p:cNvSpPr>
          <p:nvPr>
            <p:ph type="pic" sz="quarter" idx="18" hasCustomPrompt="1"/>
          </p:nvPr>
        </p:nvSpPr>
        <p:spPr>
          <a:xfrm>
            <a:off x="4978133" y="2943668"/>
            <a:ext cx="1294215" cy="1294124"/>
          </a:xfrm>
          <a:prstGeom prst="roundRect">
            <a:avLst>
              <a:gd name="adj" fmla="val 4601"/>
            </a:avLst>
          </a:prstGeom>
          <a:noFill/>
          <a:ln w="19050">
            <a:solidFill>
              <a:schemeClr val="tx1"/>
            </a:solidFill>
          </a:ln>
        </p:spPr>
        <p:txBody>
          <a:bodyPr/>
          <a:lstStyle>
            <a:lvl1pPr marL="0" indent="0" algn="ctr">
              <a:buNone/>
              <a:defRPr sz="1092">
                <a:solidFill>
                  <a:schemeClr val="tx1"/>
                </a:solidFill>
              </a:defRPr>
            </a:lvl1pPr>
          </a:lstStyle>
          <a:p>
            <a:r>
              <a:rPr lang="it-IT" err="1"/>
              <a:t>Asset</a:t>
            </a:r>
            <a:endParaRPr lang="it-IT"/>
          </a:p>
        </p:txBody>
      </p:sp>
      <p:sp>
        <p:nvSpPr>
          <p:cNvPr id="28" name="Segnaposto immagine 2">
            <a:extLst>
              <a:ext uri="{FF2B5EF4-FFF2-40B4-BE49-F238E27FC236}">
                <a16:creationId xmlns:a16="http://schemas.microsoft.com/office/drawing/2014/main" id="{4272B04B-E546-0F43-9A26-725EBCCF94FD}"/>
              </a:ext>
            </a:extLst>
          </p:cNvPr>
          <p:cNvSpPr>
            <a:spLocks noGrp="1"/>
          </p:cNvSpPr>
          <p:nvPr>
            <p:ph type="pic" sz="quarter" idx="19" hasCustomPrompt="1"/>
          </p:nvPr>
        </p:nvSpPr>
        <p:spPr>
          <a:xfrm>
            <a:off x="4978133" y="4676305"/>
            <a:ext cx="1294215" cy="1294124"/>
          </a:xfrm>
          <a:prstGeom prst="roundRect">
            <a:avLst>
              <a:gd name="adj" fmla="val 4883"/>
            </a:avLst>
          </a:prstGeom>
          <a:noFill/>
          <a:ln w="19050">
            <a:solidFill>
              <a:schemeClr val="tx1"/>
            </a:solidFill>
          </a:ln>
        </p:spPr>
        <p:txBody>
          <a:bodyPr/>
          <a:lstStyle>
            <a:lvl1pPr marL="0" indent="0" algn="ctr">
              <a:buNone/>
              <a:defRPr sz="1092">
                <a:solidFill>
                  <a:schemeClr val="tx1"/>
                </a:solidFill>
              </a:defRPr>
            </a:lvl1pPr>
          </a:lstStyle>
          <a:p>
            <a:r>
              <a:rPr lang="it-IT" err="1"/>
              <a:t>Asset</a:t>
            </a:r>
            <a:endParaRPr lang="it-IT"/>
          </a:p>
        </p:txBody>
      </p:sp>
      <p:sp>
        <p:nvSpPr>
          <p:cNvPr id="29" name="Segnaposto testo 16">
            <a:extLst>
              <a:ext uri="{FF2B5EF4-FFF2-40B4-BE49-F238E27FC236}">
                <a16:creationId xmlns:a16="http://schemas.microsoft.com/office/drawing/2014/main" id="{3B618A8A-AC9D-4D4E-89AF-C9A474D95E4F}"/>
              </a:ext>
            </a:extLst>
          </p:cNvPr>
          <p:cNvSpPr>
            <a:spLocks noGrp="1"/>
          </p:cNvSpPr>
          <p:nvPr>
            <p:ph type="body" sz="quarter" idx="20" hasCustomPrompt="1"/>
          </p:nvPr>
        </p:nvSpPr>
        <p:spPr>
          <a:xfrm>
            <a:off x="6552597" y="1669616"/>
            <a:ext cx="1639132" cy="835539"/>
          </a:xfrm>
          <a:prstGeom prst="rect">
            <a:avLst/>
          </a:prstGeom>
        </p:spPr>
        <p:txBody>
          <a:bodyPr lIns="0" tIns="0" rIns="0" bIns="0" anchor="b"/>
          <a:lstStyle>
            <a:lvl1pPr marL="0" indent="0">
              <a:buNone/>
              <a:defRPr sz="970">
                <a:solidFill>
                  <a:schemeClr val="tx1"/>
                </a:solidFill>
              </a:defRPr>
            </a:lvl1pPr>
          </a:lstStyle>
          <a:p>
            <a:pPr lvl="0"/>
            <a:r>
              <a:rPr lang="it-IT"/>
              <a:t>Click to </a:t>
            </a:r>
            <a:r>
              <a:rPr lang="it-IT" err="1"/>
              <a:t>add</a:t>
            </a:r>
            <a:r>
              <a:rPr lang="it-IT"/>
              <a:t> text</a:t>
            </a:r>
          </a:p>
        </p:txBody>
      </p:sp>
      <p:sp>
        <p:nvSpPr>
          <p:cNvPr id="30" name="Segnaposto testo 16">
            <a:extLst>
              <a:ext uri="{FF2B5EF4-FFF2-40B4-BE49-F238E27FC236}">
                <a16:creationId xmlns:a16="http://schemas.microsoft.com/office/drawing/2014/main" id="{BEA67C0B-3F55-8042-8076-832970139AAE}"/>
              </a:ext>
            </a:extLst>
          </p:cNvPr>
          <p:cNvSpPr>
            <a:spLocks noGrp="1"/>
          </p:cNvSpPr>
          <p:nvPr>
            <p:ph type="body" sz="quarter" idx="21" hasCustomPrompt="1"/>
          </p:nvPr>
        </p:nvSpPr>
        <p:spPr>
          <a:xfrm>
            <a:off x="6552595" y="3402253"/>
            <a:ext cx="1639132" cy="835539"/>
          </a:xfrm>
          <a:prstGeom prst="rect">
            <a:avLst/>
          </a:prstGeom>
        </p:spPr>
        <p:txBody>
          <a:bodyPr lIns="0" tIns="0" rIns="0" bIns="0" anchor="b"/>
          <a:lstStyle>
            <a:lvl1pPr marL="0" indent="0">
              <a:buNone/>
              <a:defRPr sz="970">
                <a:solidFill>
                  <a:schemeClr val="tx1"/>
                </a:solidFill>
              </a:defRPr>
            </a:lvl1pPr>
          </a:lstStyle>
          <a:p>
            <a:pPr lvl="0"/>
            <a:r>
              <a:rPr lang="it-IT"/>
              <a:t>Click to </a:t>
            </a:r>
            <a:r>
              <a:rPr lang="it-IT" err="1"/>
              <a:t>add</a:t>
            </a:r>
            <a:r>
              <a:rPr lang="it-IT"/>
              <a:t> text</a:t>
            </a:r>
          </a:p>
        </p:txBody>
      </p:sp>
      <p:sp>
        <p:nvSpPr>
          <p:cNvPr id="31" name="Segnaposto testo 16">
            <a:extLst>
              <a:ext uri="{FF2B5EF4-FFF2-40B4-BE49-F238E27FC236}">
                <a16:creationId xmlns:a16="http://schemas.microsoft.com/office/drawing/2014/main" id="{70A2505B-BFAD-044E-8BC2-06DB18D7F9EB}"/>
              </a:ext>
            </a:extLst>
          </p:cNvPr>
          <p:cNvSpPr>
            <a:spLocks noGrp="1"/>
          </p:cNvSpPr>
          <p:nvPr>
            <p:ph type="body" sz="quarter" idx="22" hasCustomPrompt="1"/>
          </p:nvPr>
        </p:nvSpPr>
        <p:spPr>
          <a:xfrm>
            <a:off x="6552595" y="5134890"/>
            <a:ext cx="1639132" cy="835539"/>
          </a:xfrm>
          <a:prstGeom prst="rect">
            <a:avLst/>
          </a:prstGeom>
        </p:spPr>
        <p:txBody>
          <a:bodyPr lIns="0" tIns="0" rIns="0" bIns="0" anchor="b"/>
          <a:lstStyle>
            <a:lvl1pPr marL="0" indent="0">
              <a:buNone/>
              <a:defRPr sz="970">
                <a:solidFill>
                  <a:schemeClr val="tx1"/>
                </a:solidFill>
              </a:defRPr>
            </a:lvl1pPr>
          </a:lstStyle>
          <a:p>
            <a:pPr lvl="0"/>
            <a:r>
              <a:rPr lang="it-IT"/>
              <a:t>Click to </a:t>
            </a:r>
            <a:r>
              <a:rPr lang="it-IT" err="1"/>
              <a:t>add</a:t>
            </a:r>
            <a:r>
              <a:rPr lang="it-IT"/>
              <a:t> text</a:t>
            </a:r>
          </a:p>
        </p:txBody>
      </p:sp>
      <p:sp>
        <p:nvSpPr>
          <p:cNvPr id="32" name="Segnaposto immagine 21">
            <a:extLst>
              <a:ext uri="{FF2B5EF4-FFF2-40B4-BE49-F238E27FC236}">
                <a16:creationId xmlns:a16="http://schemas.microsoft.com/office/drawing/2014/main" id="{AC4C814F-9C85-E245-8B4F-9E21826711F8}"/>
              </a:ext>
            </a:extLst>
          </p:cNvPr>
          <p:cNvSpPr>
            <a:spLocks noGrp="1" noChangeAspect="1"/>
          </p:cNvSpPr>
          <p:nvPr>
            <p:ph type="pic" sz="quarter" idx="23" hasCustomPrompt="1"/>
          </p:nvPr>
        </p:nvSpPr>
        <p:spPr>
          <a:xfrm>
            <a:off x="-98031" y="2134200"/>
            <a:ext cx="5076424" cy="2530147"/>
          </a:xfrm>
          <a:prstGeom prst="rect">
            <a:avLst/>
          </a:prstGeom>
        </p:spPr>
        <p:txBody>
          <a:bodyPr/>
          <a:lstStyle>
            <a:lvl1pPr marL="0" indent="0" algn="ctr">
              <a:buNone/>
              <a:defRPr sz="1213">
                <a:solidFill>
                  <a:schemeClr val="tx1"/>
                </a:solidFill>
              </a:defRPr>
            </a:lvl1pPr>
          </a:lstStyle>
          <a:p>
            <a:r>
              <a:rPr lang="it-IT" err="1"/>
              <a:t>Asset</a:t>
            </a:r>
            <a:endParaRPr lang="it-IT"/>
          </a:p>
        </p:txBody>
      </p:sp>
      <p:sp>
        <p:nvSpPr>
          <p:cNvPr id="21" name="Segnaposto immagine 7">
            <a:extLst>
              <a:ext uri="{FF2B5EF4-FFF2-40B4-BE49-F238E27FC236}">
                <a16:creationId xmlns:a16="http://schemas.microsoft.com/office/drawing/2014/main" id="{8F8F39C1-66A3-914C-BDBA-5E0D5000B348}"/>
              </a:ext>
            </a:extLst>
          </p:cNvPr>
          <p:cNvSpPr>
            <a:spLocks noGrp="1" noChangeAspect="1"/>
          </p:cNvSpPr>
          <p:nvPr>
            <p:ph type="pic" sz="quarter" idx="24" hasCustomPrompt="1"/>
          </p:nvPr>
        </p:nvSpPr>
        <p:spPr>
          <a:xfrm>
            <a:off x="10254990" y="373830"/>
            <a:ext cx="1424244" cy="860298"/>
          </a:xfrm>
          <a:prstGeom prst="rect">
            <a:avLst/>
          </a:prstGeom>
        </p:spPr>
        <p:txBody>
          <a:bodyPr/>
          <a:lstStyle>
            <a:lvl1pPr marL="0" indent="0" algn="r">
              <a:buNone/>
              <a:defRPr sz="1213">
                <a:solidFill>
                  <a:schemeClr val="tx1"/>
                </a:solidFill>
              </a:defRPr>
            </a:lvl1pPr>
          </a:lstStyle>
          <a:p>
            <a:r>
              <a:rPr lang="it-IT"/>
              <a:t>Logo</a:t>
            </a:r>
          </a:p>
        </p:txBody>
      </p:sp>
    </p:spTree>
    <p:extLst>
      <p:ext uri="{BB962C8B-B14F-4D97-AF65-F5344CB8AC3E}">
        <p14:creationId xmlns:p14="http://schemas.microsoft.com/office/powerpoint/2010/main" val="1841690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reserve="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783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resentation Title Dark">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021F20E-B1C0-5E4C-8831-BB475458E729}"/>
              </a:ext>
            </a:extLst>
          </p:cNvPr>
          <p:cNvSpPr>
            <a:spLocks noGrp="1"/>
          </p:cNvSpPr>
          <p:nvPr>
            <p:ph type="sldNum" sz="quarter" idx="11"/>
          </p:nvPr>
        </p:nvSpPr>
        <p:spPr>
          <a:xfrm>
            <a:off x="8884061" y="6505475"/>
            <a:ext cx="2804160" cy="186636"/>
          </a:xfrm>
          <a:prstGeom prst="rect">
            <a:avLst/>
          </a:prstGeom>
        </p:spPr>
        <p:txBody>
          <a:bodyPr/>
          <a:lstStyle/>
          <a:p>
            <a:fld id="{B6F15528-21DE-4FAA-801E-634DDDAF4B2B}" type="slidenum">
              <a:rPr lang="it-IT" smtClean="0"/>
              <a:pPr/>
              <a:t>‹#›</a:t>
            </a:fld>
            <a:endParaRPr lang="it-IT"/>
          </a:p>
        </p:txBody>
      </p:sp>
      <p:sp>
        <p:nvSpPr>
          <p:cNvPr id="10" name="Segnaposto testo 9">
            <a:extLst>
              <a:ext uri="{FF2B5EF4-FFF2-40B4-BE49-F238E27FC236}">
                <a16:creationId xmlns:a16="http://schemas.microsoft.com/office/drawing/2014/main" id="{BE2E6554-FF3D-2C42-8C4A-DEEF958F2880}"/>
              </a:ext>
            </a:extLst>
          </p:cNvPr>
          <p:cNvSpPr>
            <a:spLocks noGrp="1"/>
          </p:cNvSpPr>
          <p:nvPr>
            <p:ph type="body" sz="quarter" idx="12" hasCustomPrompt="1"/>
          </p:nvPr>
        </p:nvSpPr>
        <p:spPr>
          <a:xfrm>
            <a:off x="496817" y="443285"/>
            <a:ext cx="3789301" cy="149309"/>
          </a:xfrm>
          <a:prstGeom prst="rect">
            <a:avLst/>
          </a:prstGeom>
        </p:spPr>
        <p:txBody>
          <a:bodyPr wrap="square" lIns="0" tIns="0" rIns="0" bIns="0">
            <a:spAutoFit/>
          </a:bodyPr>
          <a:lstStyle>
            <a:lvl1pPr>
              <a:defRPr sz="970">
                <a:solidFill>
                  <a:srgbClr val="F9F9F9"/>
                </a:solidFill>
              </a:defRPr>
            </a:lvl1pPr>
          </a:lstStyle>
          <a:p>
            <a:pPr lvl="0"/>
            <a:r>
              <a:rPr lang="it-IT"/>
              <a:t>PRESENTATION TITLE</a:t>
            </a:r>
          </a:p>
        </p:txBody>
      </p:sp>
      <p:sp>
        <p:nvSpPr>
          <p:cNvPr id="11" name="Segnaposto testo 9">
            <a:extLst>
              <a:ext uri="{FF2B5EF4-FFF2-40B4-BE49-F238E27FC236}">
                <a16:creationId xmlns:a16="http://schemas.microsoft.com/office/drawing/2014/main" id="{422E2BC9-95F6-AD40-8A5F-C09011FCEB16}"/>
              </a:ext>
            </a:extLst>
          </p:cNvPr>
          <p:cNvSpPr>
            <a:spLocks noGrp="1"/>
          </p:cNvSpPr>
          <p:nvPr>
            <p:ph type="body" sz="quarter" idx="13" hasCustomPrompt="1"/>
          </p:nvPr>
        </p:nvSpPr>
        <p:spPr>
          <a:xfrm>
            <a:off x="7898919" y="443285"/>
            <a:ext cx="3789301" cy="149309"/>
          </a:xfrm>
          <a:prstGeom prst="rect">
            <a:avLst/>
          </a:prstGeom>
        </p:spPr>
        <p:txBody>
          <a:bodyPr wrap="square" lIns="0" tIns="0" rIns="0" bIns="0">
            <a:spAutoFit/>
          </a:bodyPr>
          <a:lstStyle>
            <a:lvl1pPr algn="r">
              <a:defRPr sz="970">
                <a:solidFill>
                  <a:srgbClr val="F9F9F9"/>
                </a:solidFill>
              </a:defRPr>
            </a:lvl1pPr>
          </a:lstStyle>
          <a:p>
            <a:pPr lvl="0"/>
            <a:r>
              <a:rPr lang="it-IT"/>
              <a:t>DATE, PLACE</a:t>
            </a:r>
          </a:p>
        </p:txBody>
      </p:sp>
      <p:sp>
        <p:nvSpPr>
          <p:cNvPr id="13" name="Segnaposto testo 12">
            <a:extLst>
              <a:ext uri="{FF2B5EF4-FFF2-40B4-BE49-F238E27FC236}">
                <a16:creationId xmlns:a16="http://schemas.microsoft.com/office/drawing/2014/main" id="{34D103B5-B9E7-3E43-8C9C-6CE10D671FB0}"/>
              </a:ext>
            </a:extLst>
          </p:cNvPr>
          <p:cNvSpPr>
            <a:spLocks noGrp="1"/>
          </p:cNvSpPr>
          <p:nvPr>
            <p:ph type="body" sz="quarter" idx="14" hasCustomPrompt="1"/>
          </p:nvPr>
        </p:nvSpPr>
        <p:spPr>
          <a:xfrm>
            <a:off x="496817" y="638801"/>
            <a:ext cx="11198367" cy="5608873"/>
          </a:xfrm>
          <a:prstGeom prst="rect">
            <a:avLst/>
          </a:prstGeom>
        </p:spPr>
        <p:txBody>
          <a:bodyPr lIns="0" tIns="0" rIns="0" bIns="0" anchor="ctr"/>
          <a:lstStyle>
            <a:lvl1pPr>
              <a:defRPr sz="3032" spc="0">
                <a:solidFill>
                  <a:srgbClr val="F9F9F9"/>
                </a:solidFill>
                <a:latin typeface="+mj-lt"/>
              </a:defRPr>
            </a:lvl1pPr>
          </a:lstStyle>
          <a:p>
            <a:pPr lvl="0"/>
            <a:r>
              <a:rPr lang="it-IT"/>
              <a:t>CLICK TO ADD TITLE</a:t>
            </a:r>
          </a:p>
        </p:txBody>
      </p:sp>
    </p:spTree>
    <p:extLst>
      <p:ext uri="{BB962C8B-B14F-4D97-AF65-F5344CB8AC3E}">
        <p14:creationId xmlns:p14="http://schemas.microsoft.com/office/powerpoint/2010/main" val="31344242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ext 2 Dark">
    <p:bg>
      <p:bgPr>
        <a:solidFill>
          <a:srgbClr val="010813"/>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2" y="6505476"/>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2" name="Holder 3">
            <a:extLst>
              <a:ext uri="{FF2B5EF4-FFF2-40B4-BE49-F238E27FC236}">
                <a16:creationId xmlns:a16="http://schemas.microsoft.com/office/drawing/2014/main" id="{98CD3DD1-7825-3E43-B0BB-D0163E90E65C}"/>
              </a:ext>
            </a:extLst>
          </p:cNvPr>
          <p:cNvSpPr>
            <a:spLocks noGrp="1"/>
          </p:cNvSpPr>
          <p:nvPr>
            <p:ph type="body" idx="10" hasCustomPrompt="1"/>
          </p:nvPr>
        </p:nvSpPr>
        <p:spPr>
          <a:xfrm>
            <a:off x="500298" y="1442068"/>
            <a:ext cx="11187921" cy="4104788"/>
          </a:xfrm>
          <a:prstGeom prst="rect">
            <a:avLst/>
          </a:prstGeom>
        </p:spPr>
        <p:txBody>
          <a:bodyPr lIns="0" tIns="0" rIns="0" bIns="0"/>
          <a:lstStyle>
            <a:lvl1pPr>
              <a:defRPr sz="1637" b="0" i="0">
                <a:solidFill>
                  <a:srgbClr val="F9F9F9"/>
                </a:solidFill>
                <a:latin typeface="+mn-lt"/>
                <a:cs typeface="Arial" panose="020B0604020202020204" pitchFamily="34" charset="0"/>
              </a:defRPr>
            </a:lvl1pPr>
          </a:lstStyle>
          <a:p>
            <a:r>
              <a:rPr lang="it-IT"/>
              <a:t>Click to </a:t>
            </a:r>
            <a:r>
              <a:rPr lang="it-IT" err="1"/>
              <a:t>add</a:t>
            </a:r>
            <a:r>
              <a:rPr lang="it-IT"/>
              <a:t> text</a:t>
            </a:r>
            <a:endParaRPr/>
          </a:p>
        </p:txBody>
      </p:sp>
      <p:sp>
        <p:nvSpPr>
          <p:cNvPr id="7" name="Segnaposto immagine 7">
            <a:extLst>
              <a:ext uri="{FF2B5EF4-FFF2-40B4-BE49-F238E27FC236}">
                <a16:creationId xmlns:a16="http://schemas.microsoft.com/office/drawing/2014/main" id="{FFDA0701-41AF-AF4E-9D2E-8DEFA111CB2C}"/>
              </a:ext>
            </a:extLst>
          </p:cNvPr>
          <p:cNvSpPr>
            <a:spLocks noGrp="1" noChangeAspect="1"/>
          </p:cNvSpPr>
          <p:nvPr>
            <p:ph type="pic" sz="quarter" idx="18" hasCustomPrompt="1"/>
          </p:nvPr>
        </p:nvSpPr>
        <p:spPr>
          <a:xfrm>
            <a:off x="10254990" y="373830"/>
            <a:ext cx="1424244" cy="860297"/>
          </a:xfrm>
          <a:prstGeom prst="rect">
            <a:avLst/>
          </a:prstGeom>
        </p:spPr>
        <p:txBody>
          <a:bodyPr/>
          <a:lstStyle>
            <a:lvl1pPr marL="0" indent="0" algn="r">
              <a:buNone/>
              <a:defRPr sz="1213">
                <a:solidFill>
                  <a:schemeClr val="bg1"/>
                </a:solidFill>
              </a:defRPr>
            </a:lvl1pPr>
          </a:lstStyle>
          <a:p>
            <a:r>
              <a:rPr lang="it-IT"/>
              <a:t>Logo</a:t>
            </a:r>
          </a:p>
        </p:txBody>
      </p:sp>
      <p:sp>
        <p:nvSpPr>
          <p:cNvPr id="4" name="Titolo 6">
            <a:extLst>
              <a:ext uri="{FF2B5EF4-FFF2-40B4-BE49-F238E27FC236}">
                <a16:creationId xmlns:a16="http://schemas.microsoft.com/office/drawing/2014/main" id="{11E3A03A-6C07-1D94-17F8-FEDF9AEDB361}"/>
              </a:ext>
            </a:extLst>
          </p:cNvPr>
          <p:cNvSpPr>
            <a:spLocks noGrp="1"/>
          </p:cNvSpPr>
          <p:nvPr>
            <p:ph type="title" hasCustomPrompt="1"/>
          </p:nvPr>
        </p:nvSpPr>
        <p:spPr>
          <a:xfrm>
            <a:off x="500298" y="165889"/>
            <a:ext cx="9754690" cy="1026190"/>
          </a:xfrm>
          <a:prstGeom prst="rect">
            <a:avLst/>
          </a:prstGeom>
        </p:spPr>
        <p:txBody>
          <a:bodyPr lIns="0" rIns="0" anchor="ctr">
            <a:noAutofit/>
          </a:bodyPr>
          <a:lstStyle>
            <a:lvl1pPr>
              <a:defRPr sz="2729" b="0" i="0" spc="0">
                <a:solidFill>
                  <a:srgbClr val="F9F9F9"/>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9225345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cenario Dark">
    <p:bg>
      <p:bgPr>
        <a:solidFill>
          <a:srgbClr val="010813"/>
        </a:solidFill>
        <a:effectLst/>
      </p:bgPr>
    </p:bg>
    <p:spTree>
      <p:nvGrpSpPr>
        <p:cNvPr id="1" name=""/>
        <p:cNvGrpSpPr/>
        <p:nvPr/>
      </p:nvGrpSpPr>
      <p:grpSpPr>
        <a:xfrm>
          <a:off x="0" y="0"/>
          <a:ext cx="0" cy="0"/>
          <a:chOff x="0" y="0"/>
          <a:chExt cx="0" cy="0"/>
        </a:xfrm>
      </p:grpSpPr>
      <p:sp>
        <p:nvSpPr>
          <p:cNvPr id="4" name="Titolo 6">
            <a:extLst>
              <a:ext uri="{FF2B5EF4-FFF2-40B4-BE49-F238E27FC236}">
                <a16:creationId xmlns:a16="http://schemas.microsoft.com/office/drawing/2014/main" id="{471DE73C-B18C-9D41-17CF-1B2307195B5C}"/>
              </a:ext>
            </a:extLst>
          </p:cNvPr>
          <p:cNvSpPr>
            <a:spLocks noGrp="1"/>
          </p:cNvSpPr>
          <p:nvPr>
            <p:ph type="title" hasCustomPrompt="1"/>
          </p:nvPr>
        </p:nvSpPr>
        <p:spPr>
          <a:xfrm>
            <a:off x="5127475" y="195665"/>
            <a:ext cx="5127513" cy="1026191"/>
          </a:xfrm>
          <a:prstGeom prst="rect">
            <a:avLst/>
          </a:prstGeom>
        </p:spPr>
        <p:txBody>
          <a:bodyPr lIns="0" rIns="0" anchor="ctr">
            <a:noAutofit/>
          </a:bodyPr>
          <a:lstStyle>
            <a:lvl1pPr>
              <a:defRPr sz="2729" b="0" i="0" spc="0">
                <a:solidFill>
                  <a:srgbClr val="F9F9F9"/>
                </a:solidFill>
                <a:latin typeface="+mj-lt"/>
                <a:cs typeface="Arial" panose="020B0604020202020204" pitchFamily="34" charset="0"/>
              </a:defRPr>
            </a:lvl1pPr>
          </a:lstStyle>
          <a:p>
            <a:r>
              <a:rPr lang="it-IT"/>
              <a:t>Click To </a:t>
            </a:r>
            <a:r>
              <a:rPr lang="it-IT" err="1"/>
              <a:t>Add</a:t>
            </a:r>
            <a:r>
              <a:rPr lang="it-IT"/>
              <a:t> Title</a:t>
            </a:r>
          </a:p>
        </p:txBody>
      </p:sp>
      <p:sp>
        <p:nvSpPr>
          <p:cNvPr id="14" name="Rettangolo con angoli arrotondati 13">
            <a:extLst>
              <a:ext uri="{FF2B5EF4-FFF2-40B4-BE49-F238E27FC236}">
                <a16:creationId xmlns:a16="http://schemas.microsoft.com/office/drawing/2014/main" id="{D7F7E4E7-9EF3-C247-8D59-8138770F01FF}"/>
              </a:ext>
            </a:extLst>
          </p:cNvPr>
          <p:cNvSpPr/>
          <p:nvPr userDrawn="1"/>
        </p:nvSpPr>
        <p:spPr>
          <a:xfrm>
            <a:off x="503779" y="379288"/>
            <a:ext cx="4075062" cy="5581484"/>
          </a:xfrm>
          <a:prstGeom prst="roundRect">
            <a:avLst>
              <a:gd name="adj" fmla="val 631"/>
            </a:avLst>
          </a:prstGeom>
          <a:solidFill>
            <a:srgbClr val="1F22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54996" tIns="154996" rIns="154996" bIns="154996" rtlCol="0" anchor="b">
            <a:noAutofit/>
          </a:bodyPr>
          <a:lstStyle/>
          <a:p>
            <a:endParaRPr lang="it-IT" sz="1698" b="1">
              <a:latin typeface="Helvetica" pitchFamily="2" charset="0"/>
            </a:endParaRPr>
          </a:p>
        </p:txBody>
      </p:sp>
      <p:sp>
        <p:nvSpPr>
          <p:cNvPr id="3" name="Holder 3"/>
          <p:cNvSpPr>
            <a:spLocks noGrp="1"/>
          </p:cNvSpPr>
          <p:nvPr>
            <p:ph type="body" idx="1" hasCustomPrompt="1"/>
          </p:nvPr>
        </p:nvSpPr>
        <p:spPr>
          <a:xfrm>
            <a:off x="834789" y="3059340"/>
            <a:ext cx="3413044" cy="2587633"/>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213" b="0" i="0">
                <a:solidFill>
                  <a:srgbClr val="F9F9F9"/>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lang="it-IT"/>
          </a:p>
          <a:p>
            <a:endParaRPr/>
          </a:p>
        </p:txBody>
      </p:sp>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15" name="Segnaposto immagine 7">
            <a:extLst>
              <a:ext uri="{FF2B5EF4-FFF2-40B4-BE49-F238E27FC236}">
                <a16:creationId xmlns:a16="http://schemas.microsoft.com/office/drawing/2014/main" id="{8C861592-1711-1440-B948-3DF5A2FC4F88}"/>
              </a:ext>
            </a:extLst>
          </p:cNvPr>
          <p:cNvSpPr>
            <a:spLocks noGrp="1"/>
          </p:cNvSpPr>
          <p:nvPr>
            <p:ph type="pic" sz="quarter" idx="10" hasCustomPrompt="1"/>
          </p:nvPr>
        </p:nvSpPr>
        <p:spPr>
          <a:xfrm>
            <a:off x="1508479" y="716069"/>
            <a:ext cx="2065662" cy="2066024"/>
          </a:xfrm>
          <a:prstGeom prst="ellipse">
            <a:avLst/>
          </a:prstGeom>
          <a:noFill/>
          <a:effectLst/>
        </p:spPr>
        <p:txBody>
          <a:bodyPr/>
          <a:lstStyle>
            <a:lvl1pPr algn="ctr">
              <a:defRPr sz="1213" b="0" i="0">
                <a:solidFill>
                  <a:schemeClr val="bg1"/>
                </a:solidFill>
                <a:latin typeface="Avenir Book" panose="02000503020000020003" pitchFamily="2" charset="0"/>
                <a:cs typeface="Arial" panose="020B0604020202020204" pitchFamily="34" charset="0"/>
              </a:defRPr>
            </a:lvl1pPr>
          </a:lstStyle>
          <a:p>
            <a:r>
              <a:rPr lang="it-IT" err="1"/>
              <a:t>Asset</a:t>
            </a:r>
            <a:endParaRPr lang="it-IT"/>
          </a:p>
        </p:txBody>
      </p:sp>
      <p:sp>
        <p:nvSpPr>
          <p:cNvPr id="9" name="Segnaposto immagine 7">
            <a:extLst>
              <a:ext uri="{FF2B5EF4-FFF2-40B4-BE49-F238E27FC236}">
                <a16:creationId xmlns:a16="http://schemas.microsoft.com/office/drawing/2014/main" id="{23197089-90A2-3F44-A70D-2244940BC157}"/>
              </a:ext>
            </a:extLst>
          </p:cNvPr>
          <p:cNvSpPr>
            <a:spLocks noGrp="1" noChangeAspect="1"/>
          </p:cNvSpPr>
          <p:nvPr>
            <p:ph type="pic" sz="quarter" idx="18" hasCustomPrompt="1"/>
          </p:nvPr>
        </p:nvSpPr>
        <p:spPr>
          <a:xfrm>
            <a:off x="10254989" y="373829"/>
            <a:ext cx="1424244" cy="860298"/>
          </a:xfrm>
          <a:prstGeom prst="rect">
            <a:avLst/>
          </a:prstGeom>
        </p:spPr>
        <p:txBody>
          <a:bodyPr/>
          <a:lstStyle>
            <a:lvl1pPr marL="0" indent="0" algn="r">
              <a:buNone/>
              <a:defRPr sz="1213">
                <a:solidFill>
                  <a:schemeClr val="bg1"/>
                </a:solidFill>
              </a:defRPr>
            </a:lvl1pPr>
          </a:lstStyle>
          <a:p>
            <a:r>
              <a:rPr lang="it-IT"/>
              <a:t>Logo</a:t>
            </a:r>
          </a:p>
        </p:txBody>
      </p:sp>
    </p:spTree>
    <p:extLst>
      <p:ext uri="{BB962C8B-B14F-4D97-AF65-F5344CB8AC3E}">
        <p14:creationId xmlns:p14="http://schemas.microsoft.com/office/powerpoint/2010/main" val="23194201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ext + 4 Asset Dark">
    <p:bg>
      <p:bgPr>
        <a:solidFill>
          <a:srgbClr val="010813"/>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884061" y="6505475"/>
            <a:ext cx="2804160" cy="186636"/>
          </a:xfrm>
          <a:prstGeom prst="rect">
            <a:avLst/>
          </a:prstGeom>
        </p:spPr>
        <p:txBody>
          <a:bodyPr lIns="0" tIns="0" rIns="0" bIns="0"/>
          <a:lstStyle>
            <a:lvl1pPr algn="r">
              <a:defRPr sz="1092">
                <a:solidFill>
                  <a:schemeClr val="accent2"/>
                </a:solidFill>
              </a:defRPr>
            </a:lvl1pPr>
          </a:lstStyle>
          <a:p>
            <a:fld id="{B6F15528-21DE-4FAA-801E-634DDDAF4B2B}" type="slidenum">
              <a:rPr lang="it-IT" smtClean="0"/>
              <a:pPr/>
              <a:t>‹#›</a:t>
            </a:fld>
            <a:endParaRPr lang="it-IT"/>
          </a:p>
        </p:txBody>
      </p:sp>
      <p:sp>
        <p:nvSpPr>
          <p:cNvPr id="8" name="Segnaposto immagine 2">
            <a:extLst>
              <a:ext uri="{FF2B5EF4-FFF2-40B4-BE49-F238E27FC236}">
                <a16:creationId xmlns:a16="http://schemas.microsoft.com/office/drawing/2014/main" id="{89BFA568-47BC-EE47-BDA4-A73C4F8469B0}"/>
              </a:ext>
            </a:extLst>
          </p:cNvPr>
          <p:cNvSpPr>
            <a:spLocks noGrp="1"/>
          </p:cNvSpPr>
          <p:nvPr>
            <p:ph type="pic" sz="quarter" idx="11" hasCustomPrompt="1"/>
          </p:nvPr>
        </p:nvSpPr>
        <p:spPr>
          <a:xfrm>
            <a:off x="6096001" y="0"/>
            <a:ext cx="3047742" cy="3169779"/>
          </a:xfrm>
          <a:prstGeom prst="rect">
            <a:avLst/>
          </a:prstGeom>
        </p:spPr>
        <p:txBody>
          <a:bodyPr/>
          <a:lstStyle>
            <a:lvl1pPr algn="ctr">
              <a:defRPr>
                <a:solidFill>
                  <a:schemeClr val="bg1"/>
                </a:solidFill>
              </a:defRPr>
            </a:lvl1pPr>
          </a:lstStyle>
          <a:p>
            <a:r>
              <a:rPr lang="it-IT" err="1"/>
              <a:t>Asset</a:t>
            </a:r>
            <a:endParaRPr lang="it-IT"/>
          </a:p>
        </p:txBody>
      </p:sp>
      <p:sp>
        <p:nvSpPr>
          <p:cNvPr id="7" name="Segnaposto immagine 2">
            <a:extLst>
              <a:ext uri="{FF2B5EF4-FFF2-40B4-BE49-F238E27FC236}">
                <a16:creationId xmlns:a16="http://schemas.microsoft.com/office/drawing/2014/main" id="{7CE841CC-D4DC-644C-8116-E10032C16C93}"/>
              </a:ext>
            </a:extLst>
          </p:cNvPr>
          <p:cNvSpPr>
            <a:spLocks noGrp="1"/>
          </p:cNvSpPr>
          <p:nvPr>
            <p:ph type="pic" sz="quarter" idx="12" hasCustomPrompt="1"/>
          </p:nvPr>
        </p:nvSpPr>
        <p:spPr>
          <a:xfrm>
            <a:off x="6096001" y="3169779"/>
            <a:ext cx="3047742" cy="3169779"/>
          </a:xfrm>
          <a:prstGeom prst="rect">
            <a:avLst/>
          </a:prstGeom>
        </p:spPr>
        <p:txBody>
          <a:bodyPr/>
          <a:lstStyle>
            <a:lvl1pPr algn="ctr">
              <a:defRPr>
                <a:solidFill>
                  <a:schemeClr val="bg1"/>
                </a:solidFill>
              </a:defRPr>
            </a:lvl1pPr>
          </a:lstStyle>
          <a:p>
            <a:r>
              <a:rPr lang="it-IT" err="1"/>
              <a:t>Asset</a:t>
            </a:r>
            <a:endParaRPr lang="it-IT"/>
          </a:p>
        </p:txBody>
      </p:sp>
      <p:sp>
        <p:nvSpPr>
          <p:cNvPr id="10" name="Segnaposto immagine 2">
            <a:extLst>
              <a:ext uri="{FF2B5EF4-FFF2-40B4-BE49-F238E27FC236}">
                <a16:creationId xmlns:a16="http://schemas.microsoft.com/office/drawing/2014/main" id="{D97E1775-AE4F-E544-98B1-6B879AA0550E}"/>
              </a:ext>
            </a:extLst>
          </p:cNvPr>
          <p:cNvSpPr>
            <a:spLocks noGrp="1"/>
          </p:cNvSpPr>
          <p:nvPr>
            <p:ph type="pic" sz="quarter" idx="13" hasCustomPrompt="1"/>
          </p:nvPr>
        </p:nvSpPr>
        <p:spPr>
          <a:xfrm>
            <a:off x="9144258" y="0"/>
            <a:ext cx="3047742" cy="3169779"/>
          </a:xfrm>
          <a:prstGeom prst="rect">
            <a:avLst/>
          </a:prstGeom>
        </p:spPr>
        <p:txBody>
          <a:bodyPr/>
          <a:lstStyle>
            <a:lvl1pPr algn="ctr">
              <a:defRPr>
                <a:solidFill>
                  <a:schemeClr val="bg1"/>
                </a:solidFill>
              </a:defRPr>
            </a:lvl1pPr>
          </a:lstStyle>
          <a:p>
            <a:r>
              <a:rPr lang="it-IT" err="1"/>
              <a:t>Asset</a:t>
            </a:r>
            <a:endParaRPr lang="it-IT"/>
          </a:p>
        </p:txBody>
      </p:sp>
      <p:sp>
        <p:nvSpPr>
          <p:cNvPr id="11" name="Segnaposto immagine 2">
            <a:extLst>
              <a:ext uri="{FF2B5EF4-FFF2-40B4-BE49-F238E27FC236}">
                <a16:creationId xmlns:a16="http://schemas.microsoft.com/office/drawing/2014/main" id="{525F9796-A266-1146-9832-9EC9F07EE9E4}"/>
              </a:ext>
            </a:extLst>
          </p:cNvPr>
          <p:cNvSpPr>
            <a:spLocks noGrp="1"/>
          </p:cNvSpPr>
          <p:nvPr>
            <p:ph type="pic" sz="quarter" idx="14" hasCustomPrompt="1"/>
          </p:nvPr>
        </p:nvSpPr>
        <p:spPr>
          <a:xfrm>
            <a:off x="9144258" y="3169779"/>
            <a:ext cx="3047742" cy="3169779"/>
          </a:xfrm>
          <a:prstGeom prst="rect">
            <a:avLst/>
          </a:prstGeom>
        </p:spPr>
        <p:txBody>
          <a:bodyPr/>
          <a:lstStyle>
            <a:lvl1pPr algn="ctr">
              <a:defRPr>
                <a:solidFill>
                  <a:schemeClr val="bg1"/>
                </a:solidFill>
              </a:defRPr>
            </a:lvl1pPr>
          </a:lstStyle>
          <a:p>
            <a:r>
              <a:rPr lang="it-IT" err="1"/>
              <a:t>Asset</a:t>
            </a:r>
            <a:endParaRPr lang="it-IT"/>
          </a:p>
        </p:txBody>
      </p:sp>
      <p:sp>
        <p:nvSpPr>
          <p:cNvPr id="3" name="Holder 3">
            <a:extLst>
              <a:ext uri="{FF2B5EF4-FFF2-40B4-BE49-F238E27FC236}">
                <a16:creationId xmlns:a16="http://schemas.microsoft.com/office/drawing/2014/main" id="{3E84C603-0635-B3CB-9520-09AF8ACF770D}"/>
              </a:ext>
            </a:extLst>
          </p:cNvPr>
          <p:cNvSpPr>
            <a:spLocks noGrp="1"/>
          </p:cNvSpPr>
          <p:nvPr>
            <p:ph type="body" idx="10" hasCustomPrompt="1"/>
          </p:nvPr>
        </p:nvSpPr>
        <p:spPr>
          <a:xfrm>
            <a:off x="500297" y="1584243"/>
            <a:ext cx="4902537" cy="4435944"/>
          </a:xfrm>
          <a:prstGeom prst="rect">
            <a:avLst/>
          </a:prstGeom>
        </p:spPr>
        <p:txBody>
          <a:bodyPr lIns="0" tIns="0" rIns="0" bIns="0"/>
          <a:lstStyle>
            <a:lvl1pPr marL="0" marR="0" indent="0" defTabSz="554492" eaLnBrk="1" fontAlgn="auto" latinLnBrk="0" hangingPunct="1">
              <a:lnSpc>
                <a:spcPct val="100000"/>
              </a:lnSpc>
              <a:spcBef>
                <a:spcPts val="0"/>
              </a:spcBef>
              <a:spcAft>
                <a:spcPts val="0"/>
              </a:spcAft>
              <a:buClrTx/>
              <a:buSzTx/>
              <a:buFontTx/>
              <a:buNone/>
              <a:tabLst/>
              <a:defRPr sz="1455" b="0" i="0">
                <a:solidFill>
                  <a:schemeClr val="bg1"/>
                </a:solidFill>
                <a:latin typeface="+mn-lt"/>
                <a:cs typeface="Arial" panose="020B0604020202020204" pitchFamily="34" charset="0"/>
              </a:defRPr>
            </a:lvl1pPr>
          </a:lstStyle>
          <a:p>
            <a:pPr marL="0" marR="0" lvl="0" indent="0" defTabSz="554492" eaLnBrk="1" fontAlgn="auto" latinLnBrk="0" hangingPunct="1">
              <a:lnSpc>
                <a:spcPct val="100000"/>
              </a:lnSpc>
              <a:spcBef>
                <a:spcPts val="0"/>
              </a:spcBef>
              <a:spcAft>
                <a:spcPts val="0"/>
              </a:spcAft>
              <a:buClrTx/>
              <a:buSzTx/>
              <a:buFontTx/>
              <a:buNone/>
              <a:tabLst/>
              <a:defRPr/>
            </a:pPr>
            <a:r>
              <a:rPr lang="it-IT"/>
              <a:t>Click to </a:t>
            </a:r>
            <a:r>
              <a:rPr lang="it-IT" err="1"/>
              <a:t>add</a:t>
            </a:r>
            <a:r>
              <a:rPr lang="it-IT"/>
              <a:t> text</a:t>
            </a:r>
          </a:p>
          <a:p>
            <a:endParaRPr lang="it-IT"/>
          </a:p>
          <a:p>
            <a:endParaRPr lang="it-IT"/>
          </a:p>
          <a:p>
            <a:endParaRPr/>
          </a:p>
        </p:txBody>
      </p:sp>
      <p:sp>
        <p:nvSpPr>
          <p:cNvPr id="4" name="Titolo 6">
            <a:extLst>
              <a:ext uri="{FF2B5EF4-FFF2-40B4-BE49-F238E27FC236}">
                <a16:creationId xmlns:a16="http://schemas.microsoft.com/office/drawing/2014/main" id="{7A3156D5-4563-E8E0-8231-2B103AB21282}"/>
              </a:ext>
            </a:extLst>
          </p:cNvPr>
          <p:cNvSpPr>
            <a:spLocks noGrp="1"/>
          </p:cNvSpPr>
          <p:nvPr>
            <p:ph type="title" hasCustomPrompt="1"/>
          </p:nvPr>
        </p:nvSpPr>
        <p:spPr>
          <a:xfrm>
            <a:off x="500297" y="165887"/>
            <a:ext cx="4902537" cy="1026191"/>
          </a:xfrm>
          <a:prstGeom prst="rect">
            <a:avLst/>
          </a:prstGeom>
        </p:spPr>
        <p:txBody>
          <a:bodyPr lIns="0" rIns="0" anchor="ctr">
            <a:noAutofit/>
          </a:bodyPr>
          <a:lstStyle>
            <a:lvl1pPr>
              <a:defRPr sz="2729" b="0" i="0" spc="0">
                <a:solidFill>
                  <a:srgbClr val="F9F9F9"/>
                </a:solidFill>
                <a:latin typeface="+mj-lt"/>
                <a:cs typeface="Arial" panose="020B0604020202020204" pitchFamily="34" charset="0"/>
              </a:defRPr>
            </a:lvl1pPr>
          </a:lstStyle>
          <a:p>
            <a:r>
              <a:rPr lang="it-IT"/>
              <a:t>Click To </a:t>
            </a:r>
            <a:r>
              <a:rPr lang="it-IT" err="1"/>
              <a:t>Add</a:t>
            </a:r>
            <a:r>
              <a:rPr lang="it-IT"/>
              <a:t> Title</a:t>
            </a:r>
          </a:p>
        </p:txBody>
      </p:sp>
    </p:spTree>
    <p:extLst>
      <p:ext uri="{BB962C8B-B14F-4D97-AF65-F5344CB8AC3E}">
        <p14:creationId xmlns:p14="http://schemas.microsoft.com/office/powerpoint/2010/main" val="107859254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tags" Target="../tags/tag1.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theme" Target="../theme/theme2.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54" Type="http://schemas.openxmlformats.org/officeDocument/2006/relationships/image" Target="../media/image37.emf"/><Relationship Id="rId1" Type="http://schemas.openxmlformats.org/officeDocument/2006/relationships/slideLayout" Target="../slideLayouts/slideLayout67.xml"/><Relationship Id="rId6" Type="http://schemas.openxmlformats.org/officeDocument/2006/relationships/slideLayout" Target="../slideLayouts/slideLayout72.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slideLayout" Target="../slideLayouts/slideLayout159.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slideLayout" Target="../slideLayouts/slideLayout15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4" Type="http://schemas.openxmlformats.org/officeDocument/2006/relationships/image" Target="../media/image37.emf"/><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theme" Target="../theme/theme3.xml"/><Relationship Id="rId8" Type="http://schemas.openxmlformats.org/officeDocument/2006/relationships/slideLayout" Target="../slideLayouts/slideLayout125.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Numero diapositiva"/>
          <p:cNvSpPr txBox="1">
            <a:spLocks noGrp="1"/>
          </p:cNvSpPr>
          <p:nvPr>
            <p:ph type="sldNum" sz="quarter" idx="2"/>
          </p:nvPr>
        </p:nvSpPr>
        <p:spPr>
          <a:xfrm>
            <a:off x="10133266" y="6523834"/>
            <a:ext cx="262892"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lvl1pPr algn="r">
              <a:defRPr lang="fr-FR" sz="600" b="0" i="0" smtClean="0">
                <a:solidFill>
                  <a:schemeClr val="tx1"/>
                </a:solidFill>
                <a:latin typeface="Arial" panose="020B0604020202020204" pitchFamily="34" charset="0"/>
                <a:cs typeface="Arial" panose="020B0604020202020204" pitchFamily="34" charset="0"/>
              </a:defRPr>
            </a:lvl1pPr>
          </a:lstStyle>
          <a:p>
            <a:fld id="{86CB4B4D-7CA3-9044-876B-883B54F8677D}" type="slidenum">
              <a:rPr lang="fr-FR" smtClean="0">
                <a:latin typeface="Hurme Geometric Sans 1" panose="020B0500020000000000" pitchFamily="34" charset="77"/>
              </a:rPr>
              <a:pPr/>
              <a:t>‹#›</a:t>
            </a:fld>
            <a:r>
              <a:rPr lang="fr-FR">
                <a:latin typeface="Hurme Geometric Sans 1" panose="020B0500020000000000" pitchFamily="34" charset="77"/>
              </a:rPr>
              <a:t> |</a:t>
            </a:r>
          </a:p>
        </p:txBody>
      </p:sp>
      <p:sp>
        <p:nvSpPr>
          <p:cNvPr id="4" name="Espace réservé du titre 1">
            <a:extLst>
              <a:ext uri="{FF2B5EF4-FFF2-40B4-BE49-F238E27FC236}">
                <a16:creationId xmlns:a16="http://schemas.microsoft.com/office/drawing/2014/main" id="{0B3E1A11-8287-3F51-CDBB-281C6C3BB0F6}"/>
              </a:ext>
            </a:extLst>
          </p:cNvPr>
          <p:cNvSpPr>
            <a:spLocks noGrp="1"/>
          </p:cNvSpPr>
          <p:nvPr>
            <p:ph type="title"/>
          </p:nvPr>
        </p:nvSpPr>
        <p:spPr>
          <a:xfrm>
            <a:off x="468000" y="280800"/>
            <a:ext cx="8571546" cy="1033622"/>
          </a:xfrm>
          <a:prstGeom prst="rect">
            <a:avLst/>
          </a:prstGeom>
        </p:spPr>
        <p:txBody>
          <a:bodyPr vert="horz" lIns="91440" tIns="45720" rIns="91440" bIns="45720" rtlCol="0" anchor="t">
            <a:normAutofit/>
          </a:bodyPr>
          <a:lstStyle/>
          <a:p>
            <a:r>
              <a:rPr lang="fr-CA" err="1"/>
              <a:t>Theme</a:t>
            </a:r>
            <a:r>
              <a:rPr lang="fr-CA"/>
              <a:t> </a:t>
            </a:r>
            <a:r>
              <a:rPr lang="fr-CA" err="1"/>
              <a:t>Stellest</a:t>
            </a:r>
            <a:endParaRPr lang="fr-FR"/>
          </a:p>
        </p:txBody>
      </p:sp>
      <p:sp>
        <p:nvSpPr>
          <p:cNvPr id="6" name="Espace réservé du texte 2">
            <a:extLst>
              <a:ext uri="{FF2B5EF4-FFF2-40B4-BE49-F238E27FC236}">
                <a16:creationId xmlns:a16="http://schemas.microsoft.com/office/drawing/2014/main" id="{B79DA1C7-94CC-487B-85E0-185BB50016CF}"/>
              </a:ext>
            </a:extLst>
          </p:cNvPr>
          <p:cNvSpPr>
            <a:spLocks noGrp="1"/>
          </p:cNvSpPr>
          <p:nvPr>
            <p:ph type="body" idx="1"/>
          </p:nvPr>
        </p:nvSpPr>
        <p:spPr>
          <a:xfrm>
            <a:off x="468000" y="1526400"/>
            <a:ext cx="10515600" cy="4363972"/>
          </a:xfrm>
          <a:prstGeom prst="rect">
            <a:avLst/>
          </a:prstGeom>
        </p:spPr>
        <p:txBody>
          <a:bodyPr vert="horz" lIns="91440" tIns="45720" rIns="91440" bIns="45720" rtlCol="0">
            <a:normAutofit/>
          </a:bodyPr>
          <a:lstStyle/>
          <a:p>
            <a:pPr lvl="0"/>
            <a:r>
              <a:rPr lang="fr-CA"/>
              <a:t>Click to change the styles of the </a:t>
            </a:r>
            <a:r>
              <a:rPr lang="fr-CA" err="1"/>
              <a:t>mask</a:t>
            </a:r>
            <a:r>
              <a:rPr lang="fr-CA"/>
              <a:t> </a:t>
            </a:r>
            <a:r>
              <a:rPr lang="fr-CA" err="1"/>
              <a:t>text</a:t>
            </a:r>
            <a:endParaRPr lang="fr-CA"/>
          </a:p>
          <a:p>
            <a:pPr lvl="1"/>
            <a:r>
              <a:rPr lang="fr-CA"/>
              <a:t>Second </a:t>
            </a:r>
            <a:r>
              <a:rPr lang="fr-CA" err="1"/>
              <a:t>level</a:t>
            </a:r>
            <a:endParaRPr lang="fr-CA"/>
          </a:p>
          <a:p>
            <a:pPr lvl="2"/>
            <a:r>
              <a:rPr lang="fr-CA" err="1"/>
              <a:t>Third</a:t>
            </a:r>
            <a:r>
              <a:rPr lang="fr-CA"/>
              <a:t> </a:t>
            </a:r>
            <a:r>
              <a:rPr lang="fr-CA" err="1"/>
              <a:t>level</a:t>
            </a:r>
            <a:endParaRPr lang="fr-CA"/>
          </a:p>
          <a:p>
            <a:pPr lvl="3"/>
            <a:r>
              <a:rPr lang="fr-CA" err="1"/>
              <a:t>Fourth</a:t>
            </a:r>
            <a:r>
              <a:rPr lang="fr-CA"/>
              <a:t> </a:t>
            </a:r>
            <a:r>
              <a:rPr lang="fr-CA" err="1"/>
              <a:t>level</a:t>
            </a:r>
            <a:endParaRPr lang="fr-CA"/>
          </a:p>
          <a:p>
            <a:pPr lvl="4"/>
            <a:r>
              <a:rPr lang="fr-CA" err="1"/>
              <a:t>Fift</a:t>
            </a:r>
            <a:r>
              <a:rPr lang="fr-CA"/>
              <a:t> </a:t>
            </a:r>
            <a:r>
              <a:rPr lang="fr-CA" err="1"/>
              <a:t>level</a:t>
            </a:r>
            <a:endParaRPr lang="fr-FR"/>
          </a:p>
          <a:p>
            <a:pPr lvl="4"/>
            <a:endParaRPr lang="fr-FR"/>
          </a:p>
        </p:txBody>
      </p:sp>
      <p:cxnSp>
        <p:nvCxnSpPr>
          <p:cNvPr id="8" name="Connecteur droit 7">
            <a:extLst>
              <a:ext uri="{FF2B5EF4-FFF2-40B4-BE49-F238E27FC236}">
                <a16:creationId xmlns:a16="http://schemas.microsoft.com/office/drawing/2014/main" id="{AA9CA3B5-9A26-0911-9783-46002E4F9613}"/>
              </a:ext>
            </a:extLst>
          </p:cNvPr>
          <p:cNvCxnSpPr>
            <a:cxnSpLocks/>
          </p:cNvCxnSpPr>
          <p:nvPr userDrawn="1"/>
        </p:nvCxnSpPr>
        <p:spPr>
          <a:xfrm>
            <a:off x="336000" y="6372001"/>
            <a:ext cx="11520000" cy="0"/>
          </a:xfrm>
          <a:prstGeom prst="line">
            <a:avLst/>
          </a:prstGeom>
          <a:noFill/>
          <a:ln w="635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 name="Rectangle 1">
            <a:extLst>
              <a:ext uri="{FF2B5EF4-FFF2-40B4-BE49-F238E27FC236}">
                <a16:creationId xmlns:a16="http://schemas.microsoft.com/office/drawing/2014/main" id="{BDC57F07-E1DA-3A87-8C43-FA369ACE89D8}"/>
              </a:ext>
            </a:extLst>
          </p:cNvPr>
          <p:cNvSpPr/>
          <p:nvPr userDrawn="1"/>
        </p:nvSpPr>
        <p:spPr>
          <a:xfrm>
            <a:off x="0" y="0"/>
            <a:ext cx="12192000" cy="180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32" name="Groupe 31">
            <a:extLst>
              <a:ext uri="{FF2B5EF4-FFF2-40B4-BE49-F238E27FC236}">
                <a16:creationId xmlns:a16="http://schemas.microsoft.com/office/drawing/2014/main" id="{D8B5A8D4-54CF-F949-FE10-9DE3F63581E9}"/>
              </a:ext>
            </a:extLst>
          </p:cNvPr>
          <p:cNvGrpSpPr/>
          <p:nvPr userDrawn="1"/>
        </p:nvGrpSpPr>
        <p:grpSpPr>
          <a:xfrm>
            <a:off x="10849252" y="6426857"/>
            <a:ext cx="1041463" cy="412813"/>
            <a:chOff x="10849252" y="6426857"/>
            <a:chExt cx="1041463" cy="412813"/>
          </a:xfrm>
        </p:grpSpPr>
        <p:grpSp>
          <p:nvGrpSpPr>
            <p:cNvPr id="22" name="Groupe 21">
              <a:extLst>
                <a:ext uri="{FF2B5EF4-FFF2-40B4-BE49-F238E27FC236}">
                  <a16:creationId xmlns:a16="http://schemas.microsoft.com/office/drawing/2014/main" id="{31176B00-3D99-5C1C-6268-0920C6F28F18}"/>
                </a:ext>
              </a:extLst>
            </p:cNvPr>
            <p:cNvGrpSpPr/>
            <p:nvPr userDrawn="1"/>
          </p:nvGrpSpPr>
          <p:grpSpPr>
            <a:xfrm>
              <a:off x="11262256" y="6728799"/>
              <a:ext cx="559307" cy="110871"/>
              <a:chOff x="5737225" y="3747134"/>
              <a:chExt cx="1864359" cy="369570"/>
            </a:xfrm>
          </p:grpSpPr>
          <p:sp>
            <p:nvSpPr>
              <p:cNvPr id="24" name="Forme libre 23">
                <a:extLst>
                  <a:ext uri="{FF2B5EF4-FFF2-40B4-BE49-F238E27FC236}">
                    <a16:creationId xmlns:a16="http://schemas.microsoft.com/office/drawing/2014/main" id="{E33F51DA-EA5E-7662-8F22-43E1B6D61A3A}"/>
                  </a:ext>
                </a:extLst>
              </p:cNvPr>
              <p:cNvSpPr/>
              <p:nvPr/>
            </p:nvSpPr>
            <p:spPr>
              <a:xfrm>
                <a:off x="6494779" y="3847465"/>
                <a:ext cx="205104" cy="213994"/>
              </a:xfrm>
              <a:custGeom>
                <a:avLst/>
                <a:gdLst>
                  <a:gd name="connsiteX0" fmla="*/ 50800 w 205104"/>
                  <a:gd name="connsiteY0" fmla="*/ 84455 h 213994"/>
                  <a:gd name="connsiteX1" fmla="*/ 67945 w 205104"/>
                  <a:gd name="connsiteY1" fmla="*/ 53340 h 213994"/>
                  <a:gd name="connsiteX2" fmla="*/ 106680 w 205104"/>
                  <a:gd name="connsiteY2" fmla="*/ 40005 h 213994"/>
                  <a:gd name="connsiteX3" fmla="*/ 142240 w 205104"/>
                  <a:gd name="connsiteY3" fmla="*/ 53340 h 213994"/>
                  <a:gd name="connsiteX4" fmla="*/ 156845 w 205104"/>
                  <a:gd name="connsiteY4" fmla="*/ 84455 h 213994"/>
                  <a:gd name="connsiteX5" fmla="*/ 50800 w 205104"/>
                  <a:gd name="connsiteY5" fmla="*/ 84455 h 213994"/>
                  <a:gd name="connsiteX6" fmla="*/ 1270 w 205104"/>
                  <a:gd name="connsiteY6" fmla="*/ 108585 h 213994"/>
                  <a:gd name="connsiteX7" fmla="*/ 30480 w 205104"/>
                  <a:gd name="connsiteY7" fmla="*/ 185420 h 213994"/>
                  <a:gd name="connsiteX8" fmla="*/ 108585 w 205104"/>
                  <a:gd name="connsiteY8" fmla="*/ 213995 h 213994"/>
                  <a:gd name="connsiteX9" fmla="*/ 183515 w 205104"/>
                  <a:gd name="connsiteY9" fmla="*/ 191135 h 213994"/>
                  <a:gd name="connsiteX10" fmla="*/ 183515 w 205104"/>
                  <a:gd name="connsiteY10" fmla="*/ 143510 h 213994"/>
                  <a:gd name="connsiteX11" fmla="*/ 110490 w 205104"/>
                  <a:gd name="connsiteY11" fmla="*/ 171450 h 213994"/>
                  <a:gd name="connsiteX12" fmla="*/ 48895 w 205104"/>
                  <a:gd name="connsiteY12" fmla="*/ 118745 h 213994"/>
                  <a:gd name="connsiteX13" fmla="*/ 204470 w 205104"/>
                  <a:gd name="connsiteY13" fmla="*/ 118745 h 213994"/>
                  <a:gd name="connsiteX14" fmla="*/ 205105 w 205104"/>
                  <a:gd name="connsiteY14" fmla="*/ 101600 h 213994"/>
                  <a:gd name="connsiteX15" fmla="*/ 177165 w 205104"/>
                  <a:gd name="connsiteY15" fmla="*/ 29210 h 213994"/>
                  <a:gd name="connsiteX16" fmla="*/ 105410 w 205104"/>
                  <a:gd name="connsiteY16" fmla="*/ 0 h 213994"/>
                  <a:gd name="connsiteX17" fmla="*/ 29210 w 205104"/>
                  <a:gd name="connsiteY17" fmla="*/ 29210 h 213994"/>
                  <a:gd name="connsiteX18" fmla="*/ 0 w 205104"/>
                  <a:gd name="connsiteY18" fmla="*/ 106680 h 213994"/>
                  <a:gd name="connsiteX19" fmla="*/ 0 w 205104"/>
                  <a:gd name="connsiteY19" fmla="*/ 108585 h 2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4" h="213994">
                    <a:moveTo>
                      <a:pt x="50800" y="84455"/>
                    </a:moveTo>
                    <a:cubicBezTo>
                      <a:pt x="51435" y="72390"/>
                      <a:pt x="57150" y="62230"/>
                      <a:pt x="67945" y="53340"/>
                    </a:cubicBezTo>
                    <a:cubicBezTo>
                      <a:pt x="78740" y="45085"/>
                      <a:pt x="92075" y="40005"/>
                      <a:pt x="106680" y="40005"/>
                    </a:cubicBezTo>
                    <a:cubicBezTo>
                      <a:pt x="120650" y="40005"/>
                      <a:pt x="132715" y="44450"/>
                      <a:pt x="142240" y="53340"/>
                    </a:cubicBezTo>
                    <a:cubicBezTo>
                      <a:pt x="151765" y="61595"/>
                      <a:pt x="156845" y="72390"/>
                      <a:pt x="156845" y="84455"/>
                    </a:cubicBezTo>
                    <a:lnTo>
                      <a:pt x="50800" y="84455"/>
                    </a:lnTo>
                    <a:close/>
                    <a:moveTo>
                      <a:pt x="1270" y="108585"/>
                    </a:moveTo>
                    <a:cubicBezTo>
                      <a:pt x="1270" y="140335"/>
                      <a:pt x="10795" y="166370"/>
                      <a:pt x="30480" y="185420"/>
                    </a:cubicBezTo>
                    <a:cubicBezTo>
                      <a:pt x="50165" y="204470"/>
                      <a:pt x="76200" y="213995"/>
                      <a:pt x="108585" y="213995"/>
                    </a:cubicBezTo>
                    <a:cubicBezTo>
                      <a:pt x="139065" y="213995"/>
                      <a:pt x="163830" y="205105"/>
                      <a:pt x="183515" y="191135"/>
                    </a:cubicBezTo>
                    <a:lnTo>
                      <a:pt x="183515" y="143510"/>
                    </a:lnTo>
                    <a:cubicBezTo>
                      <a:pt x="166370" y="159385"/>
                      <a:pt x="142240" y="171450"/>
                      <a:pt x="110490" y="171450"/>
                    </a:cubicBezTo>
                    <a:cubicBezTo>
                      <a:pt x="74295" y="171450"/>
                      <a:pt x="50800" y="151130"/>
                      <a:pt x="48895" y="118745"/>
                    </a:cubicBezTo>
                    <a:lnTo>
                      <a:pt x="204470" y="118745"/>
                    </a:lnTo>
                    <a:cubicBezTo>
                      <a:pt x="205105" y="113665"/>
                      <a:pt x="205105" y="107315"/>
                      <a:pt x="205105" y="101600"/>
                    </a:cubicBezTo>
                    <a:cubicBezTo>
                      <a:pt x="205105" y="73025"/>
                      <a:pt x="195580" y="48260"/>
                      <a:pt x="177165" y="29210"/>
                    </a:cubicBezTo>
                    <a:cubicBezTo>
                      <a:pt x="158750" y="9525"/>
                      <a:pt x="135255" y="0"/>
                      <a:pt x="105410" y="0"/>
                    </a:cubicBezTo>
                    <a:cubicBezTo>
                      <a:pt x="74930" y="0"/>
                      <a:pt x="49530" y="9525"/>
                      <a:pt x="29210" y="29210"/>
                    </a:cubicBezTo>
                    <a:cubicBezTo>
                      <a:pt x="9525" y="48895"/>
                      <a:pt x="0" y="74930"/>
                      <a:pt x="0" y="106680"/>
                    </a:cubicBezTo>
                    <a:lnTo>
                      <a:pt x="0" y="108585"/>
                    </a:lnTo>
                    <a:close/>
                  </a:path>
                </a:pathLst>
              </a:custGeom>
              <a:solidFill>
                <a:srgbClr val="0042C3"/>
              </a:solidFill>
              <a:ln w="6350" cap="flat">
                <a:noFill/>
                <a:prstDash val="solid"/>
                <a:miter/>
              </a:ln>
            </p:spPr>
            <p:txBody>
              <a:bodyPr rtlCol="0" anchor="ctr"/>
              <a:lstStyle/>
              <a:p>
                <a:endParaRPr lang="fr-FR"/>
              </a:p>
            </p:txBody>
          </p:sp>
          <p:sp>
            <p:nvSpPr>
              <p:cNvPr id="25" name="Forme libre 24">
                <a:extLst>
                  <a:ext uri="{FF2B5EF4-FFF2-40B4-BE49-F238E27FC236}">
                    <a16:creationId xmlns:a16="http://schemas.microsoft.com/office/drawing/2014/main" id="{2CD74099-644F-DB3C-6A62-BC5DB4E5DC50}"/>
                  </a:ext>
                </a:extLst>
              </p:cNvPr>
              <p:cNvSpPr/>
              <p:nvPr/>
            </p:nvSpPr>
            <p:spPr>
              <a:xfrm>
                <a:off x="6717665"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19380"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26" name="Forme libre 25">
                <a:extLst>
                  <a:ext uri="{FF2B5EF4-FFF2-40B4-BE49-F238E27FC236}">
                    <a16:creationId xmlns:a16="http://schemas.microsoft.com/office/drawing/2014/main" id="{29140CD7-6F69-5189-9218-E4A10BD3AC69}"/>
                  </a:ext>
                </a:extLst>
              </p:cNvPr>
              <p:cNvSpPr/>
              <p:nvPr/>
            </p:nvSpPr>
            <p:spPr>
              <a:xfrm>
                <a:off x="6891654" y="3845559"/>
                <a:ext cx="157479" cy="215265"/>
              </a:xfrm>
              <a:custGeom>
                <a:avLst/>
                <a:gdLst>
                  <a:gd name="connsiteX0" fmla="*/ 635 w 157479"/>
                  <a:gd name="connsiteY0" fmla="*/ 193675 h 215265"/>
                  <a:gd name="connsiteX1" fmla="*/ 75565 w 157479"/>
                  <a:gd name="connsiteY1" fmla="*/ 215265 h 215265"/>
                  <a:gd name="connsiteX2" fmla="*/ 137160 w 157479"/>
                  <a:gd name="connsiteY2" fmla="*/ 196850 h 215265"/>
                  <a:gd name="connsiteX3" fmla="*/ 157480 w 157479"/>
                  <a:gd name="connsiteY3" fmla="*/ 152400 h 215265"/>
                  <a:gd name="connsiteX4" fmla="*/ 134620 w 157479"/>
                  <a:gd name="connsiteY4" fmla="*/ 107315 h 215265"/>
                  <a:gd name="connsiteX5" fmla="*/ 113665 w 157479"/>
                  <a:gd name="connsiteY5" fmla="*/ 94615 h 215265"/>
                  <a:gd name="connsiteX6" fmla="*/ 86995 w 157479"/>
                  <a:gd name="connsiteY6" fmla="*/ 83185 h 215265"/>
                  <a:gd name="connsiteX7" fmla="*/ 69215 w 157479"/>
                  <a:gd name="connsiteY7" fmla="*/ 76835 h 215265"/>
                  <a:gd name="connsiteX8" fmla="*/ 60960 w 157479"/>
                  <a:gd name="connsiteY8" fmla="*/ 72390 h 215265"/>
                  <a:gd name="connsiteX9" fmla="*/ 52705 w 157479"/>
                  <a:gd name="connsiteY9" fmla="*/ 59690 h 215265"/>
                  <a:gd name="connsiteX10" fmla="*/ 81915 w 157479"/>
                  <a:gd name="connsiteY10" fmla="*/ 42545 h 215265"/>
                  <a:gd name="connsiteX11" fmla="*/ 134620 w 157479"/>
                  <a:gd name="connsiteY11" fmla="*/ 57785 h 215265"/>
                  <a:gd name="connsiteX12" fmla="*/ 134620 w 157479"/>
                  <a:gd name="connsiteY12" fmla="*/ 13970 h 215265"/>
                  <a:gd name="connsiteX13" fmla="*/ 80010 w 157479"/>
                  <a:gd name="connsiteY13" fmla="*/ 0 h 215265"/>
                  <a:gd name="connsiteX14" fmla="*/ 27305 w 157479"/>
                  <a:gd name="connsiteY14" fmla="*/ 15875 h 215265"/>
                  <a:gd name="connsiteX15" fmla="*/ 6985 w 157479"/>
                  <a:gd name="connsiteY15" fmla="*/ 59055 h 215265"/>
                  <a:gd name="connsiteX16" fmla="*/ 50165 w 157479"/>
                  <a:gd name="connsiteY16" fmla="*/ 116205 h 215265"/>
                  <a:gd name="connsiteX17" fmla="*/ 84455 w 157479"/>
                  <a:gd name="connsiteY17" fmla="*/ 130175 h 215265"/>
                  <a:gd name="connsiteX18" fmla="*/ 97155 w 157479"/>
                  <a:gd name="connsiteY18" fmla="*/ 136525 h 215265"/>
                  <a:gd name="connsiteX19" fmla="*/ 109855 w 157479"/>
                  <a:gd name="connsiteY19" fmla="*/ 153035 h 215265"/>
                  <a:gd name="connsiteX20" fmla="*/ 75565 w 157479"/>
                  <a:gd name="connsiteY20" fmla="*/ 172720 h 215265"/>
                  <a:gd name="connsiteX21" fmla="*/ 0 w 157479"/>
                  <a:gd name="connsiteY21" fmla="*/ 145415 h 215265"/>
                  <a:gd name="connsiteX22" fmla="*/ 0 w 157479"/>
                  <a:gd name="connsiteY22" fmla="*/ 193675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479" h="215265">
                    <a:moveTo>
                      <a:pt x="635" y="193675"/>
                    </a:moveTo>
                    <a:cubicBezTo>
                      <a:pt x="22225" y="208280"/>
                      <a:pt x="46355" y="215265"/>
                      <a:pt x="75565" y="215265"/>
                    </a:cubicBezTo>
                    <a:cubicBezTo>
                      <a:pt x="103505" y="215265"/>
                      <a:pt x="123825" y="208915"/>
                      <a:pt x="137160" y="196850"/>
                    </a:cubicBezTo>
                    <a:cubicBezTo>
                      <a:pt x="150495" y="184150"/>
                      <a:pt x="157480" y="169545"/>
                      <a:pt x="157480" y="152400"/>
                    </a:cubicBezTo>
                    <a:cubicBezTo>
                      <a:pt x="157480" y="132715"/>
                      <a:pt x="151130" y="118745"/>
                      <a:pt x="134620" y="107315"/>
                    </a:cubicBezTo>
                    <a:cubicBezTo>
                      <a:pt x="127000" y="102235"/>
                      <a:pt x="120015" y="97790"/>
                      <a:pt x="113665" y="94615"/>
                    </a:cubicBezTo>
                    <a:cubicBezTo>
                      <a:pt x="107315" y="92075"/>
                      <a:pt x="98425" y="87630"/>
                      <a:pt x="86995" y="83185"/>
                    </a:cubicBezTo>
                    <a:cubicBezTo>
                      <a:pt x="80645" y="80645"/>
                      <a:pt x="74295" y="78105"/>
                      <a:pt x="69215" y="76835"/>
                    </a:cubicBezTo>
                    <a:cubicBezTo>
                      <a:pt x="64770" y="74930"/>
                      <a:pt x="64135" y="74295"/>
                      <a:pt x="60960" y="72390"/>
                    </a:cubicBezTo>
                    <a:cubicBezTo>
                      <a:pt x="55880" y="69215"/>
                      <a:pt x="52705" y="65405"/>
                      <a:pt x="52705" y="59690"/>
                    </a:cubicBezTo>
                    <a:cubicBezTo>
                      <a:pt x="52705" y="48260"/>
                      <a:pt x="62230" y="42545"/>
                      <a:pt x="81915" y="42545"/>
                    </a:cubicBezTo>
                    <a:cubicBezTo>
                      <a:pt x="100965" y="42545"/>
                      <a:pt x="118745" y="47625"/>
                      <a:pt x="134620" y="57785"/>
                    </a:cubicBezTo>
                    <a:lnTo>
                      <a:pt x="134620" y="13970"/>
                    </a:lnTo>
                    <a:cubicBezTo>
                      <a:pt x="120015" y="4445"/>
                      <a:pt x="102235" y="0"/>
                      <a:pt x="80010" y="0"/>
                    </a:cubicBezTo>
                    <a:cubicBezTo>
                      <a:pt x="59055" y="0"/>
                      <a:pt x="41910" y="5080"/>
                      <a:pt x="27305" y="15875"/>
                    </a:cubicBezTo>
                    <a:cubicBezTo>
                      <a:pt x="13335" y="26670"/>
                      <a:pt x="6985" y="40640"/>
                      <a:pt x="6985" y="59055"/>
                    </a:cubicBezTo>
                    <a:cubicBezTo>
                      <a:pt x="6985" y="84455"/>
                      <a:pt x="21590" y="104140"/>
                      <a:pt x="50165" y="116205"/>
                    </a:cubicBezTo>
                    <a:cubicBezTo>
                      <a:pt x="59690" y="120015"/>
                      <a:pt x="76200" y="127000"/>
                      <a:pt x="84455" y="130175"/>
                    </a:cubicBezTo>
                    <a:cubicBezTo>
                      <a:pt x="88900" y="132080"/>
                      <a:pt x="92710" y="133985"/>
                      <a:pt x="97155" y="136525"/>
                    </a:cubicBezTo>
                    <a:cubicBezTo>
                      <a:pt x="106680" y="141605"/>
                      <a:pt x="109855" y="146685"/>
                      <a:pt x="109855" y="153035"/>
                    </a:cubicBezTo>
                    <a:cubicBezTo>
                      <a:pt x="109855" y="165735"/>
                      <a:pt x="97155" y="172720"/>
                      <a:pt x="75565" y="172720"/>
                    </a:cubicBezTo>
                    <a:cubicBezTo>
                      <a:pt x="45085" y="172720"/>
                      <a:pt x="19685" y="163830"/>
                      <a:pt x="0" y="145415"/>
                    </a:cubicBezTo>
                    <a:lnTo>
                      <a:pt x="0" y="193675"/>
                    </a:lnTo>
                    <a:close/>
                  </a:path>
                </a:pathLst>
              </a:custGeom>
              <a:solidFill>
                <a:srgbClr val="0042C3"/>
              </a:solidFill>
              <a:ln w="6350" cap="flat">
                <a:noFill/>
                <a:prstDash val="solid"/>
                <a:miter/>
              </a:ln>
            </p:spPr>
            <p:txBody>
              <a:bodyPr rtlCol="0" anchor="ctr"/>
              <a:lstStyle/>
              <a:p>
                <a:endParaRPr lang="fr-FR"/>
              </a:p>
            </p:txBody>
          </p:sp>
          <p:sp>
            <p:nvSpPr>
              <p:cNvPr id="27" name="Forme libre 26">
                <a:extLst>
                  <a:ext uri="{FF2B5EF4-FFF2-40B4-BE49-F238E27FC236}">
                    <a16:creationId xmlns:a16="http://schemas.microsoft.com/office/drawing/2014/main" id="{A44F9924-0852-91E8-44A2-08213ABF45E8}"/>
                  </a:ext>
                </a:extLst>
              </p:cNvPr>
              <p:cNvSpPr/>
              <p:nvPr/>
            </p:nvSpPr>
            <p:spPr>
              <a:xfrm>
                <a:off x="7066279" y="3771265"/>
                <a:ext cx="57785" cy="284479"/>
              </a:xfrm>
              <a:custGeom>
                <a:avLst/>
                <a:gdLst>
                  <a:gd name="connsiteX0" fmla="*/ 53340 w 57785"/>
                  <a:gd name="connsiteY0" fmla="*/ 80645 h 284479"/>
                  <a:gd name="connsiteX1" fmla="*/ 5080 w 57785"/>
                  <a:gd name="connsiteY1" fmla="*/ 80645 h 284479"/>
                  <a:gd name="connsiteX2" fmla="*/ 5080 w 57785"/>
                  <a:gd name="connsiteY2" fmla="*/ 284480 h 284479"/>
                  <a:gd name="connsiteX3" fmla="*/ 53340 w 57785"/>
                  <a:gd name="connsiteY3" fmla="*/ 284480 h 284479"/>
                  <a:gd name="connsiteX4" fmla="*/ 53340 w 57785"/>
                  <a:gd name="connsiteY4" fmla="*/ 80645 h 284479"/>
                  <a:gd name="connsiteX5" fmla="*/ 29210 w 57785"/>
                  <a:gd name="connsiteY5" fmla="*/ 57150 h 284479"/>
                  <a:gd name="connsiteX6" fmla="*/ 57785 w 57785"/>
                  <a:gd name="connsiteY6" fmla="*/ 28575 h 284479"/>
                  <a:gd name="connsiteX7" fmla="*/ 29210 w 57785"/>
                  <a:gd name="connsiteY7" fmla="*/ 0 h 284479"/>
                  <a:gd name="connsiteX8" fmla="*/ 0 w 57785"/>
                  <a:gd name="connsiteY8" fmla="*/ 28575 h 284479"/>
                  <a:gd name="connsiteX9" fmla="*/ 29210 w 57785"/>
                  <a:gd name="connsiteY9" fmla="*/ 57150 h 2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 h="284479">
                    <a:moveTo>
                      <a:pt x="53340" y="80645"/>
                    </a:moveTo>
                    <a:lnTo>
                      <a:pt x="5080" y="80645"/>
                    </a:lnTo>
                    <a:lnTo>
                      <a:pt x="5080" y="284480"/>
                    </a:lnTo>
                    <a:lnTo>
                      <a:pt x="53340" y="284480"/>
                    </a:lnTo>
                    <a:lnTo>
                      <a:pt x="53340" y="80645"/>
                    </a:lnTo>
                    <a:close/>
                    <a:moveTo>
                      <a:pt x="29210" y="57150"/>
                    </a:moveTo>
                    <a:cubicBezTo>
                      <a:pt x="45085" y="57150"/>
                      <a:pt x="57785" y="44450"/>
                      <a:pt x="57785" y="28575"/>
                    </a:cubicBezTo>
                    <a:cubicBezTo>
                      <a:pt x="57785" y="12700"/>
                      <a:pt x="45085" y="0"/>
                      <a:pt x="29210" y="0"/>
                    </a:cubicBezTo>
                    <a:cubicBezTo>
                      <a:pt x="13335" y="0"/>
                      <a:pt x="0" y="12700"/>
                      <a:pt x="0" y="28575"/>
                    </a:cubicBezTo>
                    <a:cubicBezTo>
                      <a:pt x="0" y="44450"/>
                      <a:pt x="13335" y="57150"/>
                      <a:pt x="29210" y="57150"/>
                    </a:cubicBezTo>
                  </a:path>
                </a:pathLst>
              </a:custGeom>
              <a:solidFill>
                <a:srgbClr val="0042C3"/>
              </a:solidFill>
              <a:ln w="6350" cap="flat">
                <a:noFill/>
                <a:prstDash val="solid"/>
                <a:miter/>
              </a:ln>
            </p:spPr>
            <p:txBody>
              <a:bodyPr rtlCol="0" anchor="ctr"/>
              <a:lstStyle/>
              <a:p>
                <a:endParaRPr lang="fr-FR"/>
              </a:p>
            </p:txBody>
          </p:sp>
          <p:sp>
            <p:nvSpPr>
              <p:cNvPr id="28" name="Forme libre 27">
                <a:extLst>
                  <a:ext uri="{FF2B5EF4-FFF2-40B4-BE49-F238E27FC236}">
                    <a16:creationId xmlns:a16="http://schemas.microsoft.com/office/drawing/2014/main" id="{4D8B9665-B0DF-BD4B-7199-A57DE6D1287F}"/>
                  </a:ext>
                </a:extLst>
              </p:cNvPr>
              <p:cNvSpPr/>
              <p:nvPr/>
            </p:nvSpPr>
            <p:spPr>
              <a:xfrm>
                <a:off x="7150735" y="3774440"/>
                <a:ext cx="48260" cy="281304"/>
              </a:xfrm>
              <a:custGeom>
                <a:avLst/>
                <a:gdLst>
                  <a:gd name="connsiteX0" fmla="*/ 0 w 48260"/>
                  <a:gd name="connsiteY0" fmla="*/ 0 h 281304"/>
                  <a:gd name="connsiteX1" fmla="*/ 48260 w 48260"/>
                  <a:gd name="connsiteY1" fmla="*/ 0 h 281304"/>
                  <a:gd name="connsiteX2" fmla="*/ 48260 w 48260"/>
                  <a:gd name="connsiteY2" fmla="*/ 281305 h 281304"/>
                  <a:gd name="connsiteX3" fmla="*/ 0 w 48260"/>
                  <a:gd name="connsiteY3" fmla="*/ 281305 h 281304"/>
                </a:gdLst>
                <a:ahLst/>
                <a:cxnLst>
                  <a:cxn ang="0">
                    <a:pos x="connsiteX0" y="connsiteY0"/>
                  </a:cxn>
                  <a:cxn ang="0">
                    <a:pos x="connsiteX1" y="connsiteY1"/>
                  </a:cxn>
                  <a:cxn ang="0">
                    <a:pos x="connsiteX2" y="connsiteY2"/>
                  </a:cxn>
                  <a:cxn ang="0">
                    <a:pos x="connsiteX3" y="connsiteY3"/>
                  </a:cxn>
                </a:cxnLst>
                <a:rect l="l" t="t" r="r" b="b"/>
                <a:pathLst>
                  <a:path w="48260" h="281304">
                    <a:moveTo>
                      <a:pt x="0" y="0"/>
                    </a:moveTo>
                    <a:lnTo>
                      <a:pt x="48260" y="0"/>
                    </a:lnTo>
                    <a:lnTo>
                      <a:pt x="48260" y="281305"/>
                    </a:lnTo>
                    <a:lnTo>
                      <a:pt x="0" y="281305"/>
                    </a:lnTo>
                    <a:close/>
                  </a:path>
                </a:pathLst>
              </a:custGeom>
              <a:solidFill>
                <a:srgbClr val="0042C3"/>
              </a:solidFill>
              <a:ln w="6350" cap="flat">
                <a:noFill/>
                <a:prstDash val="solid"/>
                <a:miter/>
              </a:ln>
            </p:spPr>
            <p:txBody>
              <a:bodyPr rtlCol="0" anchor="ctr"/>
              <a:lstStyle/>
              <a:p>
                <a:endParaRPr lang="fr-FR"/>
              </a:p>
            </p:txBody>
          </p:sp>
          <p:sp>
            <p:nvSpPr>
              <p:cNvPr id="29" name="Forme libre 28">
                <a:extLst>
                  <a:ext uri="{FF2B5EF4-FFF2-40B4-BE49-F238E27FC236}">
                    <a16:creationId xmlns:a16="http://schemas.microsoft.com/office/drawing/2014/main" id="{2B31649E-2298-063C-DA21-9040887E2E4A}"/>
                  </a:ext>
                </a:extLst>
              </p:cNvPr>
              <p:cNvSpPr/>
              <p:nvPr/>
            </p:nvSpPr>
            <p:spPr>
              <a:xfrm>
                <a:off x="7226300" y="3845559"/>
                <a:ext cx="222250" cy="215900"/>
              </a:xfrm>
              <a:custGeom>
                <a:avLst/>
                <a:gdLst>
                  <a:gd name="connsiteX0" fmla="*/ 111125 w 222250"/>
                  <a:gd name="connsiteY0" fmla="*/ 172085 h 215900"/>
                  <a:gd name="connsiteX1" fmla="*/ 66040 w 222250"/>
                  <a:gd name="connsiteY1" fmla="*/ 153670 h 215900"/>
                  <a:gd name="connsiteX2" fmla="*/ 48260 w 222250"/>
                  <a:gd name="connsiteY2" fmla="*/ 107950 h 215900"/>
                  <a:gd name="connsiteX3" fmla="*/ 66040 w 222250"/>
                  <a:gd name="connsiteY3" fmla="*/ 62865 h 215900"/>
                  <a:gd name="connsiteX4" fmla="*/ 111125 w 222250"/>
                  <a:gd name="connsiteY4" fmla="*/ 44450 h 215900"/>
                  <a:gd name="connsiteX5" fmla="*/ 156210 w 222250"/>
                  <a:gd name="connsiteY5" fmla="*/ 62865 h 215900"/>
                  <a:gd name="connsiteX6" fmla="*/ 174625 w 222250"/>
                  <a:gd name="connsiteY6" fmla="*/ 107950 h 215900"/>
                  <a:gd name="connsiteX7" fmla="*/ 156210 w 222250"/>
                  <a:gd name="connsiteY7" fmla="*/ 153670 h 215900"/>
                  <a:gd name="connsiteX8" fmla="*/ 111125 w 222250"/>
                  <a:gd name="connsiteY8" fmla="*/ 172085 h 215900"/>
                  <a:gd name="connsiteX9" fmla="*/ 32385 w 222250"/>
                  <a:gd name="connsiteY9" fmla="*/ 184785 h 215900"/>
                  <a:gd name="connsiteX10" fmla="*/ 111125 w 222250"/>
                  <a:gd name="connsiteY10" fmla="*/ 215900 h 215900"/>
                  <a:gd name="connsiteX11" fmla="*/ 189865 w 222250"/>
                  <a:gd name="connsiteY11" fmla="*/ 184785 h 215900"/>
                  <a:gd name="connsiteX12" fmla="*/ 222250 w 222250"/>
                  <a:gd name="connsiteY12" fmla="*/ 107950 h 215900"/>
                  <a:gd name="connsiteX13" fmla="*/ 189865 w 222250"/>
                  <a:gd name="connsiteY13" fmla="*/ 31115 h 215900"/>
                  <a:gd name="connsiteX14" fmla="*/ 111125 w 222250"/>
                  <a:gd name="connsiteY14" fmla="*/ 0 h 215900"/>
                  <a:gd name="connsiteX15" fmla="*/ 32385 w 222250"/>
                  <a:gd name="connsiteY15" fmla="*/ 31115 h 215900"/>
                  <a:gd name="connsiteX16" fmla="*/ 0 w 222250"/>
                  <a:gd name="connsiteY16" fmla="*/ 107950 h 215900"/>
                  <a:gd name="connsiteX17" fmla="*/ 32385 w 222250"/>
                  <a:gd name="connsiteY17" fmla="*/ 18478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215900">
                    <a:moveTo>
                      <a:pt x="111125" y="172085"/>
                    </a:moveTo>
                    <a:cubicBezTo>
                      <a:pt x="92710" y="172085"/>
                      <a:pt x="78105" y="165735"/>
                      <a:pt x="66040" y="153670"/>
                    </a:cubicBezTo>
                    <a:cubicBezTo>
                      <a:pt x="54610" y="140970"/>
                      <a:pt x="48260" y="126365"/>
                      <a:pt x="48260" y="107950"/>
                    </a:cubicBezTo>
                    <a:cubicBezTo>
                      <a:pt x="48260" y="89535"/>
                      <a:pt x="54610" y="74930"/>
                      <a:pt x="66040" y="62865"/>
                    </a:cubicBezTo>
                    <a:cubicBezTo>
                      <a:pt x="78105" y="50165"/>
                      <a:pt x="93345" y="44450"/>
                      <a:pt x="111125" y="44450"/>
                    </a:cubicBezTo>
                    <a:cubicBezTo>
                      <a:pt x="128905" y="44450"/>
                      <a:pt x="144145" y="50800"/>
                      <a:pt x="156210" y="62865"/>
                    </a:cubicBezTo>
                    <a:cubicBezTo>
                      <a:pt x="168275" y="74930"/>
                      <a:pt x="174625" y="90170"/>
                      <a:pt x="174625" y="107950"/>
                    </a:cubicBezTo>
                    <a:cubicBezTo>
                      <a:pt x="174625" y="126365"/>
                      <a:pt x="168275" y="140970"/>
                      <a:pt x="156210" y="153670"/>
                    </a:cubicBezTo>
                    <a:cubicBezTo>
                      <a:pt x="144145" y="166370"/>
                      <a:pt x="128905" y="172085"/>
                      <a:pt x="111125" y="172085"/>
                    </a:cubicBezTo>
                    <a:moveTo>
                      <a:pt x="32385" y="184785"/>
                    </a:moveTo>
                    <a:cubicBezTo>
                      <a:pt x="53975" y="205105"/>
                      <a:pt x="80010" y="215900"/>
                      <a:pt x="111125" y="215900"/>
                    </a:cubicBezTo>
                    <a:cubicBezTo>
                      <a:pt x="142240" y="215900"/>
                      <a:pt x="168275" y="205105"/>
                      <a:pt x="189865" y="184785"/>
                    </a:cubicBezTo>
                    <a:cubicBezTo>
                      <a:pt x="211455" y="164465"/>
                      <a:pt x="222250" y="138430"/>
                      <a:pt x="222250" y="107950"/>
                    </a:cubicBezTo>
                    <a:cubicBezTo>
                      <a:pt x="222250" y="77470"/>
                      <a:pt x="211455" y="52070"/>
                      <a:pt x="189865" y="31115"/>
                    </a:cubicBezTo>
                    <a:cubicBezTo>
                      <a:pt x="168275" y="10795"/>
                      <a:pt x="142240" y="0"/>
                      <a:pt x="111125" y="0"/>
                    </a:cubicBezTo>
                    <a:cubicBezTo>
                      <a:pt x="80010" y="0"/>
                      <a:pt x="53975" y="10795"/>
                      <a:pt x="32385" y="31115"/>
                    </a:cubicBezTo>
                    <a:cubicBezTo>
                      <a:pt x="10795" y="51435"/>
                      <a:pt x="0" y="77470"/>
                      <a:pt x="0" y="107950"/>
                    </a:cubicBezTo>
                    <a:cubicBezTo>
                      <a:pt x="0" y="138430"/>
                      <a:pt x="10795" y="164465"/>
                      <a:pt x="32385" y="184785"/>
                    </a:cubicBezTo>
                  </a:path>
                </a:pathLst>
              </a:custGeom>
              <a:solidFill>
                <a:srgbClr val="0042C3"/>
              </a:solidFill>
              <a:ln w="6350" cap="flat">
                <a:noFill/>
                <a:prstDash val="solid"/>
                <a:miter/>
              </a:ln>
            </p:spPr>
            <p:txBody>
              <a:bodyPr rtlCol="0" anchor="ctr"/>
              <a:lstStyle/>
              <a:p>
                <a:endParaRPr lang="fr-FR"/>
              </a:p>
            </p:txBody>
          </p:sp>
          <p:sp>
            <p:nvSpPr>
              <p:cNvPr id="30" name="Forme libre 29">
                <a:extLst>
                  <a:ext uri="{FF2B5EF4-FFF2-40B4-BE49-F238E27FC236}">
                    <a16:creationId xmlns:a16="http://schemas.microsoft.com/office/drawing/2014/main" id="{19C49F88-221E-7D81-FAB0-50DDC892C57A}"/>
                  </a:ext>
                </a:extLst>
              </p:cNvPr>
              <p:cNvSpPr/>
              <p:nvPr/>
            </p:nvSpPr>
            <p:spPr>
              <a:xfrm>
                <a:off x="7478395" y="3847465"/>
                <a:ext cx="123189" cy="208279"/>
              </a:xfrm>
              <a:custGeom>
                <a:avLst/>
                <a:gdLst>
                  <a:gd name="connsiteX0" fmla="*/ 48260 w 123189"/>
                  <a:gd name="connsiteY0" fmla="*/ 208280 h 208279"/>
                  <a:gd name="connsiteX1" fmla="*/ 48260 w 123189"/>
                  <a:gd name="connsiteY1" fmla="*/ 100965 h 208279"/>
                  <a:gd name="connsiteX2" fmla="*/ 102870 w 123189"/>
                  <a:gd name="connsiteY2" fmla="*/ 46355 h 208279"/>
                  <a:gd name="connsiteX3" fmla="*/ 123190 w 123189"/>
                  <a:gd name="connsiteY3" fmla="*/ 48260 h 208279"/>
                  <a:gd name="connsiteX4" fmla="*/ 123190 w 123189"/>
                  <a:gd name="connsiteY4" fmla="*/ 1270 h 208279"/>
                  <a:gd name="connsiteX5" fmla="*/ 108585 w 123189"/>
                  <a:gd name="connsiteY5" fmla="*/ 0 h 208279"/>
                  <a:gd name="connsiteX6" fmla="*/ 48260 w 123189"/>
                  <a:gd name="connsiteY6" fmla="*/ 34290 h 208279"/>
                  <a:gd name="connsiteX7" fmla="*/ 48260 w 123189"/>
                  <a:gd name="connsiteY7" fmla="*/ 3810 h 208279"/>
                  <a:gd name="connsiteX8" fmla="*/ 0 w 123189"/>
                  <a:gd name="connsiteY8" fmla="*/ 3810 h 208279"/>
                  <a:gd name="connsiteX9" fmla="*/ 0 w 123189"/>
                  <a:gd name="connsiteY9" fmla="*/ 207010 h 208279"/>
                  <a:gd name="connsiteX10" fmla="*/ 48260 w 123189"/>
                  <a:gd name="connsiteY10" fmla="*/ 207010 h 20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89" h="208279">
                    <a:moveTo>
                      <a:pt x="48260" y="208280"/>
                    </a:moveTo>
                    <a:lnTo>
                      <a:pt x="48260" y="100965"/>
                    </a:lnTo>
                    <a:cubicBezTo>
                      <a:pt x="48260" y="67310"/>
                      <a:pt x="69850" y="46355"/>
                      <a:pt x="102870" y="46355"/>
                    </a:cubicBezTo>
                    <a:cubicBezTo>
                      <a:pt x="109855" y="46355"/>
                      <a:pt x="116840" y="46990"/>
                      <a:pt x="123190" y="48260"/>
                    </a:cubicBezTo>
                    <a:lnTo>
                      <a:pt x="123190" y="1270"/>
                    </a:lnTo>
                    <a:cubicBezTo>
                      <a:pt x="119380" y="635"/>
                      <a:pt x="114300" y="0"/>
                      <a:pt x="108585" y="0"/>
                    </a:cubicBezTo>
                    <a:cubicBezTo>
                      <a:pt x="80010" y="0"/>
                      <a:pt x="57785" y="12700"/>
                      <a:pt x="48260" y="34290"/>
                    </a:cubicBezTo>
                    <a:lnTo>
                      <a:pt x="48260" y="3810"/>
                    </a:lnTo>
                    <a:lnTo>
                      <a:pt x="0" y="3810"/>
                    </a:lnTo>
                    <a:lnTo>
                      <a:pt x="0" y="207010"/>
                    </a:lnTo>
                    <a:lnTo>
                      <a:pt x="48260" y="207010"/>
                    </a:lnTo>
                    <a:close/>
                  </a:path>
                </a:pathLst>
              </a:custGeom>
              <a:solidFill>
                <a:srgbClr val="0042C3"/>
              </a:solidFill>
              <a:ln w="6350" cap="flat">
                <a:noFill/>
                <a:prstDash val="solid"/>
                <a:miter/>
              </a:ln>
            </p:spPr>
            <p:txBody>
              <a:bodyPr rtlCol="0" anchor="ctr"/>
              <a:lstStyle/>
              <a:p>
                <a:endParaRPr lang="fr-FR"/>
              </a:p>
            </p:txBody>
          </p:sp>
          <p:sp>
            <p:nvSpPr>
              <p:cNvPr id="31" name="Forme libre 30">
                <a:extLst>
                  <a:ext uri="{FF2B5EF4-FFF2-40B4-BE49-F238E27FC236}">
                    <a16:creationId xmlns:a16="http://schemas.microsoft.com/office/drawing/2014/main" id="{545580E0-06EC-62CE-D111-56568323D009}"/>
                  </a:ext>
                </a:extLst>
              </p:cNvPr>
              <p:cNvSpPr/>
              <p:nvPr/>
            </p:nvSpPr>
            <p:spPr>
              <a:xfrm>
                <a:off x="5737225" y="3747134"/>
                <a:ext cx="617220" cy="369570"/>
              </a:xfrm>
              <a:custGeom>
                <a:avLst/>
                <a:gdLst>
                  <a:gd name="connsiteX0" fmla="*/ 436245 w 617220"/>
                  <a:gd name="connsiteY0" fmla="*/ 196215 h 369570"/>
                  <a:gd name="connsiteX1" fmla="*/ 436245 w 617220"/>
                  <a:gd name="connsiteY1" fmla="*/ 198120 h 369570"/>
                  <a:gd name="connsiteX2" fmla="*/ 309880 w 617220"/>
                  <a:gd name="connsiteY2" fmla="*/ 313055 h 369570"/>
                  <a:gd name="connsiteX3" fmla="*/ 181610 w 617220"/>
                  <a:gd name="connsiteY3" fmla="*/ 184785 h 369570"/>
                  <a:gd name="connsiteX4" fmla="*/ 309880 w 617220"/>
                  <a:gd name="connsiteY4" fmla="*/ 56515 h 369570"/>
                  <a:gd name="connsiteX5" fmla="*/ 400685 w 617220"/>
                  <a:gd name="connsiteY5" fmla="*/ 93980 h 369570"/>
                  <a:gd name="connsiteX6" fmla="*/ 416560 w 617220"/>
                  <a:gd name="connsiteY6" fmla="*/ 111760 h 369570"/>
                  <a:gd name="connsiteX7" fmla="*/ 325120 w 617220"/>
                  <a:gd name="connsiteY7" fmla="*/ 202565 h 369570"/>
                  <a:gd name="connsiteX8" fmla="*/ 290830 w 617220"/>
                  <a:gd name="connsiteY8" fmla="*/ 202565 h 369570"/>
                  <a:gd name="connsiteX9" fmla="*/ 290830 w 617220"/>
                  <a:gd name="connsiteY9" fmla="*/ 168275 h 369570"/>
                  <a:gd name="connsiteX10" fmla="*/ 346710 w 617220"/>
                  <a:gd name="connsiteY10" fmla="*/ 113665 h 369570"/>
                  <a:gd name="connsiteX11" fmla="*/ 309880 w 617220"/>
                  <a:gd name="connsiteY11" fmla="*/ 104775 h 369570"/>
                  <a:gd name="connsiteX12" fmla="*/ 229870 w 617220"/>
                  <a:gd name="connsiteY12" fmla="*/ 184785 h 369570"/>
                  <a:gd name="connsiteX13" fmla="*/ 309880 w 617220"/>
                  <a:gd name="connsiteY13" fmla="*/ 264795 h 369570"/>
                  <a:gd name="connsiteX14" fmla="*/ 387350 w 617220"/>
                  <a:gd name="connsiteY14" fmla="*/ 196850 h 369570"/>
                  <a:gd name="connsiteX15" fmla="*/ 387350 w 617220"/>
                  <a:gd name="connsiteY15" fmla="*/ 196850 h 369570"/>
                  <a:gd name="connsiteX16" fmla="*/ 387985 w 617220"/>
                  <a:gd name="connsiteY16" fmla="*/ 192405 h 369570"/>
                  <a:gd name="connsiteX17" fmla="*/ 415290 w 617220"/>
                  <a:gd name="connsiteY17" fmla="*/ 172085 h 369570"/>
                  <a:gd name="connsiteX18" fmla="*/ 436245 w 617220"/>
                  <a:gd name="connsiteY18" fmla="*/ 196215 h 369570"/>
                  <a:gd name="connsiteX19" fmla="*/ 617220 w 617220"/>
                  <a:gd name="connsiteY19" fmla="*/ 184785 h 369570"/>
                  <a:gd name="connsiteX20" fmla="*/ 308610 w 617220"/>
                  <a:gd name="connsiteY20" fmla="*/ 0 h 369570"/>
                  <a:gd name="connsiteX21" fmla="*/ 0 w 617220"/>
                  <a:gd name="connsiteY21" fmla="*/ 184785 h 369570"/>
                  <a:gd name="connsiteX22" fmla="*/ 308610 w 617220"/>
                  <a:gd name="connsiteY22" fmla="*/ 369570 h 369570"/>
                  <a:gd name="connsiteX23" fmla="*/ 617220 w 617220"/>
                  <a:gd name="connsiteY23" fmla="*/ 184785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220" h="369570">
                    <a:moveTo>
                      <a:pt x="436245" y="196215"/>
                    </a:moveTo>
                    <a:lnTo>
                      <a:pt x="436245" y="198120"/>
                    </a:lnTo>
                    <a:cubicBezTo>
                      <a:pt x="429260" y="267970"/>
                      <a:pt x="372745" y="313055"/>
                      <a:pt x="309880" y="313055"/>
                    </a:cubicBezTo>
                    <a:cubicBezTo>
                      <a:pt x="238760" y="313055"/>
                      <a:pt x="181610" y="255270"/>
                      <a:pt x="181610" y="184785"/>
                    </a:cubicBezTo>
                    <a:cubicBezTo>
                      <a:pt x="181610" y="113030"/>
                      <a:pt x="239395" y="56515"/>
                      <a:pt x="309880" y="56515"/>
                    </a:cubicBezTo>
                    <a:cubicBezTo>
                      <a:pt x="344170" y="56515"/>
                      <a:pt x="376555" y="69850"/>
                      <a:pt x="400685" y="93980"/>
                    </a:cubicBezTo>
                    <a:cubicBezTo>
                      <a:pt x="410210" y="103505"/>
                      <a:pt x="416560" y="111760"/>
                      <a:pt x="416560" y="111760"/>
                    </a:cubicBezTo>
                    <a:lnTo>
                      <a:pt x="325120" y="202565"/>
                    </a:lnTo>
                    <a:cubicBezTo>
                      <a:pt x="315595" y="212090"/>
                      <a:pt x="300355" y="212090"/>
                      <a:pt x="290830" y="202565"/>
                    </a:cubicBezTo>
                    <a:cubicBezTo>
                      <a:pt x="281305" y="193040"/>
                      <a:pt x="281305" y="177800"/>
                      <a:pt x="290830" y="168275"/>
                    </a:cubicBezTo>
                    <a:lnTo>
                      <a:pt x="346710" y="113665"/>
                    </a:lnTo>
                    <a:cubicBezTo>
                      <a:pt x="335280" y="107950"/>
                      <a:pt x="323215" y="104775"/>
                      <a:pt x="309880" y="104775"/>
                    </a:cubicBezTo>
                    <a:cubicBezTo>
                      <a:pt x="266065" y="104775"/>
                      <a:pt x="229870" y="140335"/>
                      <a:pt x="229870" y="184785"/>
                    </a:cubicBezTo>
                    <a:cubicBezTo>
                      <a:pt x="229870" y="229235"/>
                      <a:pt x="266065" y="264795"/>
                      <a:pt x="309880" y="264795"/>
                    </a:cubicBezTo>
                    <a:cubicBezTo>
                      <a:pt x="346075" y="264795"/>
                      <a:pt x="381000" y="239395"/>
                      <a:pt x="387350" y="196850"/>
                    </a:cubicBezTo>
                    <a:lnTo>
                      <a:pt x="387350" y="196850"/>
                    </a:lnTo>
                    <a:lnTo>
                      <a:pt x="387985" y="192405"/>
                    </a:lnTo>
                    <a:cubicBezTo>
                      <a:pt x="389890" y="179070"/>
                      <a:pt x="401955" y="170180"/>
                      <a:pt x="415290" y="172085"/>
                    </a:cubicBezTo>
                    <a:cubicBezTo>
                      <a:pt x="427355" y="173355"/>
                      <a:pt x="436245" y="184150"/>
                      <a:pt x="436245" y="196215"/>
                    </a:cubicBezTo>
                    <a:moveTo>
                      <a:pt x="617220" y="184785"/>
                    </a:moveTo>
                    <a:cubicBezTo>
                      <a:pt x="554990" y="74295"/>
                      <a:pt x="440055" y="0"/>
                      <a:pt x="308610" y="0"/>
                    </a:cubicBezTo>
                    <a:cubicBezTo>
                      <a:pt x="177165" y="0"/>
                      <a:pt x="61595" y="74295"/>
                      <a:pt x="0" y="184785"/>
                    </a:cubicBezTo>
                    <a:cubicBezTo>
                      <a:pt x="62230" y="295275"/>
                      <a:pt x="177165" y="369570"/>
                      <a:pt x="308610" y="369570"/>
                    </a:cubicBezTo>
                    <a:cubicBezTo>
                      <a:pt x="440055" y="369570"/>
                      <a:pt x="555625" y="295275"/>
                      <a:pt x="617220" y="184785"/>
                    </a:cubicBezTo>
                  </a:path>
                </a:pathLst>
              </a:custGeom>
              <a:solidFill>
                <a:srgbClr val="0042C3"/>
              </a:solidFill>
              <a:ln w="6350" cap="flat">
                <a:noFill/>
                <a:prstDash val="solid"/>
                <a:miter/>
              </a:ln>
            </p:spPr>
            <p:txBody>
              <a:bodyPr rtlCol="0" anchor="ctr"/>
              <a:lstStyle/>
              <a:p>
                <a:endParaRPr lang="fr-FR"/>
              </a:p>
            </p:txBody>
          </p:sp>
        </p:grpSp>
        <p:sp>
          <p:nvSpPr>
            <p:cNvPr id="23" name="Forme libre 22">
              <a:extLst>
                <a:ext uri="{FF2B5EF4-FFF2-40B4-BE49-F238E27FC236}">
                  <a16:creationId xmlns:a16="http://schemas.microsoft.com/office/drawing/2014/main" id="{8BDD91FB-EDE3-CA48-FCCD-CFC99A42F4B0}"/>
                </a:ext>
              </a:extLst>
            </p:cNvPr>
            <p:cNvSpPr/>
            <p:nvPr userDrawn="1"/>
          </p:nvSpPr>
          <p:spPr>
            <a:xfrm>
              <a:off x="10849252" y="6426857"/>
              <a:ext cx="1041463" cy="232410"/>
            </a:xfrm>
            <a:custGeom>
              <a:avLst/>
              <a:gdLst>
                <a:gd name="connsiteX0" fmla="*/ 127000 w 3471545"/>
                <a:gd name="connsiteY0" fmla="*/ 180975 h 774699"/>
                <a:gd name="connsiteX1" fmla="*/ 245110 w 3471545"/>
                <a:gd name="connsiteY1" fmla="*/ 76200 h 774699"/>
                <a:gd name="connsiteX2" fmla="*/ 374015 w 3471545"/>
                <a:gd name="connsiteY2" fmla="*/ 153670 h 774699"/>
                <a:gd name="connsiteX3" fmla="*/ 445135 w 3471545"/>
                <a:gd name="connsiteY3" fmla="*/ 117475 h 774699"/>
                <a:gd name="connsiteX4" fmla="*/ 246380 w 3471545"/>
                <a:gd name="connsiteY4" fmla="*/ 0 h 774699"/>
                <a:gd name="connsiteX5" fmla="*/ 44450 w 3471545"/>
                <a:gd name="connsiteY5" fmla="*/ 182880 h 774699"/>
                <a:gd name="connsiteX6" fmla="*/ 238125 w 3471545"/>
                <a:gd name="connsiteY6" fmla="*/ 395605 h 774699"/>
                <a:gd name="connsiteX7" fmla="*/ 403225 w 3471545"/>
                <a:gd name="connsiteY7" fmla="*/ 559435 h 774699"/>
                <a:gd name="connsiteX8" fmla="*/ 255270 w 3471545"/>
                <a:gd name="connsiteY8" fmla="*/ 689610 h 774699"/>
                <a:gd name="connsiteX9" fmla="*/ 70485 w 3471545"/>
                <a:gd name="connsiteY9" fmla="*/ 556260 h 774699"/>
                <a:gd name="connsiteX10" fmla="*/ 0 w 3471545"/>
                <a:gd name="connsiteY10" fmla="*/ 589280 h 774699"/>
                <a:gd name="connsiteX11" fmla="*/ 254635 w 3471545"/>
                <a:gd name="connsiteY11" fmla="*/ 765810 h 774699"/>
                <a:gd name="connsiteX12" fmla="*/ 486410 w 3471545"/>
                <a:gd name="connsiteY12" fmla="*/ 558800 h 774699"/>
                <a:gd name="connsiteX13" fmla="*/ 278130 w 3471545"/>
                <a:gd name="connsiteY13" fmla="*/ 326390 h 774699"/>
                <a:gd name="connsiteX14" fmla="*/ 127000 w 3471545"/>
                <a:gd name="connsiteY14" fmla="*/ 180975 h 774699"/>
                <a:gd name="connsiteX15" fmla="*/ 755650 w 3471545"/>
                <a:gd name="connsiteY15" fmla="*/ 767080 h 774699"/>
                <a:gd name="connsiteX16" fmla="*/ 814705 w 3471545"/>
                <a:gd name="connsiteY16" fmla="*/ 758825 h 774699"/>
                <a:gd name="connsiteX17" fmla="*/ 814705 w 3471545"/>
                <a:gd name="connsiteY17" fmla="*/ 690880 h 774699"/>
                <a:gd name="connsiteX18" fmla="*/ 765175 w 3471545"/>
                <a:gd name="connsiteY18" fmla="*/ 694055 h 774699"/>
                <a:gd name="connsiteX19" fmla="*/ 690880 w 3471545"/>
                <a:gd name="connsiteY19" fmla="*/ 601980 h 774699"/>
                <a:gd name="connsiteX20" fmla="*/ 690880 w 3471545"/>
                <a:gd name="connsiteY20" fmla="*/ 291465 h 774699"/>
                <a:gd name="connsiteX21" fmla="*/ 814705 w 3471545"/>
                <a:gd name="connsiteY21" fmla="*/ 291465 h 774699"/>
                <a:gd name="connsiteX22" fmla="*/ 814705 w 3471545"/>
                <a:gd name="connsiteY22" fmla="*/ 218440 h 774699"/>
                <a:gd name="connsiteX23" fmla="*/ 690880 w 3471545"/>
                <a:gd name="connsiteY23" fmla="*/ 218440 h 774699"/>
                <a:gd name="connsiteX24" fmla="*/ 690880 w 3471545"/>
                <a:gd name="connsiteY24" fmla="*/ 14605 h 774699"/>
                <a:gd name="connsiteX25" fmla="*/ 612775 w 3471545"/>
                <a:gd name="connsiteY25" fmla="*/ 14605 h 774699"/>
                <a:gd name="connsiteX26" fmla="*/ 612775 w 3471545"/>
                <a:gd name="connsiteY26" fmla="*/ 218440 h 774699"/>
                <a:gd name="connsiteX27" fmla="*/ 550545 w 3471545"/>
                <a:gd name="connsiteY27" fmla="*/ 218440 h 774699"/>
                <a:gd name="connsiteX28" fmla="*/ 550545 w 3471545"/>
                <a:gd name="connsiteY28" fmla="*/ 291465 h 774699"/>
                <a:gd name="connsiteX29" fmla="*/ 612775 w 3471545"/>
                <a:gd name="connsiteY29" fmla="*/ 291465 h 774699"/>
                <a:gd name="connsiteX30" fmla="*/ 612775 w 3471545"/>
                <a:gd name="connsiteY30" fmla="*/ 601980 h 774699"/>
                <a:gd name="connsiteX31" fmla="*/ 755650 w 3471545"/>
                <a:gd name="connsiteY31" fmla="*/ 767080 h 774699"/>
                <a:gd name="connsiteX32" fmla="*/ 1291590 w 3471545"/>
                <a:gd name="connsiteY32" fmla="*/ 433070 h 774699"/>
                <a:gd name="connsiteX33" fmla="*/ 946785 w 3471545"/>
                <a:gd name="connsiteY33" fmla="*/ 433070 h 774699"/>
                <a:gd name="connsiteX34" fmla="*/ 1129665 w 3471545"/>
                <a:gd name="connsiteY34" fmla="*/ 275590 h 774699"/>
                <a:gd name="connsiteX35" fmla="*/ 1291590 w 3471545"/>
                <a:gd name="connsiteY35" fmla="*/ 433070 h 774699"/>
                <a:gd name="connsiteX36" fmla="*/ 1374140 w 3471545"/>
                <a:gd name="connsiteY36" fmla="*/ 501650 h 774699"/>
                <a:gd name="connsiteX37" fmla="*/ 1375410 w 3471545"/>
                <a:gd name="connsiteY37" fmla="*/ 467995 h 774699"/>
                <a:gd name="connsiteX38" fmla="*/ 1130300 w 3471545"/>
                <a:gd name="connsiteY38" fmla="*/ 202565 h 774699"/>
                <a:gd name="connsiteX39" fmla="*/ 864235 w 3471545"/>
                <a:gd name="connsiteY39" fmla="*/ 487045 h 774699"/>
                <a:gd name="connsiteX40" fmla="*/ 864235 w 3471545"/>
                <a:gd name="connsiteY40" fmla="*/ 491490 h 774699"/>
                <a:gd name="connsiteX41" fmla="*/ 1132205 w 3471545"/>
                <a:gd name="connsiteY41" fmla="*/ 764540 h 774699"/>
                <a:gd name="connsiteX42" fmla="*/ 1348105 w 3471545"/>
                <a:gd name="connsiteY42" fmla="*/ 670560 h 774699"/>
                <a:gd name="connsiteX43" fmla="*/ 1296035 w 3471545"/>
                <a:gd name="connsiteY43" fmla="*/ 619760 h 774699"/>
                <a:gd name="connsiteX44" fmla="*/ 1132205 w 3471545"/>
                <a:gd name="connsiteY44" fmla="*/ 693420 h 774699"/>
                <a:gd name="connsiteX45" fmla="*/ 941705 w 3471545"/>
                <a:gd name="connsiteY45" fmla="*/ 501015 h 774699"/>
                <a:gd name="connsiteX46" fmla="*/ 1374140 w 3471545"/>
                <a:gd name="connsiteY46" fmla="*/ 501015 h 774699"/>
                <a:gd name="connsiteX47" fmla="*/ 1481455 w 3471545"/>
                <a:gd name="connsiteY47" fmla="*/ 751205 h 774699"/>
                <a:gd name="connsiteX48" fmla="*/ 1605280 w 3471545"/>
                <a:gd name="connsiteY48" fmla="*/ 751205 h 774699"/>
                <a:gd name="connsiteX49" fmla="*/ 1605280 w 3471545"/>
                <a:gd name="connsiteY49" fmla="*/ 14605 h 774699"/>
                <a:gd name="connsiteX50" fmla="*/ 1481455 w 3471545"/>
                <a:gd name="connsiteY50" fmla="*/ 14605 h 774699"/>
                <a:gd name="connsiteX51" fmla="*/ 1481455 w 3471545"/>
                <a:gd name="connsiteY51" fmla="*/ 751205 h 774699"/>
                <a:gd name="connsiteX52" fmla="*/ 1771015 w 3471545"/>
                <a:gd name="connsiteY52" fmla="*/ 751205 h 774699"/>
                <a:gd name="connsiteX53" fmla="*/ 1894840 w 3471545"/>
                <a:gd name="connsiteY53" fmla="*/ 751205 h 774699"/>
                <a:gd name="connsiteX54" fmla="*/ 1894840 w 3471545"/>
                <a:gd name="connsiteY54" fmla="*/ 14605 h 774699"/>
                <a:gd name="connsiteX55" fmla="*/ 1771015 w 3471545"/>
                <a:gd name="connsiteY55" fmla="*/ 14605 h 774699"/>
                <a:gd name="connsiteX56" fmla="*/ 1771015 w 3471545"/>
                <a:gd name="connsiteY56" fmla="*/ 751205 h 774699"/>
                <a:gd name="connsiteX57" fmla="*/ 2423160 w 3471545"/>
                <a:gd name="connsiteY57" fmla="*/ 433070 h 774699"/>
                <a:gd name="connsiteX58" fmla="*/ 2078355 w 3471545"/>
                <a:gd name="connsiteY58" fmla="*/ 433070 h 774699"/>
                <a:gd name="connsiteX59" fmla="*/ 2261235 w 3471545"/>
                <a:gd name="connsiteY59" fmla="*/ 275590 h 774699"/>
                <a:gd name="connsiteX60" fmla="*/ 2423160 w 3471545"/>
                <a:gd name="connsiteY60" fmla="*/ 433070 h 774699"/>
                <a:gd name="connsiteX61" fmla="*/ 2505710 w 3471545"/>
                <a:gd name="connsiteY61" fmla="*/ 501650 h 774699"/>
                <a:gd name="connsiteX62" fmla="*/ 2506980 w 3471545"/>
                <a:gd name="connsiteY62" fmla="*/ 467995 h 774699"/>
                <a:gd name="connsiteX63" fmla="*/ 2261870 w 3471545"/>
                <a:gd name="connsiteY63" fmla="*/ 202565 h 774699"/>
                <a:gd name="connsiteX64" fmla="*/ 1995805 w 3471545"/>
                <a:gd name="connsiteY64" fmla="*/ 487045 h 774699"/>
                <a:gd name="connsiteX65" fmla="*/ 1995805 w 3471545"/>
                <a:gd name="connsiteY65" fmla="*/ 491490 h 774699"/>
                <a:gd name="connsiteX66" fmla="*/ 2264410 w 3471545"/>
                <a:gd name="connsiteY66" fmla="*/ 765175 h 774699"/>
                <a:gd name="connsiteX67" fmla="*/ 2480310 w 3471545"/>
                <a:gd name="connsiteY67" fmla="*/ 671195 h 774699"/>
                <a:gd name="connsiteX68" fmla="*/ 2428240 w 3471545"/>
                <a:gd name="connsiteY68" fmla="*/ 620395 h 774699"/>
                <a:gd name="connsiteX69" fmla="*/ 2264410 w 3471545"/>
                <a:gd name="connsiteY69" fmla="*/ 694055 h 774699"/>
                <a:gd name="connsiteX70" fmla="*/ 2073910 w 3471545"/>
                <a:gd name="connsiteY70" fmla="*/ 501650 h 774699"/>
                <a:gd name="connsiteX71" fmla="*/ 2505710 w 3471545"/>
                <a:gd name="connsiteY71" fmla="*/ 501650 h 774699"/>
                <a:gd name="connsiteX72" fmla="*/ 2665095 w 3471545"/>
                <a:gd name="connsiteY72" fmla="*/ 342900 h 774699"/>
                <a:gd name="connsiteX73" fmla="*/ 2748915 w 3471545"/>
                <a:gd name="connsiteY73" fmla="*/ 274320 h 774699"/>
                <a:gd name="connsiteX74" fmla="*/ 2838450 w 3471545"/>
                <a:gd name="connsiteY74" fmla="*/ 327025 h 774699"/>
                <a:gd name="connsiteX75" fmla="*/ 2901950 w 3471545"/>
                <a:gd name="connsiteY75" fmla="*/ 294005 h 774699"/>
                <a:gd name="connsiteX76" fmla="*/ 2747645 w 3471545"/>
                <a:gd name="connsiteY76" fmla="*/ 201930 h 774699"/>
                <a:gd name="connsiteX77" fmla="*/ 2586990 w 3471545"/>
                <a:gd name="connsiteY77" fmla="*/ 342265 h 774699"/>
                <a:gd name="connsiteX78" fmla="*/ 2731770 w 3471545"/>
                <a:gd name="connsiteY78" fmla="*/ 497840 h 774699"/>
                <a:gd name="connsiteX79" fmla="*/ 2865120 w 3471545"/>
                <a:gd name="connsiteY79" fmla="*/ 608965 h 774699"/>
                <a:gd name="connsiteX80" fmla="*/ 2747645 w 3471545"/>
                <a:gd name="connsiteY80" fmla="*/ 690245 h 774699"/>
                <a:gd name="connsiteX81" fmla="*/ 2613660 w 3471545"/>
                <a:gd name="connsiteY81" fmla="*/ 610235 h 774699"/>
                <a:gd name="connsiteX82" fmla="*/ 2546985 w 3471545"/>
                <a:gd name="connsiteY82" fmla="*/ 635635 h 774699"/>
                <a:gd name="connsiteX83" fmla="*/ 2747645 w 3471545"/>
                <a:gd name="connsiteY83" fmla="*/ 763270 h 774699"/>
                <a:gd name="connsiteX84" fmla="*/ 2943225 w 3471545"/>
                <a:gd name="connsiteY84" fmla="*/ 608965 h 774699"/>
                <a:gd name="connsiteX85" fmla="*/ 2781300 w 3471545"/>
                <a:gd name="connsiteY85" fmla="*/ 438785 h 774699"/>
                <a:gd name="connsiteX86" fmla="*/ 2665095 w 3471545"/>
                <a:gd name="connsiteY86" fmla="*/ 342900 h 774699"/>
                <a:gd name="connsiteX87" fmla="*/ 3178810 w 3471545"/>
                <a:gd name="connsiteY87" fmla="*/ 767080 h 774699"/>
                <a:gd name="connsiteX88" fmla="*/ 3237865 w 3471545"/>
                <a:gd name="connsiteY88" fmla="*/ 758825 h 774699"/>
                <a:gd name="connsiteX89" fmla="*/ 3237865 w 3471545"/>
                <a:gd name="connsiteY89" fmla="*/ 690880 h 774699"/>
                <a:gd name="connsiteX90" fmla="*/ 3188335 w 3471545"/>
                <a:gd name="connsiteY90" fmla="*/ 694055 h 774699"/>
                <a:gd name="connsiteX91" fmla="*/ 3114040 w 3471545"/>
                <a:gd name="connsiteY91" fmla="*/ 601980 h 774699"/>
                <a:gd name="connsiteX92" fmla="*/ 3114040 w 3471545"/>
                <a:gd name="connsiteY92" fmla="*/ 291465 h 774699"/>
                <a:gd name="connsiteX93" fmla="*/ 3237865 w 3471545"/>
                <a:gd name="connsiteY93" fmla="*/ 291465 h 774699"/>
                <a:gd name="connsiteX94" fmla="*/ 3237865 w 3471545"/>
                <a:gd name="connsiteY94" fmla="*/ 218440 h 774699"/>
                <a:gd name="connsiteX95" fmla="*/ 3114040 w 3471545"/>
                <a:gd name="connsiteY95" fmla="*/ 218440 h 774699"/>
                <a:gd name="connsiteX96" fmla="*/ 3114040 w 3471545"/>
                <a:gd name="connsiteY96" fmla="*/ 14605 h 774699"/>
                <a:gd name="connsiteX97" fmla="*/ 3035935 w 3471545"/>
                <a:gd name="connsiteY97" fmla="*/ 14605 h 774699"/>
                <a:gd name="connsiteX98" fmla="*/ 3035935 w 3471545"/>
                <a:gd name="connsiteY98" fmla="*/ 218440 h 774699"/>
                <a:gd name="connsiteX99" fmla="*/ 2973705 w 3471545"/>
                <a:gd name="connsiteY99" fmla="*/ 218440 h 774699"/>
                <a:gd name="connsiteX100" fmla="*/ 2973705 w 3471545"/>
                <a:gd name="connsiteY100" fmla="*/ 291465 h 774699"/>
                <a:gd name="connsiteX101" fmla="*/ 3035935 w 3471545"/>
                <a:gd name="connsiteY101" fmla="*/ 291465 h 774699"/>
                <a:gd name="connsiteX102" fmla="*/ 3035935 w 3471545"/>
                <a:gd name="connsiteY102" fmla="*/ 601980 h 774699"/>
                <a:gd name="connsiteX103" fmla="*/ 3178810 w 3471545"/>
                <a:gd name="connsiteY103" fmla="*/ 767080 h 774699"/>
                <a:gd name="connsiteX104" fmla="*/ 3400425 w 3471545"/>
                <a:gd name="connsiteY104" fmla="*/ 669290 h 774699"/>
                <a:gd name="connsiteX105" fmla="*/ 3386455 w 3471545"/>
                <a:gd name="connsiteY105" fmla="*/ 685165 h 774699"/>
                <a:gd name="connsiteX106" fmla="*/ 3369945 w 3471545"/>
                <a:gd name="connsiteY106" fmla="*/ 685165 h 774699"/>
                <a:gd name="connsiteX107" fmla="*/ 3369945 w 3471545"/>
                <a:gd name="connsiteY107" fmla="*/ 654685 h 774699"/>
                <a:gd name="connsiteX108" fmla="*/ 3386455 w 3471545"/>
                <a:gd name="connsiteY108" fmla="*/ 654685 h 774699"/>
                <a:gd name="connsiteX109" fmla="*/ 3400425 w 3471545"/>
                <a:gd name="connsiteY109" fmla="*/ 669290 h 774699"/>
                <a:gd name="connsiteX110" fmla="*/ 3426460 w 3471545"/>
                <a:gd name="connsiteY110" fmla="*/ 736600 h 774699"/>
                <a:gd name="connsiteX111" fmla="*/ 3402330 w 3471545"/>
                <a:gd name="connsiteY111" fmla="*/ 697230 h 774699"/>
                <a:gd name="connsiteX112" fmla="*/ 3418840 w 3471545"/>
                <a:gd name="connsiteY112" fmla="*/ 668655 h 774699"/>
                <a:gd name="connsiteX113" fmla="*/ 3387090 w 3471545"/>
                <a:gd name="connsiteY113" fmla="*/ 637540 h 774699"/>
                <a:gd name="connsiteX114" fmla="*/ 3351530 w 3471545"/>
                <a:gd name="connsiteY114" fmla="*/ 637540 h 774699"/>
                <a:gd name="connsiteX115" fmla="*/ 3351530 w 3471545"/>
                <a:gd name="connsiteY115" fmla="*/ 736600 h 774699"/>
                <a:gd name="connsiteX116" fmla="*/ 3369945 w 3471545"/>
                <a:gd name="connsiteY116" fmla="*/ 736600 h 774699"/>
                <a:gd name="connsiteX117" fmla="*/ 3369945 w 3471545"/>
                <a:gd name="connsiteY117" fmla="*/ 700405 h 774699"/>
                <a:gd name="connsiteX118" fmla="*/ 3382645 w 3471545"/>
                <a:gd name="connsiteY118" fmla="*/ 700405 h 774699"/>
                <a:gd name="connsiteX119" fmla="*/ 3404235 w 3471545"/>
                <a:gd name="connsiteY119" fmla="*/ 736600 h 774699"/>
                <a:gd name="connsiteX120" fmla="*/ 3426460 w 3471545"/>
                <a:gd name="connsiteY120" fmla="*/ 736600 h 774699"/>
                <a:gd name="connsiteX121" fmla="*/ 3453765 w 3471545"/>
                <a:gd name="connsiteY121" fmla="*/ 688975 h 774699"/>
                <a:gd name="connsiteX122" fmla="*/ 3383280 w 3471545"/>
                <a:gd name="connsiteY122" fmla="*/ 758825 h 774699"/>
                <a:gd name="connsiteX123" fmla="*/ 3313430 w 3471545"/>
                <a:gd name="connsiteY123" fmla="*/ 688975 h 774699"/>
                <a:gd name="connsiteX124" fmla="*/ 3383280 w 3471545"/>
                <a:gd name="connsiteY124" fmla="*/ 617855 h 774699"/>
                <a:gd name="connsiteX125" fmla="*/ 3453765 w 3471545"/>
                <a:gd name="connsiteY125" fmla="*/ 688975 h 774699"/>
                <a:gd name="connsiteX126" fmla="*/ 3471545 w 3471545"/>
                <a:gd name="connsiteY126" fmla="*/ 688975 h 774699"/>
                <a:gd name="connsiteX127" fmla="*/ 3445510 w 3471545"/>
                <a:gd name="connsiteY127" fmla="*/ 627380 h 774699"/>
                <a:gd name="connsiteX128" fmla="*/ 3383280 w 3471545"/>
                <a:gd name="connsiteY128" fmla="*/ 603250 h 774699"/>
                <a:gd name="connsiteX129" fmla="*/ 3321050 w 3471545"/>
                <a:gd name="connsiteY129" fmla="*/ 627380 h 774699"/>
                <a:gd name="connsiteX130" fmla="*/ 3296285 w 3471545"/>
                <a:gd name="connsiteY130" fmla="*/ 688975 h 774699"/>
                <a:gd name="connsiteX131" fmla="*/ 3321050 w 3471545"/>
                <a:gd name="connsiteY131" fmla="*/ 750570 h 774699"/>
                <a:gd name="connsiteX132" fmla="*/ 3383280 w 3471545"/>
                <a:gd name="connsiteY132" fmla="*/ 774700 h 774699"/>
                <a:gd name="connsiteX133" fmla="*/ 3445510 w 3471545"/>
                <a:gd name="connsiteY133" fmla="*/ 750570 h 774699"/>
                <a:gd name="connsiteX134" fmla="*/ 3471545 w 3471545"/>
                <a:gd name="connsiteY134" fmla="*/ 688975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471545" h="774699">
                  <a:moveTo>
                    <a:pt x="127000" y="180975"/>
                  </a:moveTo>
                  <a:cubicBezTo>
                    <a:pt x="127000" y="119380"/>
                    <a:pt x="180975" y="76200"/>
                    <a:pt x="245110" y="76200"/>
                  </a:cubicBezTo>
                  <a:cubicBezTo>
                    <a:pt x="308610" y="76200"/>
                    <a:pt x="346710" y="101600"/>
                    <a:pt x="374015" y="153670"/>
                  </a:cubicBezTo>
                  <a:lnTo>
                    <a:pt x="445135" y="117475"/>
                  </a:lnTo>
                  <a:cubicBezTo>
                    <a:pt x="403860" y="41275"/>
                    <a:pt x="340360" y="0"/>
                    <a:pt x="246380" y="0"/>
                  </a:cubicBezTo>
                  <a:cubicBezTo>
                    <a:pt x="130175" y="0"/>
                    <a:pt x="44450" y="77470"/>
                    <a:pt x="44450" y="182880"/>
                  </a:cubicBezTo>
                  <a:cubicBezTo>
                    <a:pt x="44450" y="302260"/>
                    <a:pt x="125730" y="345440"/>
                    <a:pt x="238125" y="395605"/>
                  </a:cubicBezTo>
                  <a:cubicBezTo>
                    <a:pt x="341630" y="441325"/>
                    <a:pt x="403225" y="471805"/>
                    <a:pt x="403225" y="559435"/>
                  </a:cubicBezTo>
                  <a:cubicBezTo>
                    <a:pt x="403225" y="597535"/>
                    <a:pt x="389255" y="689610"/>
                    <a:pt x="255270" y="689610"/>
                  </a:cubicBezTo>
                  <a:cubicBezTo>
                    <a:pt x="161290" y="689610"/>
                    <a:pt x="102870" y="635635"/>
                    <a:pt x="70485" y="556260"/>
                  </a:cubicBezTo>
                  <a:lnTo>
                    <a:pt x="0" y="589280"/>
                  </a:lnTo>
                  <a:cubicBezTo>
                    <a:pt x="44450" y="710565"/>
                    <a:pt x="141605" y="765810"/>
                    <a:pt x="254635" y="765810"/>
                  </a:cubicBezTo>
                  <a:cubicBezTo>
                    <a:pt x="405765" y="765810"/>
                    <a:pt x="486410" y="676275"/>
                    <a:pt x="486410" y="558800"/>
                  </a:cubicBezTo>
                  <a:cubicBezTo>
                    <a:pt x="486410" y="434975"/>
                    <a:pt x="413385" y="386715"/>
                    <a:pt x="278130" y="326390"/>
                  </a:cubicBezTo>
                  <a:cubicBezTo>
                    <a:pt x="188595" y="285750"/>
                    <a:pt x="127000" y="260350"/>
                    <a:pt x="127000" y="180975"/>
                  </a:cubicBezTo>
                  <a:moveTo>
                    <a:pt x="755650" y="767080"/>
                  </a:moveTo>
                  <a:cubicBezTo>
                    <a:pt x="777875" y="767080"/>
                    <a:pt x="801370" y="765175"/>
                    <a:pt x="814705" y="758825"/>
                  </a:cubicBezTo>
                  <a:lnTo>
                    <a:pt x="814705" y="690880"/>
                  </a:lnTo>
                  <a:cubicBezTo>
                    <a:pt x="794385" y="694055"/>
                    <a:pt x="779780" y="694055"/>
                    <a:pt x="765175" y="694055"/>
                  </a:cubicBezTo>
                  <a:cubicBezTo>
                    <a:pt x="714375" y="694055"/>
                    <a:pt x="690880" y="670560"/>
                    <a:pt x="690880" y="601980"/>
                  </a:cubicBezTo>
                  <a:lnTo>
                    <a:pt x="690880" y="291465"/>
                  </a:lnTo>
                  <a:lnTo>
                    <a:pt x="814705" y="291465"/>
                  </a:lnTo>
                  <a:lnTo>
                    <a:pt x="814705" y="218440"/>
                  </a:lnTo>
                  <a:lnTo>
                    <a:pt x="690880" y="218440"/>
                  </a:lnTo>
                  <a:lnTo>
                    <a:pt x="690880" y="14605"/>
                  </a:lnTo>
                  <a:lnTo>
                    <a:pt x="612775" y="14605"/>
                  </a:lnTo>
                  <a:lnTo>
                    <a:pt x="612775" y="218440"/>
                  </a:lnTo>
                  <a:lnTo>
                    <a:pt x="550545" y="218440"/>
                  </a:lnTo>
                  <a:lnTo>
                    <a:pt x="550545" y="291465"/>
                  </a:lnTo>
                  <a:lnTo>
                    <a:pt x="612775" y="291465"/>
                  </a:lnTo>
                  <a:lnTo>
                    <a:pt x="612775" y="601980"/>
                  </a:lnTo>
                  <a:cubicBezTo>
                    <a:pt x="613410" y="745490"/>
                    <a:pt x="695325" y="767080"/>
                    <a:pt x="755650" y="767080"/>
                  </a:cubicBezTo>
                  <a:moveTo>
                    <a:pt x="1291590" y="433070"/>
                  </a:moveTo>
                  <a:lnTo>
                    <a:pt x="946785" y="433070"/>
                  </a:lnTo>
                  <a:cubicBezTo>
                    <a:pt x="951865" y="346710"/>
                    <a:pt x="1032510" y="275590"/>
                    <a:pt x="1129665" y="275590"/>
                  </a:cubicBezTo>
                  <a:cubicBezTo>
                    <a:pt x="1219835" y="275590"/>
                    <a:pt x="1291590" y="347345"/>
                    <a:pt x="1291590" y="433070"/>
                  </a:cubicBezTo>
                  <a:moveTo>
                    <a:pt x="1374140" y="501650"/>
                  </a:moveTo>
                  <a:cubicBezTo>
                    <a:pt x="1375410" y="485775"/>
                    <a:pt x="1375410" y="467995"/>
                    <a:pt x="1375410" y="467995"/>
                  </a:cubicBezTo>
                  <a:cubicBezTo>
                    <a:pt x="1375410" y="321310"/>
                    <a:pt x="1278255" y="202565"/>
                    <a:pt x="1130300" y="202565"/>
                  </a:cubicBezTo>
                  <a:cubicBezTo>
                    <a:pt x="977900" y="202565"/>
                    <a:pt x="864235" y="314325"/>
                    <a:pt x="864235" y="487045"/>
                  </a:cubicBezTo>
                  <a:lnTo>
                    <a:pt x="864235" y="491490"/>
                  </a:lnTo>
                  <a:cubicBezTo>
                    <a:pt x="863600" y="656590"/>
                    <a:pt x="973455" y="764540"/>
                    <a:pt x="1132205" y="764540"/>
                  </a:cubicBezTo>
                  <a:cubicBezTo>
                    <a:pt x="1209675" y="764540"/>
                    <a:pt x="1281430" y="744220"/>
                    <a:pt x="1348105" y="670560"/>
                  </a:cubicBezTo>
                  <a:lnTo>
                    <a:pt x="1296035" y="619760"/>
                  </a:lnTo>
                  <a:cubicBezTo>
                    <a:pt x="1251585" y="666115"/>
                    <a:pt x="1209675" y="693420"/>
                    <a:pt x="1132205" y="693420"/>
                  </a:cubicBezTo>
                  <a:cubicBezTo>
                    <a:pt x="1020445" y="693420"/>
                    <a:pt x="946150" y="618490"/>
                    <a:pt x="941705" y="501015"/>
                  </a:cubicBezTo>
                  <a:lnTo>
                    <a:pt x="1374140" y="501015"/>
                  </a:lnTo>
                  <a:close/>
                  <a:moveTo>
                    <a:pt x="1481455" y="751205"/>
                  </a:moveTo>
                  <a:lnTo>
                    <a:pt x="1605280" y="751205"/>
                  </a:lnTo>
                  <a:lnTo>
                    <a:pt x="1605280" y="14605"/>
                  </a:lnTo>
                  <a:lnTo>
                    <a:pt x="1481455" y="14605"/>
                  </a:lnTo>
                  <a:lnTo>
                    <a:pt x="1481455" y="751205"/>
                  </a:lnTo>
                  <a:close/>
                  <a:moveTo>
                    <a:pt x="1771015" y="751205"/>
                  </a:moveTo>
                  <a:lnTo>
                    <a:pt x="1894840" y="751205"/>
                  </a:lnTo>
                  <a:lnTo>
                    <a:pt x="1894840" y="14605"/>
                  </a:lnTo>
                  <a:lnTo>
                    <a:pt x="1771015" y="14605"/>
                  </a:lnTo>
                  <a:lnTo>
                    <a:pt x="1771015" y="751205"/>
                  </a:lnTo>
                  <a:close/>
                  <a:moveTo>
                    <a:pt x="2423160" y="433070"/>
                  </a:moveTo>
                  <a:lnTo>
                    <a:pt x="2078355" y="433070"/>
                  </a:lnTo>
                  <a:cubicBezTo>
                    <a:pt x="2083435" y="346710"/>
                    <a:pt x="2164080" y="275590"/>
                    <a:pt x="2261235" y="275590"/>
                  </a:cubicBezTo>
                  <a:cubicBezTo>
                    <a:pt x="2351405" y="275590"/>
                    <a:pt x="2423160" y="347345"/>
                    <a:pt x="2423160" y="433070"/>
                  </a:cubicBezTo>
                  <a:moveTo>
                    <a:pt x="2505710" y="501650"/>
                  </a:moveTo>
                  <a:cubicBezTo>
                    <a:pt x="2506980" y="485775"/>
                    <a:pt x="2506980" y="467995"/>
                    <a:pt x="2506980" y="467995"/>
                  </a:cubicBezTo>
                  <a:cubicBezTo>
                    <a:pt x="2506980" y="321310"/>
                    <a:pt x="2409825" y="202565"/>
                    <a:pt x="2261870" y="202565"/>
                  </a:cubicBezTo>
                  <a:cubicBezTo>
                    <a:pt x="2109470" y="202565"/>
                    <a:pt x="1995805" y="314325"/>
                    <a:pt x="1995805" y="487045"/>
                  </a:cubicBezTo>
                  <a:lnTo>
                    <a:pt x="1995805" y="491490"/>
                  </a:lnTo>
                  <a:cubicBezTo>
                    <a:pt x="1995805" y="657225"/>
                    <a:pt x="2105660" y="765175"/>
                    <a:pt x="2264410" y="765175"/>
                  </a:cubicBezTo>
                  <a:cubicBezTo>
                    <a:pt x="2341880" y="765175"/>
                    <a:pt x="2413635" y="744855"/>
                    <a:pt x="2480310" y="671195"/>
                  </a:cubicBezTo>
                  <a:lnTo>
                    <a:pt x="2428240" y="620395"/>
                  </a:lnTo>
                  <a:cubicBezTo>
                    <a:pt x="2383790" y="666750"/>
                    <a:pt x="2341880" y="694055"/>
                    <a:pt x="2264410" y="694055"/>
                  </a:cubicBezTo>
                  <a:cubicBezTo>
                    <a:pt x="2152650" y="694055"/>
                    <a:pt x="2078355" y="619125"/>
                    <a:pt x="2073910" y="501650"/>
                  </a:cubicBezTo>
                  <a:lnTo>
                    <a:pt x="2505710" y="501650"/>
                  </a:lnTo>
                  <a:close/>
                  <a:moveTo>
                    <a:pt x="2665095" y="342900"/>
                  </a:moveTo>
                  <a:cubicBezTo>
                    <a:pt x="2665095" y="298450"/>
                    <a:pt x="2701290" y="274320"/>
                    <a:pt x="2748915" y="274320"/>
                  </a:cubicBezTo>
                  <a:cubicBezTo>
                    <a:pt x="2793365" y="274320"/>
                    <a:pt x="2820035" y="292100"/>
                    <a:pt x="2838450" y="327025"/>
                  </a:cubicBezTo>
                  <a:lnTo>
                    <a:pt x="2901950" y="294005"/>
                  </a:lnTo>
                  <a:cubicBezTo>
                    <a:pt x="2871470" y="233680"/>
                    <a:pt x="2819400" y="201930"/>
                    <a:pt x="2747645" y="201930"/>
                  </a:cubicBezTo>
                  <a:cubicBezTo>
                    <a:pt x="2653665" y="201930"/>
                    <a:pt x="2586990" y="260350"/>
                    <a:pt x="2586990" y="342265"/>
                  </a:cubicBezTo>
                  <a:cubicBezTo>
                    <a:pt x="2586990" y="426720"/>
                    <a:pt x="2647315" y="463550"/>
                    <a:pt x="2731770" y="497840"/>
                  </a:cubicBezTo>
                  <a:cubicBezTo>
                    <a:pt x="2815590" y="530860"/>
                    <a:pt x="2865120" y="550545"/>
                    <a:pt x="2865120" y="608965"/>
                  </a:cubicBezTo>
                  <a:cubicBezTo>
                    <a:pt x="2865120" y="639445"/>
                    <a:pt x="2846070" y="690245"/>
                    <a:pt x="2747645" y="690245"/>
                  </a:cubicBezTo>
                  <a:cubicBezTo>
                    <a:pt x="2668270" y="690245"/>
                    <a:pt x="2626360" y="650240"/>
                    <a:pt x="2613660" y="610235"/>
                  </a:cubicBezTo>
                  <a:lnTo>
                    <a:pt x="2546985" y="635635"/>
                  </a:lnTo>
                  <a:cubicBezTo>
                    <a:pt x="2569210" y="719455"/>
                    <a:pt x="2649220" y="763270"/>
                    <a:pt x="2747645" y="763270"/>
                  </a:cubicBezTo>
                  <a:cubicBezTo>
                    <a:pt x="2882900" y="763270"/>
                    <a:pt x="2943225" y="685165"/>
                    <a:pt x="2943225" y="608965"/>
                  </a:cubicBezTo>
                  <a:cubicBezTo>
                    <a:pt x="2943225" y="523240"/>
                    <a:pt x="2884170" y="478155"/>
                    <a:pt x="2781300" y="438785"/>
                  </a:cubicBezTo>
                  <a:cubicBezTo>
                    <a:pt x="2711450" y="412750"/>
                    <a:pt x="2665095" y="390525"/>
                    <a:pt x="2665095" y="342900"/>
                  </a:cubicBezTo>
                  <a:moveTo>
                    <a:pt x="3178810" y="767080"/>
                  </a:moveTo>
                  <a:cubicBezTo>
                    <a:pt x="3201035" y="767080"/>
                    <a:pt x="3224530" y="765175"/>
                    <a:pt x="3237865" y="758825"/>
                  </a:cubicBezTo>
                  <a:lnTo>
                    <a:pt x="3237865" y="690880"/>
                  </a:lnTo>
                  <a:cubicBezTo>
                    <a:pt x="3217545" y="694055"/>
                    <a:pt x="3202940" y="694055"/>
                    <a:pt x="3188335" y="694055"/>
                  </a:cubicBezTo>
                  <a:cubicBezTo>
                    <a:pt x="3137535" y="694055"/>
                    <a:pt x="3114040" y="670560"/>
                    <a:pt x="3114040" y="601980"/>
                  </a:cubicBezTo>
                  <a:lnTo>
                    <a:pt x="3114040" y="291465"/>
                  </a:lnTo>
                  <a:lnTo>
                    <a:pt x="3237865" y="291465"/>
                  </a:lnTo>
                  <a:lnTo>
                    <a:pt x="3237865" y="218440"/>
                  </a:lnTo>
                  <a:lnTo>
                    <a:pt x="3114040" y="218440"/>
                  </a:lnTo>
                  <a:lnTo>
                    <a:pt x="3114040" y="14605"/>
                  </a:lnTo>
                  <a:lnTo>
                    <a:pt x="3035935" y="14605"/>
                  </a:lnTo>
                  <a:lnTo>
                    <a:pt x="3035935" y="218440"/>
                  </a:lnTo>
                  <a:lnTo>
                    <a:pt x="2973705" y="218440"/>
                  </a:lnTo>
                  <a:lnTo>
                    <a:pt x="2973705" y="291465"/>
                  </a:lnTo>
                  <a:lnTo>
                    <a:pt x="3035935" y="291465"/>
                  </a:lnTo>
                  <a:lnTo>
                    <a:pt x="3035935" y="601980"/>
                  </a:lnTo>
                  <a:cubicBezTo>
                    <a:pt x="3035935" y="745490"/>
                    <a:pt x="3118485" y="767080"/>
                    <a:pt x="3178810" y="767080"/>
                  </a:cubicBezTo>
                  <a:moveTo>
                    <a:pt x="3400425" y="669290"/>
                  </a:moveTo>
                  <a:cubicBezTo>
                    <a:pt x="3400425" y="678180"/>
                    <a:pt x="3394710" y="685165"/>
                    <a:pt x="3386455" y="685165"/>
                  </a:cubicBezTo>
                  <a:lnTo>
                    <a:pt x="3369945" y="685165"/>
                  </a:lnTo>
                  <a:lnTo>
                    <a:pt x="3369945" y="654685"/>
                  </a:lnTo>
                  <a:lnTo>
                    <a:pt x="3386455" y="654685"/>
                  </a:lnTo>
                  <a:cubicBezTo>
                    <a:pt x="3394075" y="654685"/>
                    <a:pt x="3400425" y="661035"/>
                    <a:pt x="3400425" y="669290"/>
                  </a:cubicBezTo>
                  <a:moveTo>
                    <a:pt x="3426460" y="736600"/>
                  </a:moveTo>
                  <a:lnTo>
                    <a:pt x="3402330" y="697230"/>
                  </a:lnTo>
                  <a:cubicBezTo>
                    <a:pt x="3413125" y="691515"/>
                    <a:pt x="3418840" y="681355"/>
                    <a:pt x="3418840" y="668655"/>
                  </a:cubicBezTo>
                  <a:cubicBezTo>
                    <a:pt x="3418840" y="650875"/>
                    <a:pt x="3406140" y="637540"/>
                    <a:pt x="3387090" y="637540"/>
                  </a:cubicBezTo>
                  <a:lnTo>
                    <a:pt x="3351530" y="637540"/>
                  </a:lnTo>
                  <a:lnTo>
                    <a:pt x="3351530" y="736600"/>
                  </a:lnTo>
                  <a:lnTo>
                    <a:pt x="3369945" y="736600"/>
                  </a:lnTo>
                  <a:lnTo>
                    <a:pt x="3369945" y="700405"/>
                  </a:lnTo>
                  <a:lnTo>
                    <a:pt x="3382645" y="700405"/>
                  </a:lnTo>
                  <a:lnTo>
                    <a:pt x="3404235" y="736600"/>
                  </a:lnTo>
                  <a:lnTo>
                    <a:pt x="3426460" y="736600"/>
                  </a:lnTo>
                  <a:close/>
                  <a:moveTo>
                    <a:pt x="3453765" y="688975"/>
                  </a:moveTo>
                  <a:cubicBezTo>
                    <a:pt x="3453765" y="730250"/>
                    <a:pt x="3423920" y="758825"/>
                    <a:pt x="3383280" y="758825"/>
                  </a:cubicBezTo>
                  <a:cubicBezTo>
                    <a:pt x="3342640" y="758825"/>
                    <a:pt x="3313430" y="730250"/>
                    <a:pt x="3313430" y="688975"/>
                  </a:cubicBezTo>
                  <a:cubicBezTo>
                    <a:pt x="3313430" y="647065"/>
                    <a:pt x="3342640" y="617855"/>
                    <a:pt x="3383280" y="617855"/>
                  </a:cubicBezTo>
                  <a:cubicBezTo>
                    <a:pt x="3423920" y="617855"/>
                    <a:pt x="3453765" y="647065"/>
                    <a:pt x="3453765" y="688975"/>
                  </a:cubicBezTo>
                  <a:moveTo>
                    <a:pt x="3471545" y="688975"/>
                  </a:moveTo>
                  <a:cubicBezTo>
                    <a:pt x="3471545" y="664210"/>
                    <a:pt x="3462655" y="643255"/>
                    <a:pt x="3445510" y="627380"/>
                  </a:cubicBezTo>
                  <a:cubicBezTo>
                    <a:pt x="3429000" y="610870"/>
                    <a:pt x="3407410" y="603250"/>
                    <a:pt x="3383280" y="603250"/>
                  </a:cubicBezTo>
                  <a:cubicBezTo>
                    <a:pt x="3359150" y="603250"/>
                    <a:pt x="3337560" y="611505"/>
                    <a:pt x="3321050" y="627380"/>
                  </a:cubicBezTo>
                  <a:cubicBezTo>
                    <a:pt x="3304540" y="643890"/>
                    <a:pt x="3296285" y="664210"/>
                    <a:pt x="3296285" y="688975"/>
                  </a:cubicBezTo>
                  <a:cubicBezTo>
                    <a:pt x="3296285" y="713740"/>
                    <a:pt x="3304540" y="734695"/>
                    <a:pt x="3321050" y="750570"/>
                  </a:cubicBezTo>
                  <a:cubicBezTo>
                    <a:pt x="3337560" y="767080"/>
                    <a:pt x="3359150" y="774700"/>
                    <a:pt x="3383280" y="774700"/>
                  </a:cubicBezTo>
                  <a:cubicBezTo>
                    <a:pt x="3407410" y="774700"/>
                    <a:pt x="3429000" y="766445"/>
                    <a:pt x="3445510" y="750570"/>
                  </a:cubicBezTo>
                  <a:cubicBezTo>
                    <a:pt x="3463290" y="734695"/>
                    <a:pt x="3471545" y="713740"/>
                    <a:pt x="3471545" y="688975"/>
                  </a:cubicBezTo>
                </a:path>
              </a:pathLst>
            </a:custGeom>
            <a:solidFill>
              <a:srgbClr val="3C4650"/>
            </a:solidFill>
            <a:ln w="6350" cap="flat">
              <a:noFill/>
              <a:prstDash val="solid"/>
              <a:miter/>
            </a:ln>
          </p:spPr>
          <p:txBody>
            <a:bodyPr rtlCol="0" anchor="ctr"/>
            <a:lstStyle/>
            <a:p>
              <a:endParaRPr lang="fr-FR"/>
            </a:p>
          </p:txBody>
        </p:sp>
      </p:grpSp>
      <p:sp>
        <p:nvSpPr>
          <p:cNvPr id="33" name="CasellaDiTesto 5">
            <a:extLst>
              <a:ext uri="{FF2B5EF4-FFF2-40B4-BE49-F238E27FC236}">
                <a16:creationId xmlns:a16="http://schemas.microsoft.com/office/drawing/2014/main" id="{2D98305E-7A49-2A8B-FCDE-43346AAAD6F1}"/>
              </a:ext>
            </a:extLst>
          </p:cNvPr>
          <p:cNvSpPr txBox="1"/>
          <p:nvPr userDrawn="1"/>
        </p:nvSpPr>
        <p:spPr>
          <a:xfrm>
            <a:off x="334799" y="6490492"/>
            <a:ext cx="1723935" cy="1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00" tIns="25400" rIns="252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b="0">
                <a:solidFill>
                  <a:schemeClr val="tx1"/>
                </a:solidFill>
                <a:latin typeface="Hurme Geometric Sans 1" panose="020B0500020000000000" pitchFamily="34" charset="77"/>
                <a:cs typeface="Arial" panose="020B0604020202020204" pitchFamily="34" charset="0"/>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lang="fr-FR" sz="700" err="1">
                <a:solidFill>
                  <a:schemeClr val="bg1">
                    <a:lumMod val="50000"/>
                  </a:schemeClr>
                </a:solidFill>
                <a:latin typeface="+mj-lt"/>
                <a:cs typeface="Arial"/>
              </a:rPr>
              <a:t>Medical</a:t>
            </a:r>
            <a:r>
              <a:rPr lang="fr-FR" sz="700">
                <a:solidFill>
                  <a:schemeClr val="bg1">
                    <a:lumMod val="50000"/>
                  </a:schemeClr>
                </a:solidFill>
                <a:latin typeface="+mj-lt"/>
                <a:cs typeface="Arial"/>
              </a:rPr>
              <a:t> &amp; Professional </a:t>
            </a:r>
            <a:r>
              <a:rPr lang="fr-FR" sz="700" err="1">
                <a:solidFill>
                  <a:schemeClr val="bg1">
                    <a:lumMod val="50000"/>
                  </a:schemeClr>
                </a:solidFill>
                <a:latin typeface="+mj-lt"/>
                <a:cs typeface="Arial"/>
              </a:rPr>
              <a:t>Affairs</a:t>
            </a:r>
            <a:endParaRPr lang="fr-FR" sz="700">
              <a:solidFill>
                <a:schemeClr val="bg1">
                  <a:lumMod val="50000"/>
                </a:schemeClr>
              </a:solidFill>
              <a:latin typeface="+mj-lt"/>
              <a:cs typeface="Arial"/>
            </a:endParaRPr>
          </a:p>
        </p:txBody>
      </p:sp>
      <p:sp>
        <p:nvSpPr>
          <p:cNvPr id="3" name="Strictly confidential - for internal use only. Do not share or forward.">
            <a:extLst>
              <a:ext uri="{FF2B5EF4-FFF2-40B4-BE49-F238E27FC236}">
                <a16:creationId xmlns:a16="http://schemas.microsoft.com/office/drawing/2014/main" id="{E0EB46B6-5D87-4C76-23EE-01077ACBC3D9}"/>
              </a:ext>
            </a:extLst>
          </p:cNvPr>
          <p:cNvSpPr txBox="1"/>
          <p:nvPr userDrawn="1"/>
        </p:nvSpPr>
        <p:spPr>
          <a:xfrm>
            <a:off x="4142117" y="6463111"/>
            <a:ext cx="3249995" cy="107722"/>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800" b="0">
                <a:solidFill>
                  <a:srgbClr val="BCBEC0"/>
                </a:solidFill>
                <a:latin typeface="+mn-lt"/>
                <a:ea typeface="+mn-ea"/>
                <a:cs typeface="+mn-cs"/>
                <a:sym typeface="Arial"/>
              </a:defRPr>
            </a:lvl1pPr>
          </a:lstStyle>
          <a:p>
            <a:pPr algn="ctr"/>
            <a:r>
              <a:rPr lang="en-US" sz="700">
                <a:solidFill>
                  <a:schemeClr val="bg1">
                    <a:lumMod val="75000"/>
                  </a:schemeClr>
                </a:solidFill>
                <a:latin typeface="Arial" panose="020B0604020202020204" pitchFamily="34" charset="0"/>
                <a:cs typeface="Arial" panose="020B0604020202020204" pitchFamily="34" charset="0"/>
              </a:rPr>
              <a:t>© Essilor International– September 2025</a:t>
            </a:r>
            <a:r>
              <a:rPr lang="en-US" sz="700" baseline="0">
                <a:solidFill>
                  <a:schemeClr val="bg1">
                    <a:lumMod val="75000"/>
                  </a:schemeClr>
                </a:solidFill>
                <a:latin typeface="Arial" panose="020B0604020202020204" pitchFamily="34" charset="0"/>
                <a:cs typeface="Arial" panose="020B0604020202020204" pitchFamily="34" charset="0"/>
              </a:rPr>
              <a:t>-</a:t>
            </a:r>
            <a:r>
              <a:rPr sz="700">
                <a:solidFill>
                  <a:schemeClr val="bg1">
                    <a:lumMod val="75000"/>
                  </a:schemeClr>
                </a:solidFill>
                <a:latin typeface="Arial" panose="020B0604020202020204" pitchFamily="34" charset="0"/>
                <a:cs typeface="Arial" panose="020B0604020202020204" pitchFamily="34" charset="0"/>
              </a:rPr>
              <a:t> </a:t>
            </a:r>
            <a:r>
              <a:rPr lang="en-GB" sz="700">
                <a:solidFill>
                  <a:schemeClr val="bg1">
                    <a:lumMod val="75000"/>
                  </a:schemeClr>
                </a:solidFill>
                <a:latin typeface="Arial" panose="020B0604020202020204" pitchFamily="34" charset="0"/>
                <a:cs typeface="Arial" panose="020B0604020202020204" pitchFamily="34" charset="0"/>
              </a:rPr>
              <a:t>All rights reserved</a:t>
            </a:r>
            <a:endParaRPr sz="700">
              <a:solidFill>
                <a:schemeClr val="bg1">
                  <a:lumMod val="7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8" r:id="rId1"/>
    <p:sldLayoutId id="2147484653" r:id="rId2"/>
    <p:sldLayoutId id="2147483748" r:id="rId3"/>
    <p:sldLayoutId id="2147483749" r:id="rId4"/>
    <p:sldLayoutId id="2147484629" r:id="rId5"/>
    <p:sldLayoutId id="2147483781" r:id="rId6"/>
    <p:sldLayoutId id="2147484639" r:id="rId7"/>
    <p:sldLayoutId id="2147483753" r:id="rId8"/>
    <p:sldLayoutId id="2147483761" r:id="rId9"/>
    <p:sldLayoutId id="2147483759" r:id="rId10"/>
    <p:sldLayoutId id="2147483778" r:id="rId11"/>
    <p:sldLayoutId id="2147483779" r:id="rId12"/>
    <p:sldLayoutId id="2147484628" r:id="rId13"/>
    <p:sldLayoutId id="2147484625" r:id="rId14"/>
    <p:sldLayoutId id="2147483763" r:id="rId15"/>
    <p:sldLayoutId id="2147483764" r:id="rId16"/>
    <p:sldLayoutId id="2147483765" r:id="rId17"/>
    <p:sldLayoutId id="2147483766" r:id="rId18"/>
    <p:sldLayoutId id="2147483767" r:id="rId19"/>
    <p:sldLayoutId id="2147483768" r:id="rId20"/>
    <p:sldLayoutId id="2147483795" r:id="rId21"/>
    <p:sldLayoutId id="2147484634" r:id="rId22"/>
    <p:sldLayoutId id="2147483769" r:id="rId23"/>
    <p:sldLayoutId id="2147483770" r:id="rId24"/>
    <p:sldLayoutId id="2147483771" r:id="rId25"/>
    <p:sldLayoutId id="2147483773" r:id="rId26"/>
    <p:sldLayoutId id="2147483775" r:id="rId27"/>
    <p:sldLayoutId id="2147483774" r:id="rId28"/>
    <p:sldLayoutId id="2147483757" r:id="rId29"/>
    <p:sldLayoutId id="2147483754" r:id="rId30"/>
    <p:sldLayoutId id="2147483756" r:id="rId31"/>
    <p:sldLayoutId id="2147483755" r:id="rId32"/>
    <p:sldLayoutId id="2147484630" r:id="rId33"/>
    <p:sldLayoutId id="2147483785" r:id="rId34"/>
    <p:sldLayoutId id="2147484631" r:id="rId35"/>
    <p:sldLayoutId id="2147483787" r:id="rId36"/>
    <p:sldLayoutId id="2147484641" r:id="rId37"/>
    <p:sldLayoutId id="2147484642" r:id="rId38"/>
    <p:sldLayoutId id="2147484640" r:id="rId39"/>
    <p:sldLayoutId id="2147484632" r:id="rId40"/>
    <p:sldLayoutId id="2147484633" r:id="rId41"/>
    <p:sldLayoutId id="2147483793" r:id="rId42"/>
    <p:sldLayoutId id="2147483794" r:id="rId43"/>
    <p:sldLayoutId id="2147483797" r:id="rId44"/>
    <p:sldLayoutId id="2147484643" r:id="rId45"/>
    <p:sldLayoutId id="2147483799" r:id="rId46"/>
    <p:sldLayoutId id="2147484644" r:id="rId47"/>
    <p:sldLayoutId id="2147484645" r:id="rId48"/>
    <p:sldLayoutId id="2147484646" r:id="rId49"/>
    <p:sldLayoutId id="2147484647" r:id="rId50"/>
    <p:sldLayoutId id="2147484648" r:id="rId51"/>
    <p:sldLayoutId id="2147484635" r:id="rId52"/>
    <p:sldLayoutId id="2147484649" r:id="rId53"/>
    <p:sldLayoutId id="2147484650" r:id="rId54"/>
    <p:sldLayoutId id="2147484651" r:id="rId55"/>
    <p:sldLayoutId id="2147483809" r:id="rId56"/>
    <p:sldLayoutId id="2147484652" r:id="rId57"/>
    <p:sldLayoutId id="2147484636" r:id="rId58"/>
    <p:sldLayoutId id="2147484637" r:id="rId59"/>
    <p:sldLayoutId id="2147483758" r:id="rId60"/>
    <p:sldLayoutId id="2147483772" r:id="rId61"/>
    <p:sldLayoutId id="2147484627" r:id="rId62"/>
    <p:sldLayoutId id="2147484654" r:id="rId63"/>
    <p:sldLayoutId id="2147484626" r:id="rId64"/>
    <p:sldLayoutId id="2147484655" r:id="rId65"/>
    <p:sldLayoutId id="2147484656" r:id="rId66"/>
  </p:sldLayoutIdLst>
  <p:transition spd="med"/>
  <p:hf hdr="0" ftr="0" dt="0"/>
  <p:txStyles>
    <p:titleStyle>
      <a:lvl1pPr marL="0" marR="0" indent="0" algn="l" defTabSz="412750" eaLnBrk="1" latinLnBrk="0" hangingPunct="1">
        <a:lnSpc>
          <a:spcPct val="100000"/>
        </a:lnSpc>
        <a:spcBef>
          <a:spcPts val="0"/>
        </a:spcBef>
        <a:spcAft>
          <a:spcPts val="0"/>
        </a:spcAft>
        <a:buClrTx/>
        <a:buSzTx/>
        <a:buFontTx/>
        <a:buNone/>
        <a:tabLst/>
        <a:defRPr sz="2500" b="1" i="0" u="none" strike="noStrike" cap="none" spc="0" baseline="0">
          <a:solidFill>
            <a:schemeClr val="tx1"/>
          </a:solidFill>
          <a:uFillTx/>
          <a:latin typeface="Hurme Geometric Sans 1" panose="020B0500020000000000" pitchFamily="34" charset="77"/>
          <a:ea typeface="+mn-ea"/>
          <a:cs typeface="+mn-cs"/>
          <a:sym typeface="Arial"/>
        </a:defRPr>
      </a:lvl1pPr>
      <a:lvl2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2pPr>
      <a:lvl3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3pPr>
      <a:lvl4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4pPr>
      <a:lvl5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5pPr>
      <a:lvl6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6pPr>
      <a:lvl7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7pPr>
      <a:lvl8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8pPr>
      <a:lvl9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9pPr>
    </p:titleStyle>
    <p:bodyStyle>
      <a:lvl1pPr marL="182563" marR="0" indent="-177800" algn="l" defTabSz="412750" rtl="0" eaLnBrk="1" latinLnBrk="0" hangingPunct="1">
        <a:lnSpc>
          <a:spcPct val="180000"/>
        </a:lnSpc>
        <a:spcBef>
          <a:spcPts val="0"/>
        </a:spcBef>
        <a:spcAft>
          <a:spcPts val="0"/>
        </a:spcAft>
        <a:buClrTx/>
        <a:buSzTx/>
        <a:buFont typeface="Wingdings" pitchFamily="2" charset="2"/>
        <a:buChar char="§"/>
        <a:tabLst/>
        <a:defRPr sz="1800" b="0" i="0" u="none" strike="noStrike" cap="none" spc="0" baseline="0">
          <a:solidFill>
            <a:schemeClr val="tx1"/>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Hurme Geometric Sans 1" panose="020B0500020000000000" pitchFamily="34" charset="77"/>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p:bodyStyle>
    <p:otherStyle>
      <a:lvl1pPr marL="0" marR="0" indent="0" algn="ctr" defTabSz="41275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1pPr>
      <a:lvl2pPr marL="0" marR="0" indent="114300" algn="ctr" defTabSz="41275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2pPr>
      <a:lvl3pPr marL="0" marR="0" indent="228600" algn="ctr" defTabSz="41275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3pPr>
      <a:lvl4pPr marL="0" marR="0" indent="342900" algn="ctr" defTabSz="41275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4pPr>
      <a:lvl5pPr marL="0" marR="0" indent="457200" algn="ctr" defTabSz="41275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5pPr>
      <a:lvl6pPr marL="0" marR="0" indent="571500" algn="ctr" defTabSz="41275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6pPr>
      <a:lvl7pPr marL="0" marR="0" indent="685800" algn="ctr" defTabSz="41275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7pPr>
      <a:lvl8pPr marL="0" marR="0" indent="800100" algn="ctr" defTabSz="41275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8pPr>
      <a:lvl9pPr marL="0" marR="0" indent="914400" algn="ctr" defTabSz="41275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550" userDrawn="1">
          <p15:clr>
            <a:srgbClr val="F26B43"/>
          </p15:clr>
        </p15:guide>
        <p15:guide id="2" pos="2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4E29CD74-0353-064E-810E-A7969D106985}"/>
              </a:ext>
            </a:extLst>
          </p:cNvPr>
          <p:cNvSpPr/>
          <p:nvPr userDrawn="1"/>
        </p:nvSpPr>
        <p:spPr>
          <a:xfrm>
            <a:off x="0" y="6340062"/>
            <a:ext cx="12192000" cy="517459"/>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92"/>
          </a:p>
        </p:txBody>
      </p:sp>
      <p:pic>
        <p:nvPicPr>
          <p:cNvPr id="6" name="Immagine 5">
            <a:extLst>
              <a:ext uri="{FF2B5EF4-FFF2-40B4-BE49-F238E27FC236}">
                <a16:creationId xmlns:a16="http://schemas.microsoft.com/office/drawing/2014/main" id="{ECDE38CD-3930-584E-A946-40775EFE4454}"/>
              </a:ext>
            </a:extLst>
          </p:cNvPr>
          <p:cNvPicPr>
            <a:picLocks noChangeAspect="1"/>
          </p:cNvPicPr>
          <p:nvPr userDrawn="1"/>
        </p:nvPicPr>
        <p:blipFill rotWithShape="1">
          <a:blip r:embed="rId54"/>
          <a:srcRect l="-1" t="-1" r="-9235" b="-13634"/>
          <a:stretch/>
        </p:blipFill>
        <p:spPr>
          <a:xfrm>
            <a:off x="500298" y="6408349"/>
            <a:ext cx="1362929" cy="367555"/>
          </a:xfrm>
          <a:prstGeom prst="rect">
            <a:avLst/>
          </a:prstGeom>
        </p:spPr>
      </p:pic>
      <p:sp>
        <p:nvSpPr>
          <p:cNvPr id="9" name="Holder 6">
            <a:extLst>
              <a:ext uri="{FF2B5EF4-FFF2-40B4-BE49-F238E27FC236}">
                <a16:creationId xmlns:a16="http://schemas.microsoft.com/office/drawing/2014/main" id="{208D8D80-A0F4-8741-89A5-C6792BD02F8F}"/>
              </a:ext>
            </a:extLst>
          </p:cNvPr>
          <p:cNvSpPr>
            <a:spLocks noGrp="1"/>
          </p:cNvSpPr>
          <p:nvPr>
            <p:ph type="sldNum" sz="quarter" idx="4"/>
          </p:nvPr>
        </p:nvSpPr>
        <p:spPr>
          <a:xfrm>
            <a:off x="8884061" y="6442104"/>
            <a:ext cx="2804160" cy="186636"/>
          </a:xfrm>
          <a:prstGeom prst="rect">
            <a:avLst/>
          </a:prstGeom>
        </p:spPr>
        <p:txBody>
          <a:bodyPr lIns="0" tIns="0" rIns="0" bIns="0"/>
          <a:lstStyle>
            <a:lvl1pPr algn="r">
              <a:defRPr sz="1092" b="0" i="0">
                <a:solidFill>
                  <a:schemeClr val="accent2"/>
                </a:solidFill>
                <a:latin typeface="Avenir Book" panose="02000503020000020003" pitchFamily="2" charset="0"/>
                <a:cs typeface="Arial" panose="020B0604020202020204" pitchFamily="34" charset="0"/>
              </a:defRPr>
            </a:lvl1pPr>
          </a:lstStyle>
          <a:p>
            <a:fld id="{B6F15528-21DE-4FAA-801E-634DDDAF4B2B}" type="slidenum">
              <a:rPr lang="it-IT" smtClean="0"/>
              <a:pPr/>
              <a:t>‹#›</a:t>
            </a:fld>
            <a:endParaRPr lang="it-IT"/>
          </a:p>
        </p:txBody>
      </p:sp>
      <p:sp>
        <p:nvSpPr>
          <p:cNvPr id="2" name="SUBTITLE PLACEHOLDER" hidden="1">
            <a:extLst>
              <a:ext uri="{FF2B5EF4-FFF2-40B4-BE49-F238E27FC236}">
                <a16:creationId xmlns:a16="http://schemas.microsoft.com/office/drawing/2014/main" id="{4FD707D4-83D4-140D-8DB5-7FFCD141F1C0}"/>
              </a:ext>
            </a:extLst>
          </p:cNvPr>
          <p:cNvSpPr/>
          <p:nvPr userDrawn="1"/>
        </p:nvSpPr>
        <p:spPr>
          <a:xfrm>
            <a:off x="0" y="5743238"/>
            <a:ext cx="12192000" cy="762237"/>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92" i="1">
                <a:latin typeface="+mj-lt"/>
              </a:rPr>
              <a:t>THIS IS A PLACEHOLDER TO DELIMIT THE SUBTITLE AREA. PLEASE REMOVE IT BEFORE FINALIZING THE PRESENTATION.</a:t>
            </a:r>
          </a:p>
        </p:txBody>
      </p:sp>
    </p:spTree>
    <p:custDataLst>
      <p:tags r:id="rId53"/>
    </p:custDataLst>
    <p:extLst>
      <p:ext uri="{BB962C8B-B14F-4D97-AF65-F5344CB8AC3E}">
        <p14:creationId xmlns:p14="http://schemas.microsoft.com/office/powerpoint/2010/main" val="2897442517"/>
      </p:ext>
    </p:extLst>
  </p:cSld>
  <p:clrMap bg1="lt1" tx1="dk1" bg2="lt2" tx2="dk2" accent1="accent1" accent2="accent2" accent3="accent3" accent4="accent4" accent5="accent5" accent6="accent6" hlink="hlink" folHlink="folHlink"/>
  <p:sldLayoutIdLst>
    <p:sldLayoutId id="2147484568" r:id="rId1"/>
    <p:sldLayoutId id="2147484571" r:id="rId2"/>
    <p:sldLayoutId id="2147484583" r:id="rId3"/>
    <p:sldLayoutId id="2147484558" r:id="rId4"/>
    <p:sldLayoutId id="2147484580" r:id="rId5"/>
    <p:sldLayoutId id="2147484572" r:id="rId6"/>
    <p:sldLayoutId id="2147484573" r:id="rId7"/>
    <p:sldLayoutId id="2147484584" r:id="rId8"/>
    <p:sldLayoutId id="2147484581" r:id="rId9"/>
    <p:sldLayoutId id="2147484578" r:id="rId10"/>
    <p:sldLayoutId id="2147484585" r:id="rId11"/>
    <p:sldLayoutId id="2147484569" r:id="rId12"/>
    <p:sldLayoutId id="2147484570" r:id="rId13"/>
    <p:sldLayoutId id="2147483707" r:id="rId14"/>
    <p:sldLayoutId id="2147483708" r:id="rId15"/>
    <p:sldLayoutId id="2147484559" r:id="rId16"/>
    <p:sldLayoutId id="2147484577" r:id="rId17"/>
    <p:sldLayoutId id="2147484579" r:id="rId18"/>
    <p:sldLayoutId id="2147484574" r:id="rId19"/>
    <p:sldLayoutId id="2147484551" r:id="rId20"/>
    <p:sldLayoutId id="2147484575" r:id="rId21"/>
    <p:sldLayoutId id="2147484582" r:id="rId22"/>
    <p:sldLayoutId id="2147484562" r:id="rId23"/>
    <p:sldLayoutId id="2147484563" r:id="rId24"/>
    <p:sldLayoutId id="2147484564" r:id="rId25"/>
    <p:sldLayoutId id="2147484565" r:id="rId26"/>
    <p:sldLayoutId id="2147484561" r:id="rId27"/>
    <p:sldLayoutId id="2147484560" r:id="rId28"/>
    <p:sldLayoutId id="2147484576" r:id="rId29"/>
    <p:sldLayoutId id="2147484566" r:id="rId30"/>
    <p:sldLayoutId id="2147483783" r:id="rId31"/>
    <p:sldLayoutId id="2147484550" r:id="rId32"/>
    <p:sldLayoutId id="2147483788" r:id="rId33"/>
    <p:sldLayoutId id="2147483789" r:id="rId34"/>
    <p:sldLayoutId id="2147483790" r:id="rId35"/>
    <p:sldLayoutId id="2147483798" r:id="rId36"/>
    <p:sldLayoutId id="2147483800" r:id="rId37"/>
    <p:sldLayoutId id="2147483801" r:id="rId38"/>
    <p:sldLayoutId id="2147483802" r:id="rId39"/>
    <p:sldLayoutId id="2147483803" r:id="rId40"/>
    <p:sldLayoutId id="2147483804" r:id="rId41"/>
    <p:sldLayoutId id="2147483806" r:id="rId42"/>
    <p:sldLayoutId id="2147483807" r:id="rId43"/>
    <p:sldLayoutId id="2147483808" r:id="rId44"/>
    <p:sldLayoutId id="2147483810" r:id="rId45"/>
    <p:sldLayoutId id="2147483814" r:id="rId46"/>
    <p:sldLayoutId id="2147483815" r:id="rId47"/>
    <p:sldLayoutId id="2147483816" r:id="rId48"/>
    <p:sldLayoutId id="2147484623" r:id="rId49"/>
    <p:sldLayoutId id="2147484592" r:id="rId50"/>
    <p:sldLayoutId id="2147484593" r:id="rId51"/>
  </p:sldLayoutIdLst>
  <p:hf sldNum="0" hdr="0" ftr="0" dt="0"/>
  <p:txStyles>
    <p:titleStyle>
      <a:lvl1pPr>
        <a:defRPr>
          <a:latin typeface="Arial" panose="020B0604020202020204" pitchFamily="34" charset="0"/>
          <a:ea typeface="+mj-ea"/>
          <a:cs typeface="Arial" panose="020B0604020202020204" pitchFamily="34" charset="0"/>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4E29CD74-0353-064E-810E-A7969D106985}"/>
              </a:ext>
            </a:extLst>
          </p:cNvPr>
          <p:cNvSpPr/>
          <p:nvPr userDrawn="1"/>
        </p:nvSpPr>
        <p:spPr>
          <a:xfrm>
            <a:off x="0" y="6340062"/>
            <a:ext cx="12192000" cy="517459"/>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92"/>
          </a:p>
        </p:txBody>
      </p:sp>
      <p:pic>
        <p:nvPicPr>
          <p:cNvPr id="6" name="Immagine 5">
            <a:extLst>
              <a:ext uri="{FF2B5EF4-FFF2-40B4-BE49-F238E27FC236}">
                <a16:creationId xmlns:a16="http://schemas.microsoft.com/office/drawing/2014/main" id="{ECDE38CD-3930-584E-A946-40775EFE4454}"/>
              </a:ext>
            </a:extLst>
          </p:cNvPr>
          <p:cNvPicPr>
            <a:picLocks noChangeAspect="1"/>
          </p:cNvPicPr>
          <p:nvPr userDrawn="1"/>
        </p:nvPicPr>
        <p:blipFill rotWithShape="1">
          <a:blip r:embed="rId44"/>
          <a:srcRect l="-1" t="-1" r="-9235" b="-13634"/>
          <a:stretch/>
        </p:blipFill>
        <p:spPr>
          <a:xfrm>
            <a:off x="500298" y="6408349"/>
            <a:ext cx="1362929" cy="367555"/>
          </a:xfrm>
          <a:prstGeom prst="rect">
            <a:avLst/>
          </a:prstGeom>
        </p:spPr>
      </p:pic>
      <p:sp>
        <p:nvSpPr>
          <p:cNvPr id="9" name="Holder 6">
            <a:extLst>
              <a:ext uri="{FF2B5EF4-FFF2-40B4-BE49-F238E27FC236}">
                <a16:creationId xmlns:a16="http://schemas.microsoft.com/office/drawing/2014/main" id="{208D8D80-A0F4-8741-89A5-C6792BD02F8F}"/>
              </a:ext>
            </a:extLst>
          </p:cNvPr>
          <p:cNvSpPr>
            <a:spLocks noGrp="1"/>
          </p:cNvSpPr>
          <p:nvPr>
            <p:ph type="sldNum" sz="quarter" idx="4"/>
          </p:nvPr>
        </p:nvSpPr>
        <p:spPr>
          <a:xfrm>
            <a:off x="8884061" y="6442104"/>
            <a:ext cx="2804160" cy="186636"/>
          </a:xfrm>
          <a:prstGeom prst="rect">
            <a:avLst/>
          </a:prstGeom>
        </p:spPr>
        <p:txBody>
          <a:bodyPr lIns="0" tIns="0" rIns="0" bIns="0"/>
          <a:lstStyle>
            <a:lvl1pPr algn="r">
              <a:defRPr sz="1092" b="0" i="0">
                <a:solidFill>
                  <a:schemeClr val="accent2"/>
                </a:solidFill>
                <a:latin typeface="Avenir Book" panose="02000503020000020003" pitchFamily="2" charset="0"/>
                <a:cs typeface="Arial" panose="020B0604020202020204" pitchFamily="34" charset="0"/>
              </a:defRPr>
            </a:lvl1pPr>
          </a:lstStyle>
          <a:p>
            <a:fld id="{B6F15528-21DE-4FAA-801E-634DDDAF4B2B}" type="slidenum">
              <a:rPr lang="it-IT" smtClean="0"/>
              <a:pPr/>
              <a:t>‹#›</a:t>
            </a:fld>
            <a:endParaRPr lang="it-IT"/>
          </a:p>
        </p:txBody>
      </p:sp>
    </p:spTree>
    <p:extLst>
      <p:ext uri="{BB962C8B-B14F-4D97-AF65-F5344CB8AC3E}">
        <p14:creationId xmlns:p14="http://schemas.microsoft.com/office/powerpoint/2010/main" val="2897442517"/>
      </p:ext>
    </p:extLst>
  </p:cSld>
  <p:clrMap bg1="lt1" tx1="dk1" bg2="lt2" tx2="dk2" accent1="accent1" accent2="accent2" accent3="accent3" accent4="accent4" accent5="accent5" accent6="accent6" hlink="hlink" folHlink="folHlink"/>
  <p:sldLayoutIdLst>
    <p:sldLayoutId id="2147484469" r:id="rId1"/>
    <p:sldLayoutId id="2147484472" r:id="rId2"/>
    <p:sldLayoutId id="2147484460" r:id="rId3"/>
    <p:sldLayoutId id="2147484473" r:id="rId4"/>
    <p:sldLayoutId id="2147484491" r:id="rId5"/>
    <p:sldLayoutId id="2147484483" r:id="rId6"/>
    <p:sldLayoutId id="2147484479" r:id="rId7"/>
    <p:sldLayoutId id="2147484492" r:id="rId8"/>
    <p:sldLayoutId id="2147484470" r:id="rId9"/>
    <p:sldLayoutId id="2147484471" r:id="rId10"/>
    <p:sldLayoutId id="2147484547" r:id="rId11"/>
    <p:sldLayoutId id="2147484548" r:id="rId12"/>
    <p:sldLayoutId id="2147484457" r:id="rId13"/>
    <p:sldLayoutId id="2147484478" r:id="rId14"/>
    <p:sldLayoutId id="2147484480" r:id="rId15"/>
    <p:sldLayoutId id="2147484474" r:id="rId16"/>
    <p:sldLayoutId id="2147484436" r:id="rId17"/>
    <p:sldLayoutId id="2147484475" r:id="rId18"/>
    <p:sldLayoutId id="2147484464" r:id="rId19"/>
    <p:sldLayoutId id="2147484485" r:id="rId20"/>
    <p:sldLayoutId id="2147484458" r:id="rId21"/>
    <p:sldLayoutId id="2147484461" r:id="rId22"/>
    <p:sldLayoutId id="2147484531" r:id="rId23"/>
    <p:sldLayoutId id="2147483817" r:id="rId24"/>
    <p:sldLayoutId id="2147483818" r:id="rId25"/>
    <p:sldLayoutId id="2147483819" r:id="rId26"/>
    <p:sldLayoutId id="2147483823" r:id="rId27"/>
    <p:sldLayoutId id="2147483824" r:id="rId28"/>
    <p:sldLayoutId id="2147483826" r:id="rId29"/>
    <p:sldLayoutId id="2147483827" r:id="rId30"/>
    <p:sldLayoutId id="2147483834" r:id="rId31"/>
    <p:sldLayoutId id="2147483841"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Lst>
  <p:hf hdr="0" ftr="0" dt="0"/>
  <p:txStyles>
    <p:titleStyle>
      <a:lvl1pPr>
        <a:defRPr>
          <a:latin typeface="Arial" panose="020B0604020202020204" pitchFamily="34" charset="0"/>
          <a:ea typeface="+mj-ea"/>
          <a:cs typeface="Arial" panose="020B0604020202020204" pitchFamily="34" charset="0"/>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microsoft.com/office/2018/10/relationships/comments" Target="../comments/modernComment_18F_84359B43.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7FFFE66B_8FD9CD8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8/10/relationships/comments" Target="../comments/modernComment_125_EC9F0E1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microsoft.com/office/2018/10/relationships/comments" Target="../comments/modernComment_166_86E7A393.xml"/><Relationship Id="rId1" Type="http://schemas.openxmlformats.org/officeDocument/2006/relationships/slideLayout" Target="../slideLayouts/slideLayout21.xml"/><Relationship Id="rId5" Type="http://schemas.openxmlformats.org/officeDocument/2006/relationships/image" Target="../media/image63.sv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79_5BC28FC0.xml"/><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microsoft.com/office/2018/10/relationships/comments" Target="../comments/modernComment_7FFFE673_6308514A.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microsoft.com/office/2018/10/relationships/comments" Target="../comments/modernComment_7FFFE66F_BF0547BF.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57_ACFE965A.xml"/><Relationship Id="rId7" Type="http://schemas.openxmlformats.org/officeDocument/2006/relationships/image" Target="../media/image57.emf"/><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5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51BD600-0612-D91E-464D-6B6AFEB8C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1425" y="349026"/>
            <a:ext cx="2916748" cy="1103272"/>
          </a:xfrm>
          <a:prstGeom prst="rect">
            <a:avLst/>
          </a:prstGeom>
        </p:spPr>
      </p:pic>
      <p:sp>
        <p:nvSpPr>
          <p:cNvPr id="3" name="ZoneTexte 2">
            <a:extLst>
              <a:ext uri="{FF2B5EF4-FFF2-40B4-BE49-F238E27FC236}">
                <a16:creationId xmlns:a16="http://schemas.microsoft.com/office/drawing/2014/main" id="{565D8ECE-0245-64A0-A0BB-3C4B7E403344}"/>
              </a:ext>
            </a:extLst>
          </p:cNvPr>
          <p:cNvSpPr txBox="1"/>
          <p:nvPr/>
        </p:nvSpPr>
        <p:spPr>
          <a:xfrm>
            <a:off x="307706" y="5924953"/>
            <a:ext cx="787082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0000"/>
              </a:lnSpc>
            </a:pPr>
            <a:r>
              <a:rPr lang="en-GB" sz="600" b="0">
                <a:solidFill>
                  <a:schemeClr val="bg1"/>
                </a:solidFill>
                <a:latin typeface="Arial"/>
              </a:rPr>
              <a:t>* Euromonitor, Eyewear 2024 edition; Essilor International company; worldwide retail value sales at RSP. </a:t>
            </a:r>
          </a:p>
          <a:p>
            <a:pPr algn="l"/>
            <a:r>
              <a:rPr lang="en-GB" sz="600" b="0" baseline="30000">
                <a:solidFill>
                  <a:schemeClr val="bg1"/>
                </a:solidFill>
                <a:latin typeface="Arial"/>
              </a:rPr>
              <a:t>†</a:t>
            </a:r>
            <a:r>
              <a:rPr lang="en-GB" sz="600" b="0">
                <a:solidFill>
                  <a:schemeClr val="bg1"/>
                </a:solidFill>
                <a:latin typeface="Arial"/>
              </a:rPr>
              <a:t> Compared to single vision lenses. Results from a prospective, randomized, double-masked, </a:t>
            </a:r>
            <a:r>
              <a:rPr lang="en-GB" sz="600" b="0" err="1">
                <a:solidFill>
                  <a:schemeClr val="bg1"/>
                </a:solidFill>
                <a:latin typeface="Arial"/>
              </a:rPr>
              <a:t>multicenter</a:t>
            </a:r>
            <a:r>
              <a:rPr lang="en-GB" sz="600" b="0">
                <a:solidFill>
                  <a:schemeClr val="bg1"/>
                </a:solidFill>
                <a:latin typeface="Arial"/>
              </a:rPr>
              <a:t> U.S. clinical trial in myopic children aged 6–12 years at initiation of treatment. </a:t>
            </a:r>
          </a:p>
          <a:p>
            <a:pPr algn="l"/>
            <a:r>
              <a:rPr lang="en-GB" sz="600" b="0">
                <a:solidFill>
                  <a:schemeClr val="bg1"/>
                </a:solidFill>
                <a:latin typeface="Arial"/>
                <a:cs typeface="Arial"/>
              </a:rPr>
              <a:t>1. Essilor International, data on file (2025)</a:t>
            </a:r>
          </a:p>
          <a:p>
            <a:pPr algn="l"/>
            <a:endParaRPr lang="en-GB" sz="600" b="0">
              <a:solidFill>
                <a:schemeClr val="bg1"/>
              </a:solidFill>
              <a:latin typeface="Arial"/>
              <a:cs typeface="Arial"/>
            </a:endParaRPr>
          </a:p>
        </p:txBody>
      </p:sp>
      <p:grpSp>
        <p:nvGrpSpPr>
          <p:cNvPr id="11" name="Group 10">
            <a:extLst>
              <a:ext uri="{FF2B5EF4-FFF2-40B4-BE49-F238E27FC236}">
                <a16:creationId xmlns:a16="http://schemas.microsoft.com/office/drawing/2014/main" id="{0F9775CB-82F6-6ECC-CE09-9AB2FE722354}"/>
              </a:ext>
            </a:extLst>
          </p:cNvPr>
          <p:cNvGrpSpPr/>
          <p:nvPr/>
        </p:nvGrpSpPr>
        <p:grpSpPr>
          <a:xfrm>
            <a:off x="5246577" y="2317595"/>
            <a:ext cx="7129696" cy="2153567"/>
            <a:chOff x="4854940" y="2337915"/>
            <a:chExt cx="7129696" cy="2153567"/>
          </a:xfrm>
        </p:grpSpPr>
        <p:sp>
          <p:nvSpPr>
            <p:cNvPr id="9" name="ZoneTexte 4">
              <a:extLst>
                <a:ext uri="{FF2B5EF4-FFF2-40B4-BE49-F238E27FC236}">
                  <a16:creationId xmlns:a16="http://schemas.microsoft.com/office/drawing/2014/main" id="{6F32CBCB-66FA-2714-AC7C-9F7987F33FF6}"/>
                </a:ext>
              </a:extLst>
            </p:cNvPr>
            <p:cNvSpPr txBox="1"/>
            <p:nvPr/>
          </p:nvSpPr>
          <p:spPr>
            <a:xfrm>
              <a:off x="4854940" y="2337915"/>
              <a:ext cx="7129696" cy="12348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lnSpc>
                  <a:spcPct val="120000"/>
                </a:lnSpc>
              </a:pPr>
              <a:r>
                <a:rPr lang="en-GB" sz="3200">
                  <a:solidFill>
                    <a:schemeClr val="accent2"/>
                  </a:solidFill>
                  <a:latin typeface="Arial"/>
                </a:rPr>
                <a:t>Essilor</a:t>
              </a:r>
              <a:r>
                <a:rPr lang="en-GB" sz="3200" baseline="30000">
                  <a:solidFill>
                    <a:schemeClr val="accent2"/>
                  </a:solidFill>
                  <a:latin typeface="Arial"/>
                </a:rPr>
                <a:t>® </a:t>
              </a:r>
              <a:r>
                <a:rPr lang="en-GB" sz="3200">
                  <a:solidFill>
                    <a:schemeClr val="accent2"/>
                  </a:solidFill>
                  <a:latin typeface="Arial"/>
                </a:rPr>
                <a:t>Stellest</a:t>
              </a:r>
              <a:r>
                <a:rPr lang="en-GB" sz="3200" baseline="30000">
                  <a:solidFill>
                    <a:schemeClr val="accent2"/>
                  </a:solidFill>
                  <a:latin typeface="Arial"/>
                </a:rPr>
                <a:t>®</a:t>
              </a:r>
              <a:r>
                <a:rPr lang="en-GB" sz="3200">
                  <a:solidFill>
                    <a:schemeClr val="accent2"/>
                  </a:solidFill>
                  <a:latin typeface="Arial"/>
                </a:rPr>
                <a:t> lenses</a:t>
              </a:r>
              <a:br>
                <a:rPr lang="en-GB" sz="3200">
                  <a:solidFill>
                    <a:schemeClr val="accent2"/>
                  </a:solidFill>
                  <a:latin typeface="Arial"/>
                </a:rPr>
              </a:br>
              <a:endParaRPr lang="fr-FR" sz="3200">
                <a:solidFill>
                  <a:schemeClr val="accent2"/>
                </a:solidFill>
                <a:latin typeface="Arial"/>
              </a:endParaRPr>
            </a:p>
          </p:txBody>
        </p:sp>
        <p:sp>
          <p:nvSpPr>
            <p:cNvPr id="10" name="ZoneTexte 5">
              <a:extLst>
                <a:ext uri="{FF2B5EF4-FFF2-40B4-BE49-F238E27FC236}">
                  <a16:creationId xmlns:a16="http://schemas.microsoft.com/office/drawing/2014/main" id="{355B7958-7931-289F-7BD2-81DA5F1C3CE4}"/>
                </a:ext>
              </a:extLst>
            </p:cNvPr>
            <p:cNvSpPr txBox="1"/>
            <p:nvPr/>
          </p:nvSpPr>
          <p:spPr>
            <a:xfrm>
              <a:off x="4878652" y="3014154"/>
              <a:ext cx="6457884"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GB" sz="3000" b="0">
                  <a:solidFill>
                    <a:schemeClr val="bg1"/>
                  </a:solidFill>
                  <a:latin typeface="Arial"/>
                  <a:cs typeface="Arial"/>
                </a:rPr>
                <a:t>The first and only FDA market authorized spectacle lens to slow myopia progression in children*</a:t>
              </a:r>
              <a:r>
                <a:rPr lang="en-GB" sz="3000" b="0" baseline="30000">
                  <a:solidFill>
                    <a:schemeClr val="bg1"/>
                  </a:solidFill>
                  <a:latin typeface="Arial"/>
                  <a:cs typeface="Arial"/>
                </a:rPr>
                <a:t>1</a:t>
              </a:r>
            </a:p>
          </p:txBody>
        </p:sp>
      </p:grpSp>
    </p:spTree>
    <p:extLst>
      <p:ext uri="{BB962C8B-B14F-4D97-AF65-F5344CB8AC3E}">
        <p14:creationId xmlns:p14="http://schemas.microsoft.com/office/powerpoint/2010/main" val="35295386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10</a:t>
            </a:fld>
            <a:r>
              <a:rPr lang="fr-FR">
                <a:latin typeface="Hurme Geometric Sans 1" panose="020B0500020000000000" pitchFamily="34" charset="77"/>
              </a:rPr>
              <a:t> |</a:t>
            </a:r>
          </a:p>
        </p:txBody>
      </p:sp>
      <p:sp>
        <p:nvSpPr>
          <p:cNvPr id="5" name="ZoneTexte 4">
            <a:extLst>
              <a:ext uri="{FF2B5EF4-FFF2-40B4-BE49-F238E27FC236}">
                <a16:creationId xmlns:a16="http://schemas.microsoft.com/office/drawing/2014/main" id="{9EE198F8-C679-B5A2-E953-BBC2EB518C4E}"/>
              </a:ext>
            </a:extLst>
          </p:cNvPr>
          <p:cNvSpPr txBox="1"/>
          <p:nvPr/>
        </p:nvSpPr>
        <p:spPr>
          <a:xfrm>
            <a:off x="5834406" y="2425302"/>
            <a:ext cx="6226530" cy="2369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GB" sz="4000">
                <a:solidFill>
                  <a:srgbClr val="034E65"/>
                </a:solidFill>
                <a:effectLst>
                  <a:outerShdw blurRad="38100" dist="38100" dir="2700000" algn="tl">
                    <a:srgbClr val="000000">
                      <a:alpha val="43137"/>
                    </a:srgbClr>
                  </a:outerShdw>
                </a:effectLst>
                <a:latin typeface="Arial"/>
              </a:rPr>
              <a:t>Essilor</a:t>
            </a:r>
            <a:r>
              <a:rPr lang="en-GB" sz="4000" baseline="30000">
                <a:solidFill>
                  <a:srgbClr val="034E65"/>
                </a:solidFill>
                <a:effectLst>
                  <a:outerShdw blurRad="38100" dist="38100" dir="2700000" algn="tl">
                    <a:srgbClr val="000000">
                      <a:alpha val="43137"/>
                    </a:srgbClr>
                  </a:outerShdw>
                </a:effectLst>
                <a:latin typeface="Arial"/>
              </a:rPr>
              <a:t>®</a:t>
            </a:r>
            <a:r>
              <a:rPr lang="en-GB" sz="4000">
                <a:solidFill>
                  <a:srgbClr val="034E65"/>
                </a:solidFill>
                <a:effectLst>
                  <a:outerShdw blurRad="38100" dist="38100" dir="2700000" algn="tl">
                    <a:srgbClr val="000000">
                      <a:alpha val="43137"/>
                    </a:srgbClr>
                  </a:outerShdw>
                </a:effectLst>
                <a:latin typeface="Arial"/>
              </a:rPr>
              <a:t> Stellest</a:t>
            </a:r>
            <a:r>
              <a:rPr lang="en-GB" sz="4000" baseline="30000">
                <a:solidFill>
                  <a:srgbClr val="034E65"/>
                </a:solidFill>
                <a:effectLst>
                  <a:outerShdw blurRad="38100" dist="38100" dir="2700000" algn="tl">
                    <a:srgbClr val="000000">
                      <a:alpha val="43137"/>
                    </a:srgbClr>
                  </a:outerShdw>
                </a:effectLst>
                <a:latin typeface="Arial"/>
              </a:rPr>
              <a:t>®</a:t>
            </a:r>
            <a:r>
              <a:rPr lang="en-GB" sz="4000">
                <a:solidFill>
                  <a:srgbClr val="034E65"/>
                </a:solidFill>
                <a:effectLst>
                  <a:outerShdw blurRad="38100" dist="38100" dir="2700000" algn="tl">
                    <a:srgbClr val="000000">
                      <a:alpha val="43137"/>
                    </a:srgbClr>
                  </a:outerShdw>
                </a:effectLst>
                <a:latin typeface="Arial"/>
              </a:rPr>
              <a:t> lenses</a:t>
            </a:r>
            <a:br>
              <a:rPr lang="en-GB" sz="4800" b="0">
                <a:latin typeface="Arial"/>
              </a:rPr>
            </a:br>
            <a:r>
              <a:rPr lang="en-GB" sz="3600" b="0">
                <a:solidFill>
                  <a:srgbClr val="034E65"/>
                </a:solidFill>
                <a:effectLst>
                  <a:outerShdw blurRad="38100" dist="38100" dir="2700000" algn="tl">
                    <a:srgbClr val="000000">
                      <a:alpha val="43137"/>
                    </a:srgbClr>
                  </a:outerShdw>
                </a:effectLst>
                <a:latin typeface="Arial"/>
              </a:rPr>
              <a:t>The breakthrough* in children’s eye care that parents have been waiting for</a:t>
            </a:r>
            <a:endParaRPr lang="en-GB" sz="3600" b="0" baseline="30000">
              <a:solidFill>
                <a:srgbClr val="034E65"/>
              </a:solidFill>
              <a:latin typeface="Arial"/>
            </a:endParaRPr>
          </a:p>
        </p:txBody>
      </p:sp>
      <p:cxnSp>
        <p:nvCxnSpPr>
          <p:cNvPr id="6" name="Connecteur droit 5">
            <a:extLst>
              <a:ext uri="{FF2B5EF4-FFF2-40B4-BE49-F238E27FC236}">
                <a16:creationId xmlns:a16="http://schemas.microsoft.com/office/drawing/2014/main" id="{9D7FBDC4-92C3-3E72-6BDF-EA663584438A}"/>
              </a:ext>
            </a:extLst>
          </p:cNvPr>
          <p:cNvCxnSpPr>
            <a:cxnSpLocks/>
          </p:cNvCxnSpPr>
          <p:nvPr/>
        </p:nvCxnSpPr>
        <p:spPr>
          <a:xfrm flipH="1">
            <a:off x="6038743" y="2247176"/>
            <a:ext cx="5290999" cy="0"/>
          </a:xfrm>
          <a:prstGeom prst="line">
            <a:avLst/>
          </a:prstGeom>
          <a:noFill/>
          <a:ln w="12700" cap="flat">
            <a:gradFill flip="none" rotWithShape="1">
              <a:gsLst>
                <a:gs pos="0">
                  <a:schemeClr val="bg1">
                    <a:alpha val="0"/>
                  </a:schemeClr>
                </a:gs>
                <a:gs pos="51000">
                  <a:schemeClr val="bg1"/>
                </a:gs>
              </a:gsLst>
              <a:lin ang="0" scaled="1"/>
              <a:tileRect/>
            </a:gradFill>
            <a:prstDash val="solid"/>
            <a:miter lim="400000"/>
          </a:ln>
          <a:effectLst/>
          <a:sp3d/>
        </p:spPr>
        <p:style>
          <a:lnRef idx="0">
            <a:scrgbClr r="0" g="0" b="0"/>
          </a:lnRef>
          <a:fillRef idx="0">
            <a:scrgbClr r="0" g="0" b="0"/>
          </a:fillRef>
          <a:effectRef idx="0">
            <a:scrgbClr r="0" g="0" b="0"/>
          </a:effectRef>
          <a:fontRef idx="none"/>
        </p:style>
      </p:cxnSp>
      <p:cxnSp>
        <p:nvCxnSpPr>
          <p:cNvPr id="7" name="Connecteur droit 6">
            <a:extLst>
              <a:ext uri="{FF2B5EF4-FFF2-40B4-BE49-F238E27FC236}">
                <a16:creationId xmlns:a16="http://schemas.microsoft.com/office/drawing/2014/main" id="{0F5D10B2-9E64-2B65-1867-82E4203457BA}"/>
              </a:ext>
            </a:extLst>
          </p:cNvPr>
          <p:cNvCxnSpPr>
            <a:cxnSpLocks/>
          </p:cNvCxnSpPr>
          <p:nvPr/>
        </p:nvCxnSpPr>
        <p:spPr>
          <a:xfrm>
            <a:off x="5642572" y="4835658"/>
            <a:ext cx="6143221" cy="0"/>
          </a:xfrm>
          <a:prstGeom prst="line">
            <a:avLst/>
          </a:prstGeom>
          <a:noFill/>
          <a:ln w="12700" cap="flat">
            <a:gradFill flip="none" rotWithShape="1">
              <a:gsLst>
                <a:gs pos="0">
                  <a:schemeClr val="bg1">
                    <a:alpha val="0"/>
                  </a:schemeClr>
                </a:gs>
                <a:gs pos="51000">
                  <a:schemeClr val="bg1"/>
                </a:gs>
              </a:gsLst>
              <a:lin ang="0" scaled="1"/>
              <a:tileRect/>
            </a:gradFill>
            <a:prstDash val="solid"/>
            <a:miter lim="400000"/>
          </a:ln>
          <a:effectLst/>
          <a:sp3d/>
        </p:spPr>
        <p:style>
          <a:lnRef idx="0">
            <a:scrgbClr r="0" g="0" b="0"/>
          </a:lnRef>
          <a:fillRef idx="0">
            <a:scrgbClr r="0" g="0" b="0"/>
          </a:fillRef>
          <a:effectRef idx="0">
            <a:scrgbClr r="0" g="0" b="0"/>
          </a:effectRef>
          <a:fontRef idx="none"/>
        </p:style>
      </p:cxnSp>
      <p:sp>
        <p:nvSpPr>
          <p:cNvPr id="3" name="TextBox 2">
            <a:extLst>
              <a:ext uri="{FF2B5EF4-FFF2-40B4-BE49-F238E27FC236}">
                <a16:creationId xmlns:a16="http://schemas.microsoft.com/office/drawing/2014/main" id="{C41AA219-EB3C-A884-64A0-AED624F2A14D}"/>
              </a:ext>
            </a:extLst>
          </p:cNvPr>
          <p:cNvSpPr txBox="1"/>
          <p:nvPr/>
        </p:nvSpPr>
        <p:spPr>
          <a:xfrm>
            <a:off x="246380" y="6078761"/>
            <a:ext cx="10149778"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 marR="209550" algn="just">
              <a:buNone/>
            </a:pPr>
            <a:r>
              <a:rPr lang="en-GB" sz="900" b="0">
                <a:solidFill>
                  <a:schemeClr val="bg1"/>
                </a:solidFill>
                <a:latin typeface="+mn-lt"/>
              </a:rPr>
              <a:t>*The U.S. Food and Drug Administration (FDA) granted Breakthrough Device designation to the Essilor® Stellest® spectacle lens in April 2021</a:t>
            </a:r>
          </a:p>
        </p:txBody>
      </p:sp>
    </p:spTree>
    <p:extLst>
      <p:ext uri="{BB962C8B-B14F-4D97-AF65-F5344CB8AC3E}">
        <p14:creationId xmlns:p14="http://schemas.microsoft.com/office/powerpoint/2010/main" val="271284075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A54D44-F199-87D9-3311-3D75644C0AD7}"/>
              </a:ext>
            </a:extLst>
          </p:cNvPr>
          <p:cNvSpPr>
            <a:spLocks noGrp="1"/>
          </p:cNvSpPr>
          <p:nvPr>
            <p:ph type="title"/>
          </p:nvPr>
        </p:nvSpPr>
        <p:spPr>
          <a:xfrm>
            <a:off x="223327" y="364005"/>
            <a:ext cx="11691118" cy="1037355"/>
          </a:xfrm>
        </p:spPr>
        <p:txBody>
          <a:bodyPr>
            <a:noAutofit/>
          </a:bodyPr>
          <a:lstStyle/>
          <a:p>
            <a:r>
              <a:rPr lang="en-GB" sz="3200">
                <a:latin typeface="Arial"/>
                <a:cs typeface="Arial"/>
              </a:rPr>
              <a:t>A quick</a:t>
            </a:r>
            <a:r>
              <a:rPr lang="en-GB" sz="3200" b="1">
                <a:latin typeface="Arial"/>
                <a:cs typeface="Arial"/>
              </a:rPr>
              <a:t> </a:t>
            </a:r>
            <a:r>
              <a:rPr lang="en-GB" sz="3200">
                <a:latin typeface="Arial"/>
                <a:cs typeface="Arial"/>
              </a:rPr>
              <a:t>reminder of</a:t>
            </a:r>
            <a:r>
              <a:rPr lang="en-GB" sz="3200" b="1">
                <a:latin typeface="Arial"/>
                <a:cs typeface="Arial"/>
              </a:rPr>
              <a:t> </a:t>
            </a:r>
            <a:r>
              <a:rPr lang="en-US" sz="3200">
                <a:latin typeface="Arial"/>
                <a:cs typeface="Arial"/>
              </a:rPr>
              <a:t>Essilor</a:t>
            </a:r>
            <a:r>
              <a:rPr lang="en-US" sz="3200" baseline="30000">
                <a:latin typeface="Arial"/>
                <a:cs typeface="Arial"/>
              </a:rPr>
              <a:t>®</a:t>
            </a:r>
            <a:r>
              <a:rPr lang="en-US" sz="3200">
                <a:latin typeface="Arial"/>
                <a:cs typeface="Arial"/>
              </a:rPr>
              <a:t> </a:t>
            </a:r>
            <a:r>
              <a:rPr lang="en-US" sz="3200" err="1">
                <a:latin typeface="Arial"/>
                <a:cs typeface="Arial"/>
              </a:rPr>
              <a:t>Stellest</a:t>
            </a:r>
            <a:r>
              <a:rPr lang="en-US" sz="3200" baseline="30000">
                <a:latin typeface="Arial"/>
                <a:cs typeface="Arial"/>
              </a:rPr>
              <a:t>®</a:t>
            </a:r>
            <a:r>
              <a:rPr lang="en-US" sz="3200">
                <a:latin typeface="Arial"/>
                <a:cs typeface="Arial"/>
              </a:rPr>
              <a:t> lenses' key benefits</a:t>
            </a:r>
            <a:endParaRPr lang="en-GB" sz="3200" b="1">
              <a:latin typeface="Arial"/>
              <a:cs typeface="Arial"/>
            </a:endParaRPr>
          </a:p>
        </p:txBody>
      </p:sp>
      <p:sp>
        <p:nvSpPr>
          <p:cNvPr id="5" name="Espace réservé du texte 2">
            <a:extLst>
              <a:ext uri="{FF2B5EF4-FFF2-40B4-BE49-F238E27FC236}">
                <a16:creationId xmlns:a16="http://schemas.microsoft.com/office/drawing/2014/main" id="{D14496A2-7EEA-5545-4D3F-5CE910F5BEB1}"/>
              </a:ext>
            </a:extLst>
          </p:cNvPr>
          <p:cNvSpPr>
            <a:spLocks noGrp="1"/>
          </p:cNvSpPr>
          <p:nvPr>
            <p:ph type="body" sz="quarter" idx="15"/>
          </p:nvPr>
        </p:nvSpPr>
        <p:spPr>
          <a:xfrm>
            <a:off x="880864" y="1825373"/>
            <a:ext cx="4432651" cy="338023"/>
          </a:xfrm>
        </p:spPr>
        <p:txBody>
          <a:bodyPr vert="horz" lIns="91440" tIns="45720" rIns="91440" bIns="45720" rtlCol="0" anchor="t">
            <a:noAutofit/>
          </a:bodyPr>
          <a:lstStyle/>
          <a:p>
            <a:pPr marL="4445" indent="0">
              <a:lnSpc>
                <a:spcPct val="100000"/>
              </a:lnSpc>
              <a:buNone/>
            </a:pPr>
            <a:r>
              <a:rPr lang="en-GB" sz="2400" b="1">
                <a:solidFill>
                  <a:schemeClr val="accent2"/>
                </a:solidFill>
                <a:latin typeface="+mj-lt"/>
              </a:rPr>
              <a:t>Correct myopia</a:t>
            </a:r>
            <a:endParaRPr lang="en-US"/>
          </a:p>
        </p:txBody>
      </p:sp>
      <p:sp>
        <p:nvSpPr>
          <p:cNvPr id="7" name="Espace réservé du numéro de diapositive 5">
            <a:extLst>
              <a:ext uri="{FF2B5EF4-FFF2-40B4-BE49-F238E27FC236}">
                <a16:creationId xmlns:a16="http://schemas.microsoft.com/office/drawing/2014/main" id="{6A56CBC8-9A84-E2AD-94B1-5BB8AE6375A9}"/>
              </a:ext>
            </a:extLst>
          </p:cNvPr>
          <p:cNvSpPr>
            <a:spLocks noGrp="1"/>
          </p:cNvSpPr>
          <p:nvPr>
            <p:ph type="sldNum" sz="quarter" idx="2"/>
          </p:nvPr>
        </p:nvSpPr>
        <p:spPr>
          <a:xfrm>
            <a:off x="10133266" y="6523834"/>
            <a:ext cx="262892" cy="143629"/>
          </a:xfrm>
        </p:spPr>
        <p:txBody>
          <a:bodyPr/>
          <a:lstStyle/>
          <a:p>
            <a:fld id="{86CB4B4D-7CA3-9044-876B-883B54F8677D}" type="slidenum">
              <a:rPr lang="fr-FR" smtClean="0">
                <a:latin typeface="Arial"/>
                <a:cs typeface="Arial"/>
              </a:rPr>
              <a:pPr/>
              <a:t>11</a:t>
            </a:fld>
            <a:r>
              <a:rPr lang="fr-FR">
                <a:latin typeface="Arial"/>
                <a:cs typeface="Arial"/>
              </a:rPr>
              <a:t> |</a:t>
            </a:r>
          </a:p>
        </p:txBody>
      </p:sp>
      <p:sp>
        <p:nvSpPr>
          <p:cNvPr id="10" name="CasellaDiTesto 16">
            <a:extLst>
              <a:ext uri="{FF2B5EF4-FFF2-40B4-BE49-F238E27FC236}">
                <a16:creationId xmlns:a16="http://schemas.microsoft.com/office/drawing/2014/main" id="{A2E1AF66-67C7-3E75-168A-EF00DC984CD9}"/>
              </a:ext>
            </a:extLst>
          </p:cNvPr>
          <p:cNvSpPr txBox="1"/>
          <p:nvPr/>
        </p:nvSpPr>
        <p:spPr>
          <a:xfrm>
            <a:off x="9435024" y="5641860"/>
            <a:ext cx="247942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defRPr sz="1400" b="0">
                <a:solidFill>
                  <a:schemeClr val="bg1"/>
                </a:solidFill>
                <a:latin typeface="+mn-lt"/>
              </a:defRPr>
            </a:lvl1pPr>
          </a:lstStyle>
          <a:p>
            <a:pPr algn="l"/>
            <a:r>
              <a:rPr lang="it-IT">
                <a:latin typeface="Arial"/>
                <a:cs typeface="Arial"/>
              </a:rPr>
              <a:t>H.A.L.T.* TECHNOLOGY</a:t>
            </a:r>
          </a:p>
        </p:txBody>
      </p:sp>
      <p:sp>
        <p:nvSpPr>
          <p:cNvPr id="24" name="Espace réservé du texte 2">
            <a:extLst>
              <a:ext uri="{FF2B5EF4-FFF2-40B4-BE49-F238E27FC236}">
                <a16:creationId xmlns:a16="http://schemas.microsoft.com/office/drawing/2014/main" id="{39976D70-EDBC-CD14-2827-60F4C60945E9}"/>
              </a:ext>
            </a:extLst>
          </p:cNvPr>
          <p:cNvSpPr txBox="1">
            <a:spLocks/>
          </p:cNvSpPr>
          <p:nvPr/>
        </p:nvSpPr>
        <p:spPr>
          <a:xfrm>
            <a:off x="856920" y="4064835"/>
            <a:ext cx="4878453" cy="910405"/>
          </a:xfrm>
          <a:prstGeom prst="rect">
            <a:avLst/>
          </a:prstGeom>
        </p:spPr>
        <p:txBody>
          <a:bodyPr vert="horz" lIns="91440" tIns="45720" rIns="91440" bIns="45720" rtlCol="0" anchor="t">
            <a:noAutofit/>
          </a:bodyPr>
          <a:lstStyle>
            <a:lvl1pPr marL="182563" marR="0" indent="-177800" algn="l" defTabSz="412750" rtl="0" eaLnBrk="1" latinLnBrk="0" hangingPunct="1">
              <a:lnSpc>
                <a:spcPct val="180000"/>
              </a:lnSpc>
              <a:spcBef>
                <a:spcPts val="0"/>
              </a:spcBef>
              <a:spcAft>
                <a:spcPts val="0"/>
              </a:spcAft>
              <a:buClr>
                <a:schemeClr val="accent2"/>
              </a:buClr>
              <a:buSzTx/>
              <a:buFont typeface="Wingdings" pitchFamily="2" charset="2"/>
              <a:buChar char="§"/>
              <a:tabLst/>
              <a:defRPr sz="1400" b="0" i="0" u="none" strike="noStrike" cap="none" spc="0" baseline="0">
                <a:solidFill>
                  <a:schemeClr val="tx1"/>
                </a:solidFill>
                <a:uFillTx/>
                <a:latin typeface="+mn-lt"/>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mn-lt"/>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mn-lt"/>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4445" indent="0">
              <a:lnSpc>
                <a:spcPct val="100000"/>
              </a:lnSpc>
              <a:buFont typeface="Wingdings" pitchFamily="2" charset="2"/>
              <a:buNone/>
            </a:pPr>
            <a:r>
              <a:rPr lang="en-GB" sz="2400" b="1" dirty="0">
                <a:solidFill>
                  <a:schemeClr val="accent2"/>
                </a:solidFill>
                <a:latin typeface="+mj-lt"/>
              </a:rPr>
              <a:t>An  easy to use and proven</a:t>
            </a:r>
            <a:r>
              <a:rPr lang="en-GB" sz="2400" b="1" baseline="30000" dirty="0">
                <a:solidFill>
                  <a:schemeClr val="accent2"/>
                </a:solidFill>
                <a:latin typeface="+mj-lt"/>
              </a:rPr>
              <a:t>1</a:t>
            </a:r>
            <a:r>
              <a:rPr lang="en-GB" sz="2400" b="1" dirty="0">
                <a:solidFill>
                  <a:schemeClr val="accent2"/>
                </a:solidFill>
                <a:latin typeface="+mj-lt"/>
              </a:rPr>
              <a:t> way to help manage myopia in children</a:t>
            </a:r>
            <a:endParaRPr lang="en-GB" sz="2400" b="1" baseline="30000" dirty="0">
              <a:solidFill>
                <a:schemeClr val="accent2"/>
              </a:solidFill>
              <a:latin typeface="+mj-lt"/>
              <a:cs typeface="Arial"/>
            </a:endParaRPr>
          </a:p>
        </p:txBody>
      </p:sp>
      <p:grpSp>
        <p:nvGrpSpPr>
          <p:cNvPr id="25" name="Groupe 44">
            <a:extLst>
              <a:ext uri="{FF2B5EF4-FFF2-40B4-BE49-F238E27FC236}">
                <a16:creationId xmlns:a16="http://schemas.microsoft.com/office/drawing/2014/main" id="{E150BF90-AAC2-9B67-F895-9DFB5034A1B4}"/>
              </a:ext>
            </a:extLst>
          </p:cNvPr>
          <p:cNvGrpSpPr/>
          <p:nvPr/>
        </p:nvGrpSpPr>
        <p:grpSpPr>
          <a:xfrm>
            <a:off x="480261" y="2900107"/>
            <a:ext cx="264224" cy="658877"/>
            <a:chOff x="332187" y="2551792"/>
            <a:chExt cx="264224" cy="658877"/>
          </a:xfrm>
        </p:grpSpPr>
        <p:sp>
          <p:nvSpPr>
            <p:cNvPr id="26" name="Forme libre 31">
              <a:extLst>
                <a:ext uri="{FF2B5EF4-FFF2-40B4-BE49-F238E27FC236}">
                  <a16:creationId xmlns:a16="http://schemas.microsoft.com/office/drawing/2014/main" id="{A91A39BF-B960-5A74-08D3-31E6D06A53FD}"/>
                </a:ext>
              </a:extLst>
            </p:cNvPr>
            <p:cNvSpPr/>
            <p:nvPr/>
          </p:nvSpPr>
          <p:spPr>
            <a:xfrm>
              <a:off x="332187" y="2613337"/>
              <a:ext cx="264224" cy="534812"/>
            </a:xfrm>
            <a:custGeom>
              <a:avLst/>
              <a:gdLst>
                <a:gd name="connsiteX0" fmla="*/ 264224 w 264224"/>
                <a:gd name="connsiteY0" fmla="*/ 0 h 534812"/>
                <a:gd name="connsiteX1" fmla="*/ 264224 w 264224"/>
                <a:gd name="connsiteY1" fmla="*/ 534812 h 534812"/>
                <a:gd name="connsiteX2" fmla="*/ 213800 w 264224"/>
                <a:gd name="connsiteY2" fmla="*/ 529729 h 534812"/>
                <a:gd name="connsiteX3" fmla="*/ 0 w 264224"/>
                <a:gd name="connsiteY3" fmla="*/ 267406 h 534812"/>
                <a:gd name="connsiteX4" fmla="*/ 213800 w 264224"/>
                <a:gd name="connsiteY4" fmla="*/ 5083 h 53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4" h="534812">
                  <a:moveTo>
                    <a:pt x="264224" y="0"/>
                  </a:moveTo>
                  <a:lnTo>
                    <a:pt x="264224" y="534812"/>
                  </a:lnTo>
                  <a:lnTo>
                    <a:pt x="213800" y="529729"/>
                  </a:lnTo>
                  <a:cubicBezTo>
                    <a:pt x="91785" y="504761"/>
                    <a:pt x="0" y="396802"/>
                    <a:pt x="0" y="267406"/>
                  </a:cubicBezTo>
                  <a:cubicBezTo>
                    <a:pt x="0" y="138010"/>
                    <a:pt x="91785" y="30051"/>
                    <a:pt x="213800" y="508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sp>
          <p:nvSpPr>
            <p:cNvPr id="27" name="Forme libre 37">
              <a:extLst>
                <a:ext uri="{FF2B5EF4-FFF2-40B4-BE49-F238E27FC236}">
                  <a16:creationId xmlns:a16="http://schemas.microsoft.com/office/drawing/2014/main" id="{F0D9910C-E74F-00BD-46B1-C628C12EB83E}"/>
                </a:ext>
              </a:extLst>
            </p:cNvPr>
            <p:cNvSpPr/>
            <p:nvPr/>
          </p:nvSpPr>
          <p:spPr>
            <a:xfrm>
              <a:off x="386631" y="2668140"/>
              <a:ext cx="209780" cy="425209"/>
            </a:xfrm>
            <a:custGeom>
              <a:avLst/>
              <a:gdLst>
                <a:gd name="connsiteX0" fmla="*/ 209780 w 209780"/>
                <a:gd name="connsiteY0" fmla="*/ 0 h 425209"/>
                <a:gd name="connsiteX1" fmla="*/ 209780 w 209780"/>
                <a:gd name="connsiteY1" fmla="*/ 425209 h 425209"/>
                <a:gd name="connsiteX2" fmla="*/ 130286 w 209780"/>
                <a:gd name="connsiteY2" fmla="*/ 409159 h 425209"/>
                <a:gd name="connsiteX3" fmla="*/ 0 w 209780"/>
                <a:gd name="connsiteY3" fmla="*/ 212604 h 425209"/>
                <a:gd name="connsiteX4" fmla="*/ 130286 w 209780"/>
                <a:gd name="connsiteY4" fmla="*/ 16049 h 4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0" h="425209">
                  <a:moveTo>
                    <a:pt x="209780" y="0"/>
                  </a:moveTo>
                  <a:lnTo>
                    <a:pt x="209780" y="425209"/>
                  </a:lnTo>
                  <a:lnTo>
                    <a:pt x="130286" y="409159"/>
                  </a:lnTo>
                  <a:cubicBezTo>
                    <a:pt x="53722" y="376776"/>
                    <a:pt x="0" y="300964"/>
                    <a:pt x="0" y="212604"/>
                  </a:cubicBezTo>
                  <a:cubicBezTo>
                    <a:pt x="0" y="124244"/>
                    <a:pt x="53722" y="48432"/>
                    <a:pt x="130286" y="16049"/>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29" name="Forme libre 39">
              <a:extLst>
                <a:ext uri="{FF2B5EF4-FFF2-40B4-BE49-F238E27FC236}">
                  <a16:creationId xmlns:a16="http://schemas.microsoft.com/office/drawing/2014/main" id="{8EA708EF-5C8C-5DE7-AC87-B705E5A03839}"/>
                </a:ext>
              </a:extLst>
            </p:cNvPr>
            <p:cNvSpPr/>
            <p:nvPr/>
          </p:nvSpPr>
          <p:spPr>
            <a:xfrm>
              <a:off x="447020" y="2728528"/>
              <a:ext cx="149391" cy="304432"/>
            </a:xfrm>
            <a:custGeom>
              <a:avLst/>
              <a:gdLst>
                <a:gd name="connsiteX0" fmla="*/ 149391 w 149391"/>
                <a:gd name="connsiteY0" fmla="*/ 0 h 304432"/>
                <a:gd name="connsiteX1" fmla="*/ 149391 w 149391"/>
                <a:gd name="connsiteY1" fmla="*/ 304432 h 304432"/>
                <a:gd name="connsiteX2" fmla="*/ 93404 w 149391"/>
                <a:gd name="connsiteY2" fmla="*/ 293129 h 304432"/>
                <a:gd name="connsiteX3" fmla="*/ 0 w 149391"/>
                <a:gd name="connsiteY3" fmla="*/ 152216 h 304432"/>
                <a:gd name="connsiteX4" fmla="*/ 93404 w 149391"/>
                <a:gd name="connsiteY4" fmla="*/ 11303 h 30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91" h="304432">
                  <a:moveTo>
                    <a:pt x="149391" y="0"/>
                  </a:moveTo>
                  <a:lnTo>
                    <a:pt x="149391" y="304432"/>
                  </a:lnTo>
                  <a:lnTo>
                    <a:pt x="93404" y="293129"/>
                  </a:lnTo>
                  <a:cubicBezTo>
                    <a:pt x="38514" y="269913"/>
                    <a:pt x="0" y="215562"/>
                    <a:pt x="0" y="152216"/>
                  </a:cubicBezTo>
                  <a:cubicBezTo>
                    <a:pt x="0" y="88870"/>
                    <a:pt x="38514" y="34520"/>
                    <a:pt x="93404" y="1130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31" name="Forme libre 41">
              <a:extLst>
                <a:ext uri="{FF2B5EF4-FFF2-40B4-BE49-F238E27FC236}">
                  <a16:creationId xmlns:a16="http://schemas.microsoft.com/office/drawing/2014/main" id="{1B28A86F-C86A-58CE-1DA4-CECF8376E422}"/>
                </a:ext>
              </a:extLst>
            </p:cNvPr>
            <p:cNvSpPr/>
            <p:nvPr/>
          </p:nvSpPr>
          <p:spPr>
            <a:xfrm>
              <a:off x="486247" y="2767399"/>
              <a:ext cx="110164" cy="226690"/>
            </a:xfrm>
            <a:custGeom>
              <a:avLst/>
              <a:gdLst>
                <a:gd name="connsiteX0" fmla="*/ 110164 w 110164"/>
                <a:gd name="connsiteY0" fmla="*/ 0 h 226690"/>
                <a:gd name="connsiteX1" fmla="*/ 110164 w 110164"/>
                <a:gd name="connsiteY1" fmla="*/ 226690 h 226690"/>
                <a:gd name="connsiteX2" fmla="*/ 69445 w 110164"/>
                <a:gd name="connsiteY2" fmla="*/ 218444 h 226690"/>
                <a:gd name="connsiteX3" fmla="*/ 0 w 110164"/>
                <a:gd name="connsiteY3" fmla="*/ 113345 h 226690"/>
                <a:gd name="connsiteX4" fmla="*/ 69445 w 110164"/>
                <a:gd name="connsiteY4" fmla="*/ 8247 h 2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4" h="226690">
                  <a:moveTo>
                    <a:pt x="110164" y="0"/>
                  </a:moveTo>
                  <a:lnTo>
                    <a:pt x="110164" y="226690"/>
                  </a:lnTo>
                  <a:lnTo>
                    <a:pt x="69445" y="218444"/>
                  </a:lnTo>
                  <a:cubicBezTo>
                    <a:pt x="28635" y="201128"/>
                    <a:pt x="0" y="160591"/>
                    <a:pt x="0" y="113345"/>
                  </a:cubicBezTo>
                  <a:cubicBezTo>
                    <a:pt x="0" y="66099"/>
                    <a:pt x="28635" y="25562"/>
                    <a:pt x="69445" y="8247"/>
                  </a:cubicBezTo>
                  <a:close/>
                </a:path>
              </a:pathLst>
            </a:custGeom>
            <a:solidFill>
              <a:srgbClr val="1E3A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cxnSp>
          <p:nvCxnSpPr>
            <p:cNvPr id="32" name="Connecteur droit 43">
              <a:extLst>
                <a:ext uri="{FF2B5EF4-FFF2-40B4-BE49-F238E27FC236}">
                  <a16:creationId xmlns:a16="http://schemas.microsoft.com/office/drawing/2014/main" id="{86F72F12-48E7-BBB7-3057-EC6E6346BE1C}"/>
                </a:ext>
              </a:extLst>
            </p:cNvPr>
            <p:cNvCxnSpPr/>
            <p:nvPr/>
          </p:nvCxnSpPr>
          <p:spPr>
            <a:xfrm>
              <a:off x="596411" y="2551792"/>
              <a:ext cx="0" cy="658877"/>
            </a:xfrm>
            <a:prstGeom prst="line">
              <a:avLst/>
            </a:pr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cxnSp>
      </p:grpSp>
      <p:grpSp>
        <p:nvGrpSpPr>
          <p:cNvPr id="33" name="Groupe 45">
            <a:extLst>
              <a:ext uri="{FF2B5EF4-FFF2-40B4-BE49-F238E27FC236}">
                <a16:creationId xmlns:a16="http://schemas.microsoft.com/office/drawing/2014/main" id="{A0D5DAF8-A5B3-475F-D56A-2D6FD77EE03E}"/>
              </a:ext>
            </a:extLst>
          </p:cNvPr>
          <p:cNvGrpSpPr/>
          <p:nvPr/>
        </p:nvGrpSpPr>
        <p:grpSpPr>
          <a:xfrm>
            <a:off x="518822" y="1694383"/>
            <a:ext cx="264224" cy="658877"/>
            <a:chOff x="332187" y="2551792"/>
            <a:chExt cx="264224" cy="658877"/>
          </a:xfrm>
        </p:grpSpPr>
        <p:sp>
          <p:nvSpPr>
            <p:cNvPr id="35" name="Forme libre 46">
              <a:extLst>
                <a:ext uri="{FF2B5EF4-FFF2-40B4-BE49-F238E27FC236}">
                  <a16:creationId xmlns:a16="http://schemas.microsoft.com/office/drawing/2014/main" id="{840FA94D-F735-206B-418C-126810C13B04}"/>
                </a:ext>
              </a:extLst>
            </p:cNvPr>
            <p:cNvSpPr/>
            <p:nvPr/>
          </p:nvSpPr>
          <p:spPr>
            <a:xfrm>
              <a:off x="332187" y="2613337"/>
              <a:ext cx="264224" cy="534812"/>
            </a:xfrm>
            <a:custGeom>
              <a:avLst/>
              <a:gdLst>
                <a:gd name="connsiteX0" fmla="*/ 264224 w 264224"/>
                <a:gd name="connsiteY0" fmla="*/ 0 h 534812"/>
                <a:gd name="connsiteX1" fmla="*/ 264224 w 264224"/>
                <a:gd name="connsiteY1" fmla="*/ 534812 h 534812"/>
                <a:gd name="connsiteX2" fmla="*/ 213800 w 264224"/>
                <a:gd name="connsiteY2" fmla="*/ 529729 h 534812"/>
                <a:gd name="connsiteX3" fmla="*/ 0 w 264224"/>
                <a:gd name="connsiteY3" fmla="*/ 267406 h 534812"/>
                <a:gd name="connsiteX4" fmla="*/ 213800 w 264224"/>
                <a:gd name="connsiteY4" fmla="*/ 5083 h 53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4" h="534812">
                  <a:moveTo>
                    <a:pt x="264224" y="0"/>
                  </a:moveTo>
                  <a:lnTo>
                    <a:pt x="264224" y="534812"/>
                  </a:lnTo>
                  <a:lnTo>
                    <a:pt x="213800" y="529729"/>
                  </a:lnTo>
                  <a:cubicBezTo>
                    <a:pt x="91785" y="504761"/>
                    <a:pt x="0" y="396802"/>
                    <a:pt x="0" y="267406"/>
                  </a:cubicBezTo>
                  <a:cubicBezTo>
                    <a:pt x="0" y="138010"/>
                    <a:pt x="91785" y="30051"/>
                    <a:pt x="213800" y="508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sp>
          <p:nvSpPr>
            <p:cNvPr id="36" name="Forme libre 47">
              <a:extLst>
                <a:ext uri="{FF2B5EF4-FFF2-40B4-BE49-F238E27FC236}">
                  <a16:creationId xmlns:a16="http://schemas.microsoft.com/office/drawing/2014/main" id="{AE9FA69D-3402-F938-390E-6D272BEB17C9}"/>
                </a:ext>
              </a:extLst>
            </p:cNvPr>
            <p:cNvSpPr/>
            <p:nvPr/>
          </p:nvSpPr>
          <p:spPr>
            <a:xfrm>
              <a:off x="386631" y="2668140"/>
              <a:ext cx="209780" cy="425209"/>
            </a:xfrm>
            <a:custGeom>
              <a:avLst/>
              <a:gdLst>
                <a:gd name="connsiteX0" fmla="*/ 209780 w 209780"/>
                <a:gd name="connsiteY0" fmla="*/ 0 h 425209"/>
                <a:gd name="connsiteX1" fmla="*/ 209780 w 209780"/>
                <a:gd name="connsiteY1" fmla="*/ 425209 h 425209"/>
                <a:gd name="connsiteX2" fmla="*/ 130286 w 209780"/>
                <a:gd name="connsiteY2" fmla="*/ 409159 h 425209"/>
                <a:gd name="connsiteX3" fmla="*/ 0 w 209780"/>
                <a:gd name="connsiteY3" fmla="*/ 212604 h 425209"/>
                <a:gd name="connsiteX4" fmla="*/ 130286 w 209780"/>
                <a:gd name="connsiteY4" fmla="*/ 16049 h 4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0" h="425209">
                  <a:moveTo>
                    <a:pt x="209780" y="0"/>
                  </a:moveTo>
                  <a:lnTo>
                    <a:pt x="209780" y="425209"/>
                  </a:lnTo>
                  <a:lnTo>
                    <a:pt x="130286" y="409159"/>
                  </a:lnTo>
                  <a:cubicBezTo>
                    <a:pt x="53722" y="376776"/>
                    <a:pt x="0" y="300964"/>
                    <a:pt x="0" y="212604"/>
                  </a:cubicBezTo>
                  <a:cubicBezTo>
                    <a:pt x="0" y="124244"/>
                    <a:pt x="53722" y="48432"/>
                    <a:pt x="130286" y="16049"/>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38" name="Forme libre 48">
              <a:extLst>
                <a:ext uri="{FF2B5EF4-FFF2-40B4-BE49-F238E27FC236}">
                  <a16:creationId xmlns:a16="http://schemas.microsoft.com/office/drawing/2014/main" id="{060A51D5-B617-AF9B-F177-89122AF2F524}"/>
                </a:ext>
              </a:extLst>
            </p:cNvPr>
            <p:cNvSpPr/>
            <p:nvPr/>
          </p:nvSpPr>
          <p:spPr>
            <a:xfrm>
              <a:off x="447020" y="2728528"/>
              <a:ext cx="149391" cy="304432"/>
            </a:xfrm>
            <a:custGeom>
              <a:avLst/>
              <a:gdLst>
                <a:gd name="connsiteX0" fmla="*/ 149391 w 149391"/>
                <a:gd name="connsiteY0" fmla="*/ 0 h 304432"/>
                <a:gd name="connsiteX1" fmla="*/ 149391 w 149391"/>
                <a:gd name="connsiteY1" fmla="*/ 304432 h 304432"/>
                <a:gd name="connsiteX2" fmla="*/ 93404 w 149391"/>
                <a:gd name="connsiteY2" fmla="*/ 293129 h 304432"/>
                <a:gd name="connsiteX3" fmla="*/ 0 w 149391"/>
                <a:gd name="connsiteY3" fmla="*/ 152216 h 304432"/>
                <a:gd name="connsiteX4" fmla="*/ 93404 w 149391"/>
                <a:gd name="connsiteY4" fmla="*/ 11303 h 30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91" h="304432">
                  <a:moveTo>
                    <a:pt x="149391" y="0"/>
                  </a:moveTo>
                  <a:lnTo>
                    <a:pt x="149391" y="304432"/>
                  </a:lnTo>
                  <a:lnTo>
                    <a:pt x="93404" y="293129"/>
                  </a:lnTo>
                  <a:cubicBezTo>
                    <a:pt x="38514" y="269913"/>
                    <a:pt x="0" y="215562"/>
                    <a:pt x="0" y="152216"/>
                  </a:cubicBezTo>
                  <a:cubicBezTo>
                    <a:pt x="0" y="88870"/>
                    <a:pt x="38514" y="34520"/>
                    <a:pt x="93404" y="1130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39" name="Forme libre 49">
              <a:extLst>
                <a:ext uri="{FF2B5EF4-FFF2-40B4-BE49-F238E27FC236}">
                  <a16:creationId xmlns:a16="http://schemas.microsoft.com/office/drawing/2014/main" id="{3486E453-DC71-0C21-7E79-FDCA84C58CA2}"/>
                </a:ext>
              </a:extLst>
            </p:cNvPr>
            <p:cNvSpPr/>
            <p:nvPr/>
          </p:nvSpPr>
          <p:spPr>
            <a:xfrm>
              <a:off x="486247" y="2767399"/>
              <a:ext cx="110164" cy="226690"/>
            </a:xfrm>
            <a:custGeom>
              <a:avLst/>
              <a:gdLst>
                <a:gd name="connsiteX0" fmla="*/ 110164 w 110164"/>
                <a:gd name="connsiteY0" fmla="*/ 0 h 226690"/>
                <a:gd name="connsiteX1" fmla="*/ 110164 w 110164"/>
                <a:gd name="connsiteY1" fmla="*/ 226690 h 226690"/>
                <a:gd name="connsiteX2" fmla="*/ 69445 w 110164"/>
                <a:gd name="connsiteY2" fmla="*/ 218444 h 226690"/>
                <a:gd name="connsiteX3" fmla="*/ 0 w 110164"/>
                <a:gd name="connsiteY3" fmla="*/ 113345 h 226690"/>
                <a:gd name="connsiteX4" fmla="*/ 69445 w 110164"/>
                <a:gd name="connsiteY4" fmla="*/ 8247 h 2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4" h="226690">
                  <a:moveTo>
                    <a:pt x="110164" y="0"/>
                  </a:moveTo>
                  <a:lnTo>
                    <a:pt x="110164" y="226690"/>
                  </a:lnTo>
                  <a:lnTo>
                    <a:pt x="69445" y="218444"/>
                  </a:lnTo>
                  <a:cubicBezTo>
                    <a:pt x="28635" y="201128"/>
                    <a:pt x="0" y="160591"/>
                    <a:pt x="0" y="113345"/>
                  </a:cubicBezTo>
                  <a:cubicBezTo>
                    <a:pt x="0" y="66099"/>
                    <a:pt x="28635" y="25562"/>
                    <a:pt x="69445" y="8247"/>
                  </a:cubicBezTo>
                  <a:close/>
                </a:path>
              </a:pathLst>
            </a:custGeom>
            <a:solidFill>
              <a:srgbClr val="1E3A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cxnSp>
          <p:nvCxnSpPr>
            <p:cNvPr id="40" name="Connecteur droit 50">
              <a:extLst>
                <a:ext uri="{FF2B5EF4-FFF2-40B4-BE49-F238E27FC236}">
                  <a16:creationId xmlns:a16="http://schemas.microsoft.com/office/drawing/2014/main" id="{67B0F4E4-EDFB-0B47-30CD-D5D0A4EC4987}"/>
                </a:ext>
              </a:extLst>
            </p:cNvPr>
            <p:cNvCxnSpPr/>
            <p:nvPr/>
          </p:nvCxnSpPr>
          <p:spPr>
            <a:xfrm>
              <a:off x="596411" y="2551792"/>
              <a:ext cx="0" cy="658877"/>
            </a:xfrm>
            <a:prstGeom prst="line">
              <a:avLst/>
            </a:pr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cxnSp>
      </p:grpSp>
      <p:grpSp>
        <p:nvGrpSpPr>
          <p:cNvPr id="42" name="Groupe 57">
            <a:extLst>
              <a:ext uri="{FF2B5EF4-FFF2-40B4-BE49-F238E27FC236}">
                <a16:creationId xmlns:a16="http://schemas.microsoft.com/office/drawing/2014/main" id="{E6DE4CB6-A207-D073-1DC1-72A96A419D30}"/>
              </a:ext>
            </a:extLst>
          </p:cNvPr>
          <p:cNvGrpSpPr/>
          <p:nvPr/>
        </p:nvGrpSpPr>
        <p:grpSpPr>
          <a:xfrm>
            <a:off x="480261" y="4110346"/>
            <a:ext cx="264224" cy="658877"/>
            <a:chOff x="332187" y="2551792"/>
            <a:chExt cx="264224" cy="658877"/>
          </a:xfrm>
        </p:grpSpPr>
        <p:sp>
          <p:nvSpPr>
            <p:cNvPr id="43" name="Forme libre 58">
              <a:extLst>
                <a:ext uri="{FF2B5EF4-FFF2-40B4-BE49-F238E27FC236}">
                  <a16:creationId xmlns:a16="http://schemas.microsoft.com/office/drawing/2014/main" id="{6631D668-EC9F-B629-84DD-6C240BB97A11}"/>
                </a:ext>
              </a:extLst>
            </p:cNvPr>
            <p:cNvSpPr/>
            <p:nvPr/>
          </p:nvSpPr>
          <p:spPr>
            <a:xfrm>
              <a:off x="332187" y="2613337"/>
              <a:ext cx="264224" cy="534812"/>
            </a:xfrm>
            <a:custGeom>
              <a:avLst/>
              <a:gdLst>
                <a:gd name="connsiteX0" fmla="*/ 264224 w 264224"/>
                <a:gd name="connsiteY0" fmla="*/ 0 h 534812"/>
                <a:gd name="connsiteX1" fmla="*/ 264224 w 264224"/>
                <a:gd name="connsiteY1" fmla="*/ 534812 h 534812"/>
                <a:gd name="connsiteX2" fmla="*/ 213800 w 264224"/>
                <a:gd name="connsiteY2" fmla="*/ 529729 h 534812"/>
                <a:gd name="connsiteX3" fmla="*/ 0 w 264224"/>
                <a:gd name="connsiteY3" fmla="*/ 267406 h 534812"/>
                <a:gd name="connsiteX4" fmla="*/ 213800 w 264224"/>
                <a:gd name="connsiteY4" fmla="*/ 5083 h 53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4" h="534812">
                  <a:moveTo>
                    <a:pt x="264224" y="0"/>
                  </a:moveTo>
                  <a:lnTo>
                    <a:pt x="264224" y="534812"/>
                  </a:lnTo>
                  <a:lnTo>
                    <a:pt x="213800" y="529729"/>
                  </a:lnTo>
                  <a:cubicBezTo>
                    <a:pt x="91785" y="504761"/>
                    <a:pt x="0" y="396802"/>
                    <a:pt x="0" y="267406"/>
                  </a:cubicBezTo>
                  <a:cubicBezTo>
                    <a:pt x="0" y="138010"/>
                    <a:pt x="91785" y="30051"/>
                    <a:pt x="213800" y="508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sp>
          <p:nvSpPr>
            <p:cNvPr id="44" name="Forme libre 59">
              <a:extLst>
                <a:ext uri="{FF2B5EF4-FFF2-40B4-BE49-F238E27FC236}">
                  <a16:creationId xmlns:a16="http://schemas.microsoft.com/office/drawing/2014/main" id="{FED27CC7-CA47-A2CA-2D08-20194A5185EC}"/>
                </a:ext>
              </a:extLst>
            </p:cNvPr>
            <p:cNvSpPr/>
            <p:nvPr/>
          </p:nvSpPr>
          <p:spPr>
            <a:xfrm>
              <a:off x="386631" y="2668140"/>
              <a:ext cx="209780" cy="425209"/>
            </a:xfrm>
            <a:custGeom>
              <a:avLst/>
              <a:gdLst>
                <a:gd name="connsiteX0" fmla="*/ 209780 w 209780"/>
                <a:gd name="connsiteY0" fmla="*/ 0 h 425209"/>
                <a:gd name="connsiteX1" fmla="*/ 209780 w 209780"/>
                <a:gd name="connsiteY1" fmla="*/ 425209 h 425209"/>
                <a:gd name="connsiteX2" fmla="*/ 130286 w 209780"/>
                <a:gd name="connsiteY2" fmla="*/ 409159 h 425209"/>
                <a:gd name="connsiteX3" fmla="*/ 0 w 209780"/>
                <a:gd name="connsiteY3" fmla="*/ 212604 h 425209"/>
                <a:gd name="connsiteX4" fmla="*/ 130286 w 209780"/>
                <a:gd name="connsiteY4" fmla="*/ 16049 h 4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0" h="425209">
                  <a:moveTo>
                    <a:pt x="209780" y="0"/>
                  </a:moveTo>
                  <a:lnTo>
                    <a:pt x="209780" y="425209"/>
                  </a:lnTo>
                  <a:lnTo>
                    <a:pt x="130286" y="409159"/>
                  </a:lnTo>
                  <a:cubicBezTo>
                    <a:pt x="53722" y="376776"/>
                    <a:pt x="0" y="300964"/>
                    <a:pt x="0" y="212604"/>
                  </a:cubicBezTo>
                  <a:cubicBezTo>
                    <a:pt x="0" y="124244"/>
                    <a:pt x="53722" y="48432"/>
                    <a:pt x="130286" y="16049"/>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45" name="Forme libre 60">
              <a:extLst>
                <a:ext uri="{FF2B5EF4-FFF2-40B4-BE49-F238E27FC236}">
                  <a16:creationId xmlns:a16="http://schemas.microsoft.com/office/drawing/2014/main" id="{A1A022C1-8A73-01D9-F551-D8870DB4DDCD}"/>
                </a:ext>
              </a:extLst>
            </p:cNvPr>
            <p:cNvSpPr/>
            <p:nvPr/>
          </p:nvSpPr>
          <p:spPr>
            <a:xfrm>
              <a:off x="447020" y="2728528"/>
              <a:ext cx="149391" cy="304432"/>
            </a:xfrm>
            <a:custGeom>
              <a:avLst/>
              <a:gdLst>
                <a:gd name="connsiteX0" fmla="*/ 149391 w 149391"/>
                <a:gd name="connsiteY0" fmla="*/ 0 h 304432"/>
                <a:gd name="connsiteX1" fmla="*/ 149391 w 149391"/>
                <a:gd name="connsiteY1" fmla="*/ 304432 h 304432"/>
                <a:gd name="connsiteX2" fmla="*/ 93404 w 149391"/>
                <a:gd name="connsiteY2" fmla="*/ 293129 h 304432"/>
                <a:gd name="connsiteX3" fmla="*/ 0 w 149391"/>
                <a:gd name="connsiteY3" fmla="*/ 152216 h 304432"/>
                <a:gd name="connsiteX4" fmla="*/ 93404 w 149391"/>
                <a:gd name="connsiteY4" fmla="*/ 11303 h 30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91" h="304432">
                  <a:moveTo>
                    <a:pt x="149391" y="0"/>
                  </a:moveTo>
                  <a:lnTo>
                    <a:pt x="149391" y="304432"/>
                  </a:lnTo>
                  <a:lnTo>
                    <a:pt x="93404" y="293129"/>
                  </a:lnTo>
                  <a:cubicBezTo>
                    <a:pt x="38514" y="269913"/>
                    <a:pt x="0" y="215562"/>
                    <a:pt x="0" y="152216"/>
                  </a:cubicBezTo>
                  <a:cubicBezTo>
                    <a:pt x="0" y="88870"/>
                    <a:pt x="38514" y="34520"/>
                    <a:pt x="93404" y="1130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46" name="Forme libre 61">
              <a:extLst>
                <a:ext uri="{FF2B5EF4-FFF2-40B4-BE49-F238E27FC236}">
                  <a16:creationId xmlns:a16="http://schemas.microsoft.com/office/drawing/2014/main" id="{02382F24-8ED2-2456-3D68-3BE684B3F3B9}"/>
                </a:ext>
              </a:extLst>
            </p:cNvPr>
            <p:cNvSpPr/>
            <p:nvPr/>
          </p:nvSpPr>
          <p:spPr>
            <a:xfrm>
              <a:off x="486247" y="2767399"/>
              <a:ext cx="110164" cy="226690"/>
            </a:xfrm>
            <a:custGeom>
              <a:avLst/>
              <a:gdLst>
                <a:gd name="connsiteX0" fmla="*/ 110164 w 110164"/>
                <a:gd name="connsiteY0" fmla="*/ 0 h 226690"/>
                <a:gd name="connsiteX1" fmla="*/ 110164 w 110164"/>
                <a:gd name="connsiteY1" fmla="*/ 226690 h 226690"/>
                <a:gd name="connsiteX2" fmla="*/ 69445 w 110164"/>
                <a:gd name="connsiteY2" fmla="*/ 218444 h 226690"/>
                <a:gd name="connsiteX3" fmla="*/ 0 w 110164"/>
                <a:gd name="connsiteY3" fmla="*/ 113345 h 226690"/>
                <a:gd name="connsiteX4" fmla="*/ 69445 w 110164"/>
                <a:gd name="connsiteY4" fmla="*/ 8247 h 2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4" h="226690">
                  <a:moveTo>
                    <a:pt x="110164" y="0"/>
                  </a:moveTo>
                  <a:lnTo>
                    <a:pt x="110164" y="226690"/>
                  </a:lnTo>
                  <a:lnTo>
                    <a:pt x="69445" y="218444"/>
                  </a:lnTo>
                  <a:cubicBezTo>
                    <a:pt x="28635" y="201128"/>
                    <a:pt x="0" y="160591"/>
                    <a:pt x="0" y="113345"/>
                  </a:cubicBezTo>
                  <a:cubicBezTo>
                    <a:pt x="0" y="66099"/>
                    <a:pt x="28635" y="25562"/>
                    <a:pt x="69445" y="8247"/>
                  </a:cubicBezTo>
                  <a:close/>
                </a:path>
              </a:pathLst>
            </a:custGeom>
            <a:solidFill>
              <a:srgbClr val="1E3A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cxnSp>
          <p:nvCxnSpPr>
            <p:cNvPr id="47" name="Connecteur droit 62">
              <a:extLst>
                <a:ext uri="{FF2B5EF4-FFF2-40B4-BE49-F238E27FC236}">
                  <a16:creationId xmlns:a16="http://schemas.microsoft.com/office/drawing/2014/main" id="{F0ACEF69-97E0-396C-CB85-509CA3267908}"/>
                </a:ext>
              </a:extLst>
            </p:cNvPr>
            <p:cNvCxnSpPr/>
            <p:nvPr/>
          </p:nvCxnSpPr>
          <p:spPr>
            <a:xfrm>
              <a:off x="596411" y="2551792"/>
              <a:ext cx="0" cy="658877"/>
            </a:xfrm>
            <a:prstGeom prst="line">
              <a:avLst/>
            </a:pr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cxnSp>
      </p:grpSp>
      <p:sp>
        <p:nvSpPr>
          <p:cNvPr id="48" name="Espace réservé du texte 2">
            <a:extLst>
              <a:ext uri="{FF2B5EF4-FFF2-40B4-BE49-F238E27FC236}">
                <a16:creationId xmlns:a16="http://schemas.microsoft.com/office/drawing/2014/main" id="{9FAE50EA-059A-B87F-C2C5-921F66165014}"/>
              </a:ext>
            </a:extLst>
          </p:cNvPr>
          <p:cNvSpPr txBox="1">
            <a:spLocks/>
          </p:cNvSpPr>
          <p:nvPr/>
        </p:nvSpPr>
        <p:spPr>
          <a:xfrm>
            <a:off x="856923" y="2646236"/>
            <a:ext cx="4432657" cy="344638"/>
          </a:xfrm>
          <a:prstGeom prst="rect">
            <a:avLst/>
          </a:prstGeom>
        </p:spPr>
        <p:txBody>
          <a:bodyPr vert="horz" lIns="91440" tIns="45720" rIns="91440" bIns="45720" rtlCol="0" anchor="t">
            <a:noAutofit/>
          </a:bodyPr>
          <a:lstStyle>
            <a:lvl1pPr marL="182563" marR="0" indent="-177800" algn="l" defTabSz="412750" rtl="0" eaLnBrk="1" latinLnBrk="0" hangingPunct="1">
              <a:lnSpc>
                <a:spcPct val="180000"/>
              </a:lnSpc>
              <a:spcBef>
                <a:spcPts val="0"/>
              </a:spcBef>
              <a:spcAft>
                <a:spcPts val="0"/>
              </a:spcAft>
              <a:buClr>
                <a:schemeClr val="accent2"/>
              </a:buClr>
              <a:buSzTx/>
              <a:buFont typeface="Wingdings" pitchFamily="2" charset="2"/>
              <a:buChar char="§"/>
              <a:tabLst/>
              <a:defRPr sz="1400" b="0" i="0" u="none" strike="noStrike" cap="none" spc="0" baseline="0">
                <a:solidFill>
                  <a:schemeClr val="tx1"/>
                </a:solidFill>
                <a:uFillTx/>
                <a:latin typeface="+mn-lt"/>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mn-lt"/>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mn-lt"/>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4445" indent="0">
              <a:lnSpc>
                <a:spcPct val="100000"/>
              </a:lnSpc>
              <a:buNone/>
            </a:pPr>
            <a:r>
              <a:rPr lang="en-GB" sz="2400" b="1">
                <a:solidFill>
                  <a:schemeClr val="accent2"/>
                </a:solidFill>
                <a:latin typeface="Arial"/>
                <a:cs typeface="Arial"/>
              </a:rPr>
              <a:t>Slow myopia progression</a:t>
            </a:r>
            <a:endParaRPr lang="en-US">
              <a:solidFill>
                <a:schemeClr val="accent2"/>
              </a:solidFill>
              <a:latin typeface="Arial"/>
              <a:cs typeface="Arial"/>
            </a:endParaRPr>
          </a:p>
        </p:txBody>
      </p:sp>
      <p:sp>
        <p:nvSpPr>
          <p:cNvPr id="49" name="Rectangle 48">
            <a:extLst>
              <a:ext uri="{FF2B5EF4-FFF2-40B4-BE49-F238E27FC236}">
                <a16:creationId xmlns:a16="http://schemas.microsoft.com/office/drawing/2014/main" id="{256C38EE-53A8-77BB-3864-E5C3FF027968}"/>
              </a:ext>
            </a:extLst>
          </p:cNvPr>
          <p:cNvSpPr/>
          <p:nvPr/>
        </p:nvSpPr>
        <p:spPr>
          <a:xfrm>
            <a:off x="893389" y="3062009"/>
            <a:ext cx="4847581" cy="692497"/>
          </a:xfrm>
          <a:prstGeom prst="rect">
            <a:avLst/>
          </a:prstGeom>
        </p:spPr>
        <p:txBody>
          <a:bodyPr wrap="square" lIns="91440" tIns="45720" rIns="91440" bIns="45720" anchor="t">
            <a:spAutoFit/>
          </a:bodyPr>
          <a:lstStyle/>
          <a:p>
            <a:pPr algn="l"/>
            <a:r>
              <a:rPr lang="en-US" b="0">
                <a:latin typeface="+mj-lt"/>
              </a:rPr>
              <a:t>Essilor</a:t>
            </a:r>
            <a:r>
              <a:rPr lang="en-US" b="0" baseline="30000">
                <a:latin typeface="+mj-lt"/>
              </a:rPr>
              <a:t>®</a:t>
            </a:r>
            <a:r>
              <a:rPr lang="en-US" b="0">
                <a:latin typeface="+mj-lt"/>
              </a:rPr>
              <a:t> </a:t>
            </a:r>
            <a:r>
              <a:rPr lang="en-US" b="0" err="1">
                <a:latin typeface="+mj-lt"/>
              </a:rPr>
              <a:t>Stellest</a:t>
            </a:r>
            <a:r>
              <a:rPr lang="en-US" b="0" baseline="30000">
                <a:latin typeface="+mj-lt"/>
              </a:rPr>
              <a:t>®</a:t>
            </a:r>
            <a:r>
              <a:rPr lang="en-US" b="0">
                <a:latin typeface="+mj-lt"/>
              </a:rPr>
              <a:t> lenses slowed</a:t>
            </a:r>
            <a:r>
              <a:rPr lang="nl-NL" b="0">
                <a:latin typeface="+mj-lt"/>
              </a:rPr>
              <a:t> </a:t>
            </a:r>
            <a:r>
              <a:rPr lang="en-US" b="0">
                <a:latin typeface="+mj-lt"/>
              </a:rPr>
              <a:t>myopia progression by </a:t>
            </a:r>
            <a:r>
              <a:rPr lang="en-US" sz="2400">
                <a:solidFill>
                  <a:schemeClr val="accent2"/>
                </a:solidFill>
                <a:latin typeface="+mj-lt"/>
              </a:rPr>
              <a:t>71%</a:t>
            </a:r>
            <a:r>
              <a:rPr lang="en-US" b="0">
                <a:latin typeface="+mj-lt"/>
              </a:rPr>
              <a:t> on average over 2 years</a:t>
            </a:r>
            <a:r>
              <a:rPr lang="en-US" b="0" baseline="30000">
                <a:latin typeface="+mj-lt"/>
              </a:rPr>
              <a:t>†</a:t>
            </a:r>
            <a:r>
              <a:rPr lang="en-US" b="0">
                <a:latin typeface="+mj-lt"/>
              </a:rPr>
              <a:t>¹ </a:t>
            </a:r>
          </a:p>
        </p:txBody>
      </p:sp>
      <p:sp>
        <p:nvSpPr>
          <p:cNvPr id="50" name="Espace réservé du texte 5">
            <a:extLst>
              <a:ext uri="{FF2B5EF4-FFF2-40B4-BE49-F238E27FC236}">
                <a16:creationId xmlns:a16="http://schemas.microsoft.com/office/drawing/2014/main" id="{B9E280AB-B98F-616C-D55F-04E6F60D8242}"/>
              </a:ext>
            </a:extLst>
          </p:cNvPr>
          <p:cNvSpPr txBox="1">
            <a:spLocks/>
          </p:cNvSpPr>
          <p:nvPr/>
        </p:nvSpPr>
        <p:spPr>
          <a:xfrm>
            <a:off x="267614" y="5598411"/>
            <a:ext cx="5637911" cy="882256"/>
          </a:xfrm>
          <a:prstGeom prst="rect">
            <a:avLst/>
          </a:prstGeom>
        </p:spPr>
        <p:txBody>
          <a:bodyPr vert="horz" lIns="91440" tIns="45720" rIns="91440" bIns="45720" rtlCol="0" anchor="t">
            <a:noAutofit/>
          </a:bodyPr>
          <a:lstStyle>
            <a:lvl1pPr marL="182563" marR="0" indent="-177800" algn="l" defTabSz="412750" rtl="0" eaLnBrk="1" latinLnBrk="0" hangingPunct="1">
              <a:lnSpc>
                <a:spcPct val="180000"/>
              </a:lnSpc>
              <a:spcBef>
                <a:spcPts val="0"/>
              </a:spcBef>
              <a:spcAft>
                <a:spcPts val="0"/>
              </a:spcAft>
              <a:buClrTx/>
              <a:buSzTx/>
              <a:buFontTx/>
              <a:buNone/>
              <a:tabLst/>
              <a:defRPr sz="700" b="0" i="0" u="none" strike="noStrike" cap="none" spc="0" baseline="0">
                <a:solidFill>
                  <a:schemeClr val="bg1">
                    <a:lumMod val="50000"/>
                  </a:schemeClr>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700" b="0" i="0" u="none" strike="noStrike" cap="none" spc="0" baseline="0">
                <a:solidFill>
                  <a:schemeClr val="tx1"/>
                </a:solidFill>
                <a:uFillTx/>
                <a:latin typeface="Hurme Geometric Sans 1" panose="020B0500020000000000" pitchFamily="34" charset="77"/>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6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5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500" b="0" i="0" u="none" strike="noStrike" cap="none" spc="0" baseline="0">
                <a:solidFill>
                  <a:schemeClr val="tx1"/>
                </a:solidFill>
                <a:uFillTx/>
                <a:latin typeface="Hurme Geometric Sans 1" panose="020B0500020000000000" pitchFamily="34" charset="77"/>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0" indent="4445">
              <a:lnSpc>
                <a:spcPct val="100000"/>
              </a:lnSpc>
            </a:pPr>
            <a:r>
              <a:rPr lang="en-US" sz="900">
                <a:latin typeface="+mj-lt"/>
              </a:rPr>
              <a:t>*H.A.L.T. Highly Aspherical Lenslet Target. H.A.L.T. is an acronym for Highly Aspherical Lenslet Target and does not imply a “halt” or “stop” of myopia progression.</a:t>
            </a:r>
          </a:p>
          <a:p>
            <a:pPr marL="0" indent="4445">
              <a:lnSpc>
                <a:spcPct val="100000"/>
              </a:lnSpc>
            </a:pPr>
            <a:r>
              <a:rPr lang="en-GB" sz="900" baseline="30000">
                <a:latin typeface="+mj-lt"/>
              </a:rPr>
              <a:t>†</a:t>
            </a:r>
            <a:r>
              <a:rPr lang="en-GB" sz="900">
                <a:latin typeface="+mj-lt"/>
              </a:rPr>
              <a:t>Compared to single vision lenses. Results from a prospective, randomized, double-masked, </a:t>
            </a:r>
            <a:r>
              <a:rPr lang="en-GB" sz="900" err="1">
                <a:latin typeface="+mj-lt"/>
              </a:rPr>
              <a:t>multicenter</a:t>
            </a:r>
            <a:r>
              <a:rPr lang="en-GB" sz="900">
                <a:latin typeface="+mj-lt"/>
              </a:rPr>
              <a:t> U.S. clinical trial in myopic children aged 6–12 years at initiation of treatment </a:t>
            </a:r>
          </a:p>
          <a:p>
            <a:pPr marL="0" indent="4445">
              <a:lnSpc>
                <a:spcPct val="100000"/>
              </a:lnSpc>
            </a:pPr>
            <a:r>
              <a:rPr lang="en-GB" sz="900">
                <a:latin typeface="+mj-lt"/>
                <a:cs typeface="Arial"/>
              </a:rPr>
              <a:t>1. </a:t>
            </a:r>
            <a:r>
              <a:rPr lang="en-US" sz="900">
                <a:latin typeface="+mj-lt"/>
              </a:rPr>
              <a:t>Essilor International, data on file (2025)</a:t>
            </a:r>
          </a:p>
          <a:p>
            <a:pPr marL="0" indent="4445">
              <a:lnSpc>
                <a:spcPct val="100000"/>
              </a:lnSpc>
            </a:pPr>
            <a:endParaRPr lang="en-US" sz="900">
              <a:latin typeface="+mj-lt"/>
              <a:cs typeface="Arial"/>
            </a:endParaRPr>
          </a:p>
        </p:txBody>
      </p:sp>
      <p:pic>
        <p:nvPicPr>
          <p:cNvPr id="20" name="Espace réservé pour une image  8" descr="A circular pattern on a blue background&#10;&#10;AI-generated content may be incorrect.">
            <a:extLst>
              <a:ext uri="{FF2B5EF4-FFF2-40B4-BE49-F238E27FC236}">
                <a16:creationId xmlns:a16="http://schemas.microsoft.com/office/drawing/2014/main" id="{071F3D1D-30D1-2E1E-A617-6DBA1BD63183}"/>
              </a:ext>
            </a:extLst>
          </p:cNvPr>
          <p:cNvPicPr>
            <a:picLocks noChangeAspect="1"/>
          </p:cNvPicPr>
          <p:nvPr/>
        </p:nvPicPr>
        <p:blipFill>
          <a:blip r:embed="rId3">
            <a:extLst>
              <a:ext uri="{28A0092B-C50C-407E-A947-70E740481C1C}">
                <a14:useLocalDpi xmlns:a14="http://schemas.microsoft.com/office/drawing/2010/main" val="0"/>
              </a:ext>
            </a:extLst>
          </a:blip>
          <a:srcRect t="3125" b="3125"/>
          <a:stretch>
            <a:fillRect/>
          </a:stretch>
        </p:blipFill>
        <p:spPr>
          <a:xfrm>
            <a:off x="6286473" y="1050841"/>
            <a:ext cx="5556014" cy="5208763"/>
          </a:xfrm>
          <a:prstGeom prst="rect">
            <a:avLst/>
          </a:prstGeom>
          <a:pattFill prst="pct5">
            <a:fgClr>
              <a:schemeClr val="accent1"/>
            </a:fgClr>
            <a:bgClr>
              <a:schemeClr val="bg1"/>
            </a:bgClr>
          </a:pattFill>
          <a:ln>
            <a:noFill/>
          </a:ln>
          <a:effectLst>
            <a:softEdge rad="112500"/>
          </a:effectLst>
        </p:spPr>
      </p:pic>
      <p:sp>
        <p:nvSpPr>
          <p:cNvPr id="30" name="CasellaDiTesto 15">
            <a:extLst>
              <a:ext uri="{FF2B5EF4-FFF2-40B4-BE49-F238E27FC236}">
                <a16:creationId xmlns:a16="http://schemas.microsoft.com/office/drawing/2014/main" id="{436B5D36-999A-1DCB-7E50-6252545228D8}"/>
              </a:ext>
            </a:extLst>
          </p:cNvPr>
          <p:cNvSpPr txBox="1"/>
          <p:nvPr/>
        </p:nvSpPr>
        <p:spPr>
          <a:xfrm>
            <a:off x="8075016" y="1287829"/>
            <a:ext cx="1968782"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r>
              <a:rPr lang="it-IT" sz="1400" b="0">
                <a:solidFill>
                  <a:schemeClr val="bg1"/>
                </a:solidFill>
                <a:latin typeface="Arial"/>
                <a:cs typeface="Arial"/>
              </a:rPr>
              <a:t>SINGLE VISION ZONE</a:t>
            </a:r>
          </a:p>
        </p:txBody>
      </p:sp>
      <p:sp>
        <p:nvSpPr>
          <p:cNvPr id="37" name="CasellaDiTesto 16">
            <a:extLst>
              <a:ext uri="{FF2B5EF4-FFF2-40B4-BE49-F238E27FC236}">
                <a16:creationId xmlns:a16="http://schemas.microsoft.com/office/drawing/2014/main" id="{25A28267-1C24-C5ED-DDF1-25CAABF080DC}"/>
              </a:ext>
            </a:extLst>
          </p:cNvPr>
          <p:cNvSpPr txBox="1"/>
          <p:nvPr/>
        </p:nvSpPr>
        <p:spPr>
          <a:xfrm>
            <a:off x="9587424" y="5794260"/>
            <a:ext cx="247942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defRPr sz="1400" b="0">
                <a:solidFill>
                  <a:schemeClr val="bg1"/>
                </a:solidFill>
                <a:latin typeface="+mn-lt"/>
              </a:defRPr>
            </a:lvl1pPr>
          </a:lstStyle>
          <a:p>
            <a:pPr algn="l"/>
            <a:r>
              <a:rPr lang="it-IT">
                <a:latin typeface="Arial"/>
                <a:cs typeface="Arial"/>
              </a:rPr>
              <a:t>H.A.L.T.* TECHNOLOGY</a:t>
            </a:r>
          </a:p>
        </p:txBody>
      </p:sp>
      <p:grpSp>
        <p:nvGrpSpPr>
          <p:cNvPr id="53" name="Group 52">
            <a:extLst>
              <a:ext uri="{FF2B5EF4-FFF2-40B4-BE49-F238E27FC236}">
                <a16:creationId xmlns:a16="http://schemas.microsoft.com/office/drawing/2014/main" id="{0636537B-5A02-D132-B6FA-5BA383DE00E5}"/>
              </a:ext>
            </a:extLst>
          </p:cNvPr>
          <p:cNvGrpSpPr/>
          <p:nvPr/>
        </p:nvGrpSpPr>
        <p:grpSpPr>
          <a:xfrm>
            <a:off x="9027593" y="1550595"/>
            <a:ext cx="79139" cy="2189389"/>
            <a:chOff x="8693971" y="822684"/>
            <a:chExt cx="79139" cy="2492353"/>
          </a:xfrm>
        </p:grpSpPr>
        <p:cxnSp>
          <p:nvCxnSpPr>
            <p:cNvPr id="51" name="Google Shape;445;gde78362d34_1_51">
              <a:extLst>
                <a:ext uri="{FF2B5EF4-FFF2-40B4-BE49-F238E27FC236}">
                  <a16:creationId xmlns:a16="http://schemas.microsoft.com/office/drawing/2014/main" id="{2305261A-26D0-AB01-EC8E-7980A74312FE}"/>
                </a:ext>
              </a:extLst>
            </p:cNvPr>
            <p:cNvCxnSpPr>
              <a:cxnSpLocks/>
            </p:cNvCxnSpPr>
            <p:nvPr/>
          </p:nvCxnSpPr>
          <p:spPr>
            <a:xfrm flipV="1">
              <a:off x="8727555" y="822684"/>
              <a:ext cx="0" cy="2460174"/>
            </a:xfrm>
            <a:prstGeom prst="straightConnector1">
              <a:avLst/>
            </a:prstGeom>
            <a:noFill/>
            <a:ln w="12700" cap="flat" cmpd="sng">
              <a:solidFill>
                <a:srgbClr val="FFFFFF"/>
              </a:solidFill>
              <a:prstDash val="solid"/>
              <a:round/>
              <a:headEnd type="none" w="sm" len="sm"/>
              <a:tailEnd type="none" w="sm" len="sm"/>
            </a:ln>
          </p:spPr>
        </p:cxnSp>
        <p:sp>
          <p:nvSpPr>
            <p:cNvPr id="52" name="Ellipse 1">
              <a:extLst>
                <a:ext uri="{FF2B5EF4-FFF2-40B4-BE49-F238E27FC236}">
                  <a16:creationId xmlns:a16="http://schemas.microsoft.com/office/drawing/2014/main" id="{3B18A6A5-903E-69B1-151F-C50EB7585AB7}"/>
                </a:ext>
              </a:extLst>
            </p:cNvPr>
            <p:cNvSpPr/>
            <p:nvPr/>
          </p:nvSpPr>
          <p:spPr>
            <a:xfrm>
              <a:off x="8693971" y="3240947"/>
              <a:ext cx="79139" cy="74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latin typeface="Arial"/>
                <a:cs typeface="Arial"/>
              </a:endParaRPr>
            </a:p>
          </p:txBody>
        </p:sp>
      </p:grpSp>
      <p:cxnSp>
        <p:nvCxnSpPr>
          <p:cNvPr id="55" name="Google Shape;445;gde78362d34_1_51">
            <a:extLst>
              <a:ext uri="{FF2B5EF4-FFF2-40B4-BE49-F238E27FC236}">
                <a16:creationId xmlns:a16="http://schemas.microsoft.com/office/drawing/2014/main" id="{6759B549-B7D9-642E-8A40-33E4140CF2AD}"/>
              </a:ext>
            </a:extLst>
          </p:cNvPr>
          <p:cNvCxnSpPr>
            <a:cxnSpLocks/>
          </p:cNvCxnSpPr>
          <p:nvPr/>
        </p:nvCxnSpPr>
        <p:spPr>
          <a:xfrm>
            <a:off x="9268433" y="3878624"/>
            <a:ext cx="0" cy="2349586"/>
          </a:xfrm>
          <a:prstGeom prst="straightConnector1">
            <a:avLst/>
          </a:prstGeom>
          <a:noFill/>
          <a:ln w="12700" cap="flat" cmpd="sng">
            <a:solidFill>
              <a:srgbClr val="FFFFFF"/>
            </a:solidFill>
            <a:prstDash val="solid"/>
            <a:round/>
            <a:headEnd type="none" w="sm" len="sm"/>
            <a:tailEnd type="none" w="sm" len="sm"/>
          </a:ln>
        </p:spPr>
      </p:cxnSp>
      <p:cxnSp>
        <p:nvCxnSpPr>
          <p:cNvPr id="57" name="Google Shape;445;gde78362d34_1_51">
            <a:extLst>
              <a:ext uri="{FF2B5EF4-FFF2-40B4-BE49-F238E27FC236}">
                <a16:creationId xmlns:a16="http://schemas.microsoft.com/office/drawing/2014/main" id="{CB0B25E4-8305-C741-77DC-3CBF41C32A8D}"/>
              </a:ext>
            </a:extLst>
          </p:cNvPr>
          <p:cNvCxnSpPr/>
          <p:nvPr/>
        </p:nvCxnSpPr>
        <p:spPr>
          <a:xfrm>
            <a:off x="8705728" y="4248538"/>
            <a:ext cx="562688" cy="390888"/>
          </a:xfrm>
          <a:prstGeom prst="straightConnector1">
            <a:avLst/>
          </a:prstGeom>
          <a:noFill/>
          <a:ln w="12700" cap="flat" cmpd="sng">
            <a:solidFill>
              <a:srgbClr val="FFFFFF"/>
            </a:solidFill>
            <a:prstDash val="solid"/>
            <a:round/>
            <a:headEnd type="none" w="sm" len="sm"/>
            <a:tailEnd type="none" w="sm" len="sm"/>
          </a:ln>
        </p:spPr>
      </p:cxnSp>
      <p:cxnSp>
        <p:nvCxnSpPr>
          <p:cNvPr id="59" name="Google Shape;445;gde78362d34_1_51">
            <a:extLst>
              <a:ext uri="{FF2B5EF4-FFF2-40B4-BE49-F238E27FC236}">
                <a16:creationId xmlns:a16="http://schemas.microsoft.com/office/drawing/2014/main" id="{C63ACDDD-B028-9C4E-2859-27D4304C539C}"/>
              </a:ext>
            </a:extLst>
          </p:cNvPr>
          <p:cNvCxnSpPr/>
          <p:nvPr/>
        </p:nvCxnSpPr>
        <p:spPr>
          <a:xfrm flipH="1">
            <a:off x="9268418" y="4137122"/>
            <a:ext cx="143933" cy="288085"/>
          </a:xfrm>
          <a:prstGeom prst="straightConnector1">
            <a:avLst/>
          </a:prstGeom>
          <a:noFill/>
          <a:ln w="12700" cap="flat" cmpd="sng">
            <a:solidFill>
              <a:srgbClr val="FFFFFF"/>
            </a:solidFill>
            <a:prstDash val="solid"/>
            <a:round/>
            <a:headEnd type="none" w="sm" len="sm"/>
            <a:tailEnd type="none" w="sm" len="sm"/>
          </a:ln>
        </p:spPr>
      </p:cxnSp>
      <p:sp>
        <p:nvSpPr>
          <p:cNvPr id="61" name="Ellipse 1">
            <a:extLst>
              <a:ext uri="{FF2B5EF4-FFF2-40B4-BE49-F238E27FC236}">
                <a16:creationId xmlns:a16="http://schemas.microsoft.com/office/drawing/2014/main" id="{5B6A6822-08B9-8F76-F4D7-0E7CA242DF7F}"/>
              </a:ext>
            </a:extLst>
          </p:cNvPr>
          <p:cNvSpPr/>
          <p:nvPr/>
        </p:nvSpPr>
        <p:spPr>
          <a:xfrm rot="10800000" flipH="1">
            <a:off x="9228847" y="3831825"/>
            <a:ext cx="79139" cy="71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latin typeface="Arial"/>
              <a:cs typeface="Arial"/>
            </a:endParaRPr>
          </a:p>
        </p:txBody>
      </p:sp>
      <p:sp>
        <p:nvSpPr>
          <p:cNvPr id="63" name="Ellipse 44">
            <a:extLst>
              <a:ext uri="{FF2B5EF4-FFF2-40B4-BE49-F238E27FC236}">
                <a16:creationId xmlns:a16="http://schemas.microsoft.com/office/drawing/2014/main" id="{EF66E2DE-5911-0A00-32EE-DCEBD7C0E454}"/>
              </a:ext>
            </a:extLst>
          </p:cNvPr>
          <p:cNvSpPr/>
          <p:nvPr/>
        </p:nvSpPr>
        <p:spPr>
          <a:xfrm rot="10800000" flipH="1">
            <a:off x="9382218" y="4071638"/>
            <a:ext cx="79139" cy="71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latin typeface="Arial"/>
              <a:cs typeface="Arial"/>
            </a:endParaRPr>
          </a:p>
        </p:txBody>
      </p:sp>
      <p:sp>
        <p:nvSpPr>
          <p:cNvPr id="65" name="Ellipse 45">
            <a:extLst>
              <a:ext uri="{FF2B5EF4-FFF2-40B4-BE49-F238E27FC236}">
                <a16:creationId xmlns:a16="http://schemas.microsoft.com/office/drawing/2014/main" id="{121D7F36-2120-5126-DEEE-FD6B74B35820}"/>
              </a:ext>
            </a:extLst>
          </p:cNvPr>
          <p:cNvSpPr/>
          <p:nvPr/>
        </p:nvSpPr>
        <p:spPr>
          <a:xfrm rot="10800000" flipH="1">
            <a:off x="8638179" y="4187922"/>
            <a:ext cx="79139" cy="71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latin typeface="Arial"/>
              <a:cs typeface="Arial"/>
            </a:endParaRPr>
          </a:p>
        </p:txBody>
      </p:sp>
    </p:spTree>
    <p:extLst>
      <p:ext uri="{BB962C8B-B14F-4D97-AF65-F5344CB8AC3E}">
        <p14:creationId xmlns:p14="http://schemas.microsoft.com/office/powerpoint/2010/main" val="2218105667"/>
      </p:ext>
    </p:extLst>
  </p:cSld>
  <p:clrMapOvr>
    <a:masterClrMapping/>
  </p:clrMapOvr>
  <p:transition spd="med"/>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15C27-672F-7703-7CC9-FDBC6F714E90}"/>
              </a:ext>
            </a:extLst>
          </p:cNvPr>
          <p:cNvSpPr>
            <a:spLocks noGrp="1"/>
          </p:cNvSpPr>
          <p:nvPr>
            <p:ph type="title"/>
          </p:nvPr>
        </p:nvSpPr>
        <p:spPr/>
        <p:txBody>
          <a:bodyPr>
            <a:normAutofit fontScale="90000"/>
          </a:bodyPr>
          <a:lstStyle/>
          <a:p>
            <a:r>
              <a:rPr lang="en-US" sz="3200">
                <a:latin typeface="Arial"/>
                <a:cs typeface="Arial"/>
              </a:rPr>
              <a:t>Indication for Use </a:t>
            </a:r>
          </a:p>
        </p:txBody>
      </p:sp>
      <p:sp>
        <p:nvSpPr>
          <p:cNvPr id="3" name="Text Placeholder 2">
            <a:extLst>
              <a:ext uri="{FF2B5EF4-FFF2-40B4-BE49-F238E27FC236}">
                <a16:creationId xmlns:a16="http://schemas.microsoft.com/office/drawing/2014/main" id="{D784F925-925A-E1DE-1F04-817D62FC8A5A}"/>
              </a:ext>
            </a:extLst>
          </p:cNvPr>
          <p:cNvSpPr>
            <a:spLocks noGrp="1"/>
          </p:cNvSpPr>
          <p:nvPr>
            <p:ph type="body" sz="quarter" idx="15"/>
          </p:nvPr>
        </p:nvSpPr>
        <p:spPr>
          <a:xfrm>
            <a:off x="521885" y="1183397"/>
            <a:ext cx="10982543" cy="4664509"/>
          </a:xfrm>
        </p:spPr>
        <p:txBody>
          <a:bodyPr vert="horz" lIns="91440" tIns="45720" rIns="91440" bIns="45720" rtlCol="0" anchor="t">
            <a:normAutofit/>
          </a:bodyPr>
          <a:lstStyle/>
          <a:p>
            <a:pPr marL="4445" indent="0">
              <a:buNone/>
            </a:pPr>
            <a:r>
              <a:rPr lang="en-US" sz="1600" b="1">
                <a:latin typeface="+mn-lt"/>
                <a:ea typeface="Calibri"/>
                <a:cs typeface="Calibri"/>
              </a:rPr>
              <a:t>INDICATIONS FOR USE </a:t>
            </a:r>
            <a:endParaRPr lang="en-US" sz="1600">
              <a:latin typeface="+mn-lt"/>
            </a:endParaRPr>
          </a:p>
          <a:p>
            <a:pPr marL="182245"/>
            <a:r>
              <a:rPr lang="en-US" sz="1600">
                <a:latin typeface="+mn-lt"/>
                <a:ea typeface="Calibri"/>
                <a:cs typeface="Calibri"/>
              </a:rPr>
              <a:t>The Essilor® Stellest® spectacle lens is indicated for the correction of myopia with and without astigmatism and for slowing the progression of myopia in children with non-diseased eyes, who, at the initiation of treatment, </a:t>
            </a:r>
          </a:p>
          <a:p>
            <a:pPr marL="4445" indent="0">
              <a:buNone/>
            </a:pPr>
            <a:r>
              <a:rPr lang="en-US" sz="1600">
                <a:latin typeface="+mn-lt"/>
                <a:ea typeface="Calibri"/>
                <a:cs typeface="Calibri"/>
              </a:rPr>
              <a:t>   are aged </a:t>
            </a:r>
            <a:r>
              <a:rPr lang="en-US" sz="1600" b="1">
                <a:latin typeface="+mn-lt"/>
                <a:ea typeface="Calibri"/>
                <a:cs typeface="Calibri"/>
              </a:rPr>
              <a:t>6-12 years </a:t>
            </a:r>
            <a:r>
              <a:rPr lang="en-US" sz="1600">
                <a:latin typeface="+mn-lt"/>
                <a:ea typeface="Calibri"/>
                <a:cs typeface="Calibri"/>
              </a:rPr>
              <a:t>and have spherical equivalent refraction of </a:t>
            </a:r>
            <a:r>
              <a:rPr lang="en-US" sz="1600" b="1">
                <a:latin typeface="+mn-lt"/>
                <a:ea typeface="Calibri"/>
                <a:cs typeface="Calibri"/>
              </a:rPr>
              <a:t>-0.75 D to - 4.50 D with astigmatism up to 1.50 D.</a:t>
            </a:r>
            <a:endParaRPr lang="en-US" b="1"/>
          </a:p>
          <a:p>
            <a:pPr marL="4445" indent="0">
              <a:buNone/>
            </a:pPr>
            <a:endParaRPr lang="en-US" sz="1600">
              <a:latin typeface="+mn-lt"/>
            </a:endParaRPr>
          </a:p>
          <a:p>
            <a:pPr marL="4445" indent="0">
              <a:buNone/>
            </a:pPr>
            <a:r>
              <a:rPr lang="en-US" sz="1600" b="1">
                <a:latin typeface="+mn-lt"/>
                <a:ea typeface="Calibri"/>
                <a:cs typeface="Calibri"/>
              </a:rPr>
              <a:t>RECOMMENDED WEARING SCHEDULE</a:t>
            </a:r>
            <a:endParaRPr lang="en-US" sz="1600">
              <a:latin typeface="+mn-lt"/>
            </a:endParaRPr>
          </a:p>
          <a:p>
            <a:pPr marL="182245"/>
            <a:r>
              <a:rPr lang="en-US" sz="1600">
                <a:latin typeface="+mn-lt"/>
                <a:ea typeface="Calibri"/>
                <a:cs typeface="Calibri"/>
              </a:rPr>
              <a:t>It is recommended that the patient wears their Essilor® Stellest® spectacle lenses for a minimum of </a:t>
            </a:r>
            <a:r>
              <a:rPr lang="en-US" sz="1600" b="1">
                <a:latin typeface="+mn-lt"/>
                <a:ea typeface="Calibri"/>
                <a:cs typeface="Calibri"/>
              </a:rPr>
              <a:t>10 hours per day, at least 6 days per week.</a:t>
            </a:r>
            <a:r>
              <a:rPr lang="en-US" sz="1600">
                <a:latin typeface="+mn-lt"/>
                <a:ea typeface="Calibri"/>
                <a:cs typeface="Calibri"/>
              </a:rPr>
              <a:t> This is the first FDA-authorized eyeglass lens designed to slow myopia progression.</a:t>
            </a:r>
            <a:endParaRPr lang="en-US" sz="1600">
              <a:latin typeface="+mn-lt"/>
            </a:endParaRPr>
          </a:p>
          <a:p>
            <a:pPr marL="182245"/>
            <a:endParaRPr lang="en-US" sz="1600">
              <a:latin typeface="+mn-lt"/>
              <a:cs typeface="Arial" panose="020B0604020202020204"/>
            </a:endParaRPr>
          </a:p>
        </p:txBody>
      </p:sp>
      <p:sp>
        <p:nvSpPr>
          <p:cNvPr id="5" name="Text Placeholder 4">
            <a:extLst>
              <a:ext uri="{FF2B5EF4-FFF2-40B4-BE49-F238E27FC236}">
                <a16:creationId xmlns:a16="http://schemas.microsoft.com/office/drawing/2014/main" id="{A643741E-63E7-614A-B45E-59142191EA3C}"/>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98B0A2C6-8865-CB52-0585-9278D6C13CC5}"/>
              </a:ext>
            </a:extLst>
          </p:cNvPr>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12</a:t>
            </a:fld>
            <a:r>
              <a:rPr lang="fr-FR">
                <a:latin typeface="Hurme Geometric Sans 1" panose="020B0500020000000000" pitchFamily="34" charset="77"/>
              </a:rPr>
              <a:t> |</a:t>
            </a:r>
          </a:p>
        </p:txBody>
      </p:sp>
      <p:sp>
        <p:nvSpPr>
          <p:cNvPr id="8" name="Text Placeholder 2">
            <a:extLst>
              <a:ext uri="{FF2B5EF4-FFF2-40B4-BE49-F238E27FC236}">
                <a16:creationId xmlns:a16="http://schemas.microsoft.com/office/drawing/2014/main" id="{33863949-F8A9-B9B1-E7BC-B6E66C6D7B8A}"/>
              </a:ext>
            </a:extLst>
          </p:cNvPr>
          <p:cNvSpPr>
            <a:spLocks noGrp="1"/>
          </p:cNvSpPr>
          <p:nvPr/>
        </p:nvSpPr>
        <p:spPr>
          <a:xfrm>
            <a:off x="467999" y="2377807"/>
            <a:ext cx="9269161" cy="3247957"/>
          </a:xfrm>
          <a:prstGeom prst="rect">
            <a:avLst/>
          </a:prstGeom>
        </p:spPr>
        <p:txBody>
          <a:bodyPr vert="horz" lIns="91440" tIns="45720" rIns="91440" bIns="45720" rtlCol="0" anchor="t">
            <a:normAutofit/>
          </a:bodyPr>
          <a:lstStyle>
            <a:lvl1pPr marL="182563" marR="0" indent="-177800" algn="l" defTabSz="412750" rtl="0" eaLnBrk="1" latinLnBrk="0" hangingPunct="1">
              <a:lnSpc>
                <a:spcPct val="180000"/>
              </a:lnSpc>
              <a:spcBef>
                <a:spcPts val="0"/>
              </a:spcBef>
              <a:spcAft>
                <a:spcPts val="0"/>
              </a:spcAft>
              <a:buClr>
                <a:schemeClr val="accent2"/>
              </a:buClr>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Hurme Geometric Sans 1" panose="020B0500020000000000" pitchFamily="34" charset="77"/>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182245"/>
            <a:endParaRPr lang="en-US"/>
          </a:p>
        </p:txBody>
      </p:sp>
      <p:sp>
        <p:nvSpPr>
          <p:cNvPr id="7" name="Content Placeholder 2">
            <a:extLst>
              <a:ext uri="{FF2B5EF4-FFF2-40B4-BE49-F238E27FC236}">
                <a16:creationId xmlns:a16="http://schemas.microsoft.com/office/drawing/2014/main" id="{A51747EE-9037-4DAA-F778-182D407E22F2}"/>
              </a:ext>
            </a:extLst>
          </p:cNvPr>
          <p:cNvSpPr txBox="1">
            <a:spLocks/>
          </p:cNvSpPr>
          <p:nvPr/>
        </p:nvSpPr>
        <p:spPr>
          <a:xfrm>
            <a:off x="6846448" y="887398"/>
            <a:ext cx="4823667" cy="2624000"/>
          </a:xfrm>
          <a:prstGeom prst="rect">
            <a:avLst/>
          </a:prstGeom>
        </p:spPr>
        <p:txBody>
          <a:bodyPr vert="horz" lIns="91440" tIns="45720" rIns="91440" bIns="45720" rtlCol="0" anchor="t">
            <a:normAutofit/>
          </a:bodyPr>
          <a:lstStyle>
            <a:lvl1pPr marL="182563" marR="0" indent="-177800" algn="l" defTabSz="412750" rtl="0" eaLnBrk="1" latinLnBrk="0" hangingPunct="1">
              <a:lnSpc>
                <a:spcPct val="180000"/>
              </a:lnSpc>
              <a:spcBef>
                <a:spcPts val="0"/>
              </a:spcBef>
              <a:spcAft>
                <a:spcPts val="0"/>
              </a:spcAft>
              <a:buClrTx/>
              <a:buSzTx/>
              <a:buFont typeface="Wingdings" pitchFamily="2" charset="2"/>
              <a:buChar char="§"/>
              <a:tabLst/>
              <a:defRPr sz="1800" b="0" i="0" u="none" strike="noStrike" cap="none" spc="0" baseline="0">
                <a:solidFill>
                  <a:schemeClr val="tx1"/>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Hurme Geometric Sans 1" panose="020B0500020000000000" pitchFamily="34" charset="77"/>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4763" indent="0">
              <a:lnSpc>
                <a:spcPct val="100000"/>
              </a:lnSpc>
              <a:buNone/>
            </a:pPr>
            <a:endParaRPr lang="en-US">
              <a:latin typeface="Arial"/>
              <a:cs typeface="Arial"/>
            </a:endParaRPr>
          </a:p>
          <a:p>
            <a:endParaRPr lang="en-US" b="1">
              <a:latin typeface="Arial"/>
              <a:cs typeface="Arial"/>
            </a:endParaRPr>
          </a:p>
          <a:p>
            <a:endParaRPr lang="en-US">
              <a:latin typeface="Arial"/>
              <a:cs typeface="Arial"/>
            </a:endParaRPr>
          </a:p>
        </p:txBody>
      </p:sp>
    </p:spTree>
    <p:extLst>
      <p:ext uri="{BB962C8B-B14F-4D97-AF65-F5344CB8AC3E}">
        <p14:creationId xmlns:p14="http://schemas.microsoft.com/office/powerpoint/2010/main" val="2413415809"/>
      </p:ext>
    </p:extLst>
  </p:cSld>
  <p:clrMapOvr>
    <a:masterClrMapping/>
  </p:clrMapOvr>
  <p:transition spd="med"/>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364ED-52B3-B295-478A-19949EC22F54}"/>
              </a:ext>
            </a:extLst>
          </p:cNvPr>
          <p:cNvSpPr>
            <a:spLocks noGrp="1"/>
          </p:cNvSpPr>
          <p:nvPr>
            <p:ph type="title"/>
          </p:nvPr>
        </p:nvSpPr>
        <p:spPr>
          <a:ln>
            <a:noFill/>
          </a:ln>
        </p:spPr>
        <p:txBody>
          <a:bodyPr>
            <a:noAutofit/>
          </a:bodyPr>
          <a:lstStyle/>
          <a:p>
            <a:r>
              <a:rPr lang="en-GB" sz="3200" err="1">
                <a:latin typeface="Arial"/>
                <a:cs typeface="Arial"/>
              </a:rPr>
              <a:t>Additonal</a:t>
            </a:r>
            <a:r>
              <a:rPr lang="en-GB" sz="3200">
                <a:latin typeface="Arial"/>
                <a:cs typeface="Arial"/>
              </a:rPr>
              <a:t> benefits of Essilor</a:t>
            </a:r>
            <a:r>
              <a:rPr lang="en-GB" sz="3200" baseline="30000">
                <a:latin typeface="Arial"/>
                <a:cs typeface="Arial"/>
              </a:rPr>
              <a:t>®</a:t>
            </a:r>
            <a:r>
              <a:rPr lang="en-GB" sz="3200">
                <a:latin typeface="Arial"/>
                <a:cs typeface="Arial"/>
              </a:rPr>
              <a:t> </a:t>
            </a:r>
            <a:r>
              <a:rPr lang="en-GB" sz="3200" err="1">
                <a:latin typeface="Arial"/>
                <a:cs typeface="Arial"/>
              </a:rPr>
              <a:t>Stellest</a:t>
            </a:r>
            <a:r>
              <a:rPr lang="en-GB" sz="3200" baseline="30000">
                <a:latin typeface="Arial"/>
                <a:cs typeface="Arial"/>
              </a:rPr>
              <a:t>®</a:t>
            </a:r>
            <a:r>
              <a:rPr lang="en-GB" sz="3200">
                <a:latin typeface="Arial"/>
                <a:cs typeface="Arial"/>
              </a:rPr>
              <a:t> lenses</a:t>
            </a:r>
          </a:p>
        </p:txBody>
      </p:sp>
      <p:sp>
        <p:nvSpPr>
          <p:cNvPr id="7" name="Espace réservé du texte 6">
            <a:extLst>
              <a:ext uri="{FF2B5EF4-FFF2-40B4-BE49-F238E27FC236}">
                <a16:creationId xmlns:a16="http://schemas.microsoft.com/office/drawing/2014/main" id="{FDAF4A5C-6A50-25F0-E1A3-7CF71EEC9C7C}"/>
              </a:ext>
            </a:extLst>
          </p:cNvPr>
          <p:cNvSpPr>
            <a:spLocks noGrp="1"/>
          </p:cNvSpPr>
          <p:nvPr>
            <p:ph type="body" sz="quarter" idx="11"/>
          </p:nvPr>
        </p:nvSpPr>
        <p:spPr>
          <a:xfrm>
            <a:off x="815684" y="1338792"/>
            <a:ext cx="10720642" cy="428207"/>
          </a:xfrm>
        </p:spPr>
        <p:txBody>
          <a:bodyPr vert="horz" lIns="91440" tIns="45720" rIns="91440" bIns="45720" rtlCol="0" anchor="t">
            <a:noAutofit/>
          </a:bodyPr>
          <a:lstStyle/>
          <a:p>
            <a:pPr marL="0" indent="0">
              <a:lnSpc>
                <a:spcPct val="100000"/>
              </a:lnSpc>
              <a:buNone/>
            </a:pPr>
            <a:r>
              <a:rPr lang="en-US" sz="2200" b="1">
                <a:solidFill>
                  <a:srgbClr val="002060"/>
                </a:solidFill>
                <a:latin typeface="Arial"/>
                <a:cs typeface="Arial"/>
              </a:rPr>
              <a:t>Essilor</a:t>
            </a:r>
            <a:r>
              <a:rPr lang="en-US" sz="2200" b="1" baseline="30000">
                <a:solidFill>
                  <a:srgbClr val="002060"/>
                </a:solidFill>
                <a:latin typeface="Arial"/>
                <a:cs typeface="Arial"/>
              </a:rPr>
              <a:t>®</a:t>
            </a:r>
            <a:r>
              <a:rPr lang="en-US" sz="2200" b="1">
                <a:solidFill>
                  <a:srgbClr val="002060"/>
                </a:solidFill>
                <a:latin typeface="Arial"/>
                <a:cs typeface="Arial"/>
              </a:rPr>
              <a:t> Stellest</a:t>
            </a:r>
            <a:r>
              <a:rPr lang="en-US" sz="2200" b="1" baseline="30000">
                <a:solidFill>
                  <a:srgbClr val="002060"/>
                </a:solidFill>
                <a:latin typeface="Arial"/>
                <a:cs typeface="Arial"/>
              </a:rPr>
              <a:t>®</a:t>
            </a:r>
            <a:r>
              <a:rPr lang="en-US" sz="2200" b="1">
                <a:solidFill>
                  <a:srgbClr val="002060"/>
                </a:solidFill>
                <a:latin typeface="Arial"/>
                <a:cs typeface="Arial"/>
              </a:rPr>
              <a:t> Lenses are made from polycarbonate</a:t>
            </a:r>
            <a:endParaRPr lang="en-US" sz="2200" b="1">
              <a:solidFill>
                <a:srgbClr val="002060"/>
              </a:solidFill>
              <a:highlight>
                <a:srgbClr val="FFFF00"/>
              </a:highlight>
              <a:latin typeface="Arial"/>
              <a:cs typeface="Arial"/>
            </a:endParaRPr>
          </a:p>
        </p:txBody>
      </p:sp>
      <p:sp>
        <p:nvSpPr>
          <p:cNvPr id="4" name="Espace réservé du numéro de diapositive 3">
            <a:extLst>
              <a:ext uri="{FF2B5EF4-FFF2-40B4-BE49-F238E27FC236}">
                <a16:creationId xmlns:a16="http://schemas.microsoft.com/office/drawing/2014/main" id="{832AB0B6-D275-EA93-74F9-E024E8D926BF}"/>
              </a:ext>
            </a:extLst>
          </p:cNvPr>
          <p:cNvSpPr>
            <a:spLocks noGrp="1"/>
          </p:cNvSpPr>
          <p:nvPr>
            <p:ph type="sldNum" sz="quarter" idx="2"/>
          </p:nvPr>
        </p:nvSpPr>
        <p:spPr/>
        <p:txBody>
          <a:bodyPr/>
          <a:lstStyle/>
          <a:p>
            <a:fld id="{86CB4B4D-7CA3-9044-876B-883B54F8677D}" type="slidenum">
              <a:rPr lang="fr-FR" smtClean="0">
                <a:latin typeface="Arial"/>
                <a:cs typeface="Arial"/>
              </a:rPr>
              <a:pPr/>
              <a:t>13</a:t>
            </a:fld>
            <a:r>
              <a:rPr lang="fr-FR">
                <a:latin typeface="Arial"/>
                <a:cs typeface="Arial"/>
              </a:rPr>
              <a:t> |</a:t>
            </a:r>
          </a:p>
        </p:txBody>
      </p:sp>
      <p:sp>
        <p:nvSpPr>
          <p:cNvPr id="11" name="Rectangle 10">
            <a:extLst>
              <a:ext uri="{FF2B5EF4-FFF2-40B4-BE49-F238E27FC236}">
                <a16:creationId xmlns:a16="http://schemas.microsoft.com/office/drawing/2014/main" id="{148319A7-6F01-91C9-9D99-0C98BEF78B21}"/>
              </a:ext>
            </a:extLst>
          </p:cNvPr>
          <p:cNvSpPr/>
          <p:nvPr/>
        </p:nvSpPr>
        <p:spPr>
          <a:xfrm>
            <a:off x="314393" y="5917895"/>
            <a:ext cx="11562898" cy="481094"/>
          </a:xfrm>
          <a:prstGeom prst="rect">
            <a:avLst/>
          </a:prstGeom>
        </p:spPr>
        <p:txBody>
          <a:bodyPr wrap="square" lIns="91440" tIns="45720" rIns="91440" bIns="45720" anchor="t">
            <a:spAutoFit/>
          </a:bodyPr>
          <a:lstStyle/>
          <a:p>
            <a:pPr algn="l" fontAlgn="base">
              <a:lnSpc>
                <a:spcPct val="107000"/>
              </a:lnSpc>
            </a:pPr>
            <a:r>
              <a:rPr lang="en-IE" sz="600" b="0" kern="100">
                <a:latin typeface="Arial"/>
                <a:ea typeface="Aptos"/>
                <a:cs typeface="Arial"/>
              </a:rPr>
              <a:t>*Test realised on multiple materials 1.50, 1.53, 1.56, 1.60, 1.71 and 1.74 in comparison with 1.59 by an accredited external laboratory using method defined in the safety US standard ANSI/ISEA Z87.1-</a:t>
            </a:r>
            <a:r>
              <a:rPr lang="fr-FR" sz="600" b="0" kern="100">
                <a:latin typeface="Arial"/>
                <a:ea typeface="Aptos"/>
                <a:cs typeface="Arial"/>
              </a:rPr>
              <a:t> </a:t>
            </a:r>
            <a:r>
              <a:rPr lang="en-IE" sz="600" b="0" kern="100">
                <a:latin typeface="Arial"/>
                <a:ea typeface="Aptos"/>
                <a:cs typeface="Arial"/>
              </a:rPr>
              <a:t>2020 clause(s) 7.1.4.3 on High Velocity Impact and 9.14 on Prescription Lenses Material Qualification Test using plano Lenses with the same hard coat and 2.0mm+/-0.2mm </a:t>
            </a:r>
            <a:r>
              <a:rPr lang="en-IE" sz="600" b="0" kern="100" err="1">
                <a:latin typeface="Arial"/>
                <a:ea typeface="Aptos"/>
                <a:cs typeface="Arial"/>
              </a:rPr>
              <a:t>center</a:t>
            </a:r>
            <a:r>
              <a:rPr lang="en-IE" sz="600" b="0" kern="100">
                <a:latin typeface="Arial"/>
                <a:ea typeface="Aptos"/>
                <a:cs typeface="Arial"/>
              </a:rPr>
              <a:t> thickness.</a:t>
            </a:r>
            <a:endParaRPr lang="fr-FR" sz="600" b="0" kern="100">
              <a:latin typeface="Arial"/>
              <a:ea typeface="Aptos"/>
              <a:cs typeface="Arial"/>
            </a:endParaRPr>
          </a:p>
          <a:p>
            <a:pPr algn="l">
              <a:lnSpc>
                <a:spcPct val="107000"/>
              </a:lnSpc>
            </a:pPr>
            <a:r>
              <a:rPr lang="en-IE" sz="600" b="0" kern="100" baseline="30000">
                <a:latin typeface="Arial"/>
                <a:ea typeface="Aptos"/>
                <a:cs typeface="Arial"/>
              </a:rPr>
              <a:t>†</a:t>
            </a:r>
            <a:r>
              <a:rPr lang="en-IE" sz="600" b="0" kern="100">
                <a:latin typeface="Arial"/>
                <a:ea typeface="Aptos"/>
                <a:cs typeface="Arial"/>
              </a:rPr>
              <a:t>compared to 1.50 Lenses</a:t>
            </a:r>
            <a:endParaRPr lang="fr-FR" sz="600" b="0" kern="100">
              <a:latin typeface="Arial"/>
              <a:ea typeface="Aptos"/>
              <a:cs typeface="Arial"/>
            </a:endParaRPr>
          </a:p>
          <a:p>
            <a:pPr algn="l"/>
            <a:r>
              <a:rPr lang="en-IE" sz="600" b="0" baseline="30000">
                <a:latin typeface="Arial"/>
                <a:ea typeface="Aptos"/>
                <a:cs typeface="Arial"/>
              </a:rPr>
              <a:t>‡</a:t>
            </a:r>
            <a:r>
              <a:rPr lang="en-IE" sz="600" b="0">
                <a:latin typeface="Arial"/>
                <a:ea typeface="Aptos"/>
                <a:cs typeface="Arial"/>
              </a:rPr>
              <a:t>ISO 8980-3 Standard defines UV upper limit at 380nm</a:t>
            </a:r>
            <a:endParaRPr lang="en-IE" sz="1100">
              <a:latin typeface="Arial"/>
              <a:cs typeface="Arial"/>
            </a:endParaRPr>
          </a:p>
        </p:txBody>
      </p:sp>
      <p:pic>
        <p:nvPicPr>
          <p:cNvPr id="13" name="Picture 6">
            <a:extLst>
              <a:ext uri="{FF2B5EF4-FFF2-40B4-BE49-F238E27FC236}">
                <a16:creationId xmlns:a16="http://schemas.microsoft.com/office/drawing/2014/main" id="{B7543694-AA36-CBD8-DDE1-C6A28B4B351E}"/>
              </a:ext>
            </a:extLst>
          </p:cNvPr>
          <p:cNvPicPr/>
          <p:nvPr/>
        </p:nvPicPr>
        <p:blipFill>
          <a:blip r:embed="rId3">
            <a:extLst>
              <a:ext uri="{28A0092B-C50C-407E-A947-70E740481C1C}">
                <a14:useLocalDpi xmlns:a14="http://schemas.microsoft.com/office/drawing/2010/main" val="0"/>
              </a:ext>
            </a:extLst>
          </a:blip>
          <a:srcRect/>
          <a:stretch/>
        </p:blipFill>
        <p:spPr>
          <a:xfrm>
            <a:off x="10133266" y="3284626"/>
            <a:ext cx="1266651" cy="1275254"/>
          </a:xfrm>
          <a:prstGeom prst="rect">
            <a:avLst/>
          </a:prstGeom>
        </p:spPr>
      </p:pic>
      <p:sp>
        <p:nvSpPr>
          <p:cNvPr id="14" name="Espace réservé du texte 6">
            <a:extLst>
              <a:ext uri="{FF2B5EF4-FFF2-40B4-BE49-F238E27FC236}">
                <a16:creationId xmlns:a16="http://schemas.microsoft.com/office/drawing/2014/main" id="{A1119565-6544-31A6-A4EA-C735A68B301F}"/>
              </a:ext>
            </a:extLst>
          </p:cNvPr>
          <p:cNvSpPr txBox="1">
            <a:spLocks/>
          </p:cNvSpPr>
          <p:nvPr/>
        </p:nvSpPr>
        <p:spPr>
          <a:xfrm>
            <a:off x="807968" y="3210522"/>
            <a:ext cx="3353532" cy="368021"/>
          </a:xfrm>
          <a:prstGeom prst="rect">
            <a:avLst/>
          </a:prstGeom>
        </p:spPr>
        <p:txBody>
          <a:bodyPr vert="horz" lIns="91440" tIns="45720" rIns="91440" bIns="45720" rtlCol="0" anchor="t">
            <a:noAutofit/>
          </a:bodyPr>
          <a:lstStyle>
            <a:lvl1pPr marL="342900" marR="0" indent="-342900" algn="l" defTabSz="412750" rtl="0" eaLnBrk="1" latinLnBrk="0" hangingPunct="1">
              <a:lnSpc>
                <a:spcPct val="180000"/>
              </a:lnSpc>
              <a:spcBef>
                <a:spcPts val="0"/>
              </a:spcBef>
              <a:spcAft>
                <a:spcPts val="0"/>
              </a:spcAft>
              <a:buClr>
                <a:schemeClr val="accent2"/>
              </a:buClr>
              <a:buSzTx/>
              <a:buFont typeface="+mj-lt"/>
              <a:buAutoNum type="arabicPeriod"/>
              <a:tabLst/>
              <a:defRPr sz="1800" b="0" i="0" u="none" strike="noStrike" cap="none" spc="0" baseline="0">
                <a:solidFill>
                  <a:schemeClr val="tx1"/>
                </a:solidFill>
                <a:uFillTx/>
                <a:latin typeface="Arial" panose="020B0604020202020204" pitchFamily="34" charset="0"/>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mn-lt"/>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mn-lt"/>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0" indent="0">
              <a:lnSpc>
                <a:spcPct val="100000"/>
              </a:lnSpc>
              <a:buNone/>
            </a:pPr>
            <a:r>
              <a:rPr lang="en-US" sz="2200" b="1" err="1">
                <a:solidFill>
                  <a:srgbClr val="002060"/>
                </a:solidFill>
                <a:latin typeface="Arial"/>
                <a:cs typeface="Arial"/>
              </a:rPr>
              <a:t>Crizal</a:t>
            </a:r>
            <a:r>
              <a:rPr lang="en-US" sz="2200" b="1" baseline="30000">
                <a:solidFill>
                  <a:srgbClr val="002060"/>
                </a:solidFill>
                <a:latin typeface="Arial"/>
                <a:cs typeface="Arial"/>
              </a:rPr>
              <a:t>®</a:t>
            </a:r>
            <a:r>
              <a:rPr lang="en-US" sz="2200" b="1">
                <a:solidFill>
                  <a:srgbClr val="002060"/>
                </a:solidFill>
                <a:latin typeface="Arial"/>
                <a:cs typeface="Arial"/>
              </a:rPr>
              <a:t> coating</a:t>
            </a:r>
            <a:r>
              <a:rPr lang="en-US" sz="2200" b="1">
                <a:solidFill>
                  <a:srgbClr val="002060"/>
                </a:solidFill>
                <a:latin typeface="HURMEGEOMETRICSANS1-SEMIBOLD"/>
                <a:cs typeface="Arial"/>
              </a:rPr>
              <a:t> ​</a:t>
            </a:r>
          </a:p>
        </p:txBody>
      </p:sp>
      <p:sp>
        <p:nvSpPr>
          <p:cNvPr id="15" name="Rectangle 14">
            <a:extLst>
              <a:ext uri="{FF2B5EF4-FFF2-40B4-BE49-F238E27FC236}">
                <a16:creationId xmlns:a16="http://schemas.microsoft.com/office/drawing/2014/main" id="{B586DA71-BEDA-F0B0-70AA-A327B2BF874E}"/>
              </a:ext>
            </a:extLst>
          </p:cNvPr>
          <p:cNvSpPr/>
          <p:nvPr/>
        </p:nvSpPr>
        <p:spPr>
          <a:xfrm>
            <a:off x="881043" y="3694971"/>
            <a:ext cx="8691514" cy="830997"/>
          </a:xfrm>
          <a:prstGeom prst="rect">
            <a:avLst/>
          </a:prstGeom>
        </p:spPr>
        <p:txBody>
          <a:bodyPr wrap="square" lIns="91440" tIns="45720" rIns="91440" bIns="45720" anchor="t">
            <a:spAutoFit/>
          </a:bodyPr>
          <a:lstStyle/>
          <a:p>
            <a:pPr algn="just"/>
            <a:r>
              <a:rPr lang="en-GB" sz="1600" b="0" err="1">
                <a:solidFill>
                  <a:schemeClr val="tx1"/>
                </a:solidFill>
                <a:latin typeface="Arial"/>
                <a:cs typeface="Arial"/>
              </a:rPr>
              <a:t>Crizal</a:t>
            </a:r>
            <a:r>
              <a:rPr lang="en-GB" sz="1600" b="0" baseline="30000">
                <a:solidFill>
                  <a:schemeClr val="tx1"/>
                </a:solidFill>
                <a:latin typeface="Arial"/>
                <a:cs typeface="Arial"/>
              </a:rPr>
              <a:t>®</a:t>
            </a:r>
            <a:r>
              <a:rPr lang="en-GB" sz="1600" b="0">
                <a:solidFill>
                  <a:schemeClr val="tx1"/>
                </a:solidFill>
                <a:latin typeface="Arial"/>
                <a:cs typeface="Arial"/>
              </a:rPr>
              <a:t> coating is the Essilor</a:t>
            </a:r>
            <a:r>
              <a:rPr lang="en-GB" sz="1600" b="0" baseline="30000">
                <a:solidFill>
                  <a:schemeClr val="tx1"/>
                </a:solidFill>
                <a:latin typeface="Arial"/>
                <a:cs typeface="Arial"/>
              </a:rPr>
              <a:t>®</a:t>
            </a:r>
            <a:r>
              <a:rPr lang="en-GB" sz="1600" b="0">
                <a:solidFill>
                  <a:schemeClr val="tx1"/>
                </a:solidFill>
                <a:latin typeface="Arial"/>
                <a:cs typeface="Arial"/>
              </a:rPr>
              <a:t> </a:t>
            </a:r>
            <a:r>
              <a:rPr lang="en-GB" sz="1600" b="0" err="1">
                <a:solidFill>
                  <a:schemeClr val="tx1"/>
                </a:solidFill>
                <a:latin typeface="Arial"/>
                <a:cs typeface="Arial"/>
              </a:rPr>
              <a:t>Stellest</a:t>
            </a:r>
            <a:r>
              <a:rPr lang="en-GB" sz="1600" b="0" baseline="30000">
                <a:solidFill>
                  <a:schemeClr val="tx1"/>
                </a:solidFill>
                <a:latin typeface="Arial"/>
                <a:cs typeface="Arial"/>
              </a:rPr>
              <a:t>®</a:t>
            </a:r>
            <a:r>
              <a:rPr lang="en-GB" sz="1600" b="0">
                <a:solidFill>
                  <a:schemeClr val="tx1"/>
                </a:solidFill>
                <a:latin typeface="Arial"/>
                <a:cs typeface="Arial"/>
              </a:rPr>
              <a:t> lenses treatment that acts as an invisible shield of protection. Combined with Essilor</a:t>
            </a:r>
            <a:r>
              <a:rPr lang="en-GB" sz="1600" b="0" baseline="30000">
                <a:solidFill>
                  <a:schemeClr val="tx1"/>
                </a:solidFill>
                <a:latin typeface="Arial"/>
                <a:cs typeface="Arial"/>
              </a:rPr>
              <a:t>® </a:t>
            </a:r>
            <a:r>
              <a:rPr lang="en-GB" sz="1600" b="0" err="1">
                <a:solidFill>
                  <a:schemeClr val="tx1"/>
                </a:solidFill>
                <a:latin typeface="Arial"/>
                <a:cs typeface="Arial"/>
              </a:rPr>
              <a:t>Stellest</a:t>
            </a:r>
            <a:r>
              <a:rPr lang="en-GB" sz="1600" b="0" baseline="30000">
                <a:solidFill>
                  <a:schemeClr val="tx1"/>
                </a:solidFill>
                <a:latin typeface="Arial"/>
                <a:cs typeface="Arial"/>
              </a:rPr>
              <a:t>®</a:t>
            </a:r>
            <a:r>
              <a:rPr lang="en-GB" sz="1600" b="0">
                <a:solidFill>
                  <a:schemeClr val="tx1"/>
                </a:solidFill>
                <a:latin typeface="Arial"/>
                <a:cs typeface="Arial"/>
              </a:rPr>
              <a:t> lenses, </a:t>
            </a:r>
            <a:r>
              <a:rPr lang="en-GB" sz="1600" b="0" err="1">
                <a:solidFill>
                  <a:schemeClr val="tx1"/>
                </a:solidFill>
                <a:latin typeface="Arial"/>
                <a:cs typeface="Arial"/>
              </a:rPr>
              <a:t>Crizal</a:t>
            </a:r>
            <a:r>
              <a:rPr lang="en-GB" sz="1600" b="0" baseline="30000">
                <a:solidFill>
                  <a:schemeClr val="tx1"/>
                </a:solidFill>
                <a:latin typeface="Arial"/>
                <a:cs typeface="Arial"/>
              </a:rPr>
              <a:t>®</a:t>
            </a:r>
            <a:r>
              <a:rPr lang="en-GB" sz="1600" b="0">
                <a:solidFill>
                  <a:schemeClr val="tx1"/>
                </a:solidFill>
                <a:latin typeface="Arial"/>
                <a:cs typeface="Arial"/>
              </a:rPr>
              <a:t> protects the lenses from reflections, scratches, smudges, dust, water; and the eyes from UV rays.</a:t>
            </a:r>
            <a:r>
              <a:rPr lang="en-GB" sz="1600" b="0">
                <a:latin typeface="Arial"/>
                <a:cs typeface="Arial"/>
              </a:rPr>
              <a:t> </a:t>
            </a:r>
          </a:p>
        </p:txBody>
      </p:sp>
      <p:sp>
        <p:nvSpPr>
          <p:cNvPr id="16" name="Espace réservé du texte 6">
            <a:extLst>
              <a:ext uri="{FF2B5EF4-FFF2-40B4-BE49-F238E27FC236}">
                <a16:creationId xmlns:a16="http://schemas.microsoft.com/office/drawing/2014/main" id="{0C2DEFA8-89BA-B2A0-6CBF-EC9E5C83ED7B}"/>
              </a:ext>
            </a:extLst>
          </p:cNvPr>
          <p:cNvSpPr txBox="1">
            <a:spLocks/>
          </p:cNvSpPr>
          <p:nvPr/>
        </p:nvSpPr>
        <p:spPr>
          <a:xfrm>
            <a:off x="827348" y="4916737"/>
            <a:ext cx="3794305" cy="433478"/>
          </a:xfrm>
          <a:prstGeom prst="rect">
            <a:avLst/>
          </a:prstGeom>
        </p:spPr>
        <p:txBody>
          <a:bodyPr vert="horz" lIns="91440" tIns="45720" rIns="91440" bIns="45720" rtlCol="0" anchor="t">
            <a:normAutofit/>
          </a:bodyPr>
          <a:lstStyle>
            <a:lvl1pPr marL="342900" marR="0" indent="-342900" algn="l" defTabSz="412750" rtl="0" eaLnBrk="1" latinLnBrk="0" hangingPunct="1">
              <a:lnSpc>
                <a:spcPct val="180000"/>
              </a:lnSpc>
              <a:spcBef>
                <a:spcPts val="0"/>
              </a:spcBef>
              <a:spcAft>
                <a:spcPts val="0"/>
              </a:spcAft>
              <a:buClr>
                <a:schemeClr val="accent2"/>
              </a:buClr>
              <a:buSzTx/>
              <a:buFont typeface="+mj-lt"/>
              <a:buAutoNum type="arabicPeriod"/>
              <a:tabLst/>
              <a:defRPr sz="1800" b="0" i="0" u="none" strike="noStrike" cap="none" spc="0" baseline="0">
                <a:solidFill>
                  <a:schemeClr val="tx1"/>
                </a:solidFill>
                <a:uFillTx/>
                <a:latin typeface="Arial" panose="020B0604020202020204" pitchFamily="34" charset="0"/>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mn-lt"/>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mn-lt"/>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0" indent="0">
              <a:lnSpc>
                <a:spcPct val="100000"/>
              </a:lnSpc>
              <a:buNone/>
            </a:pPr>
            <a:r>
              <a:rPr lang="en-US" sz="2200" b="1">
                <a:solidFill>
                  <a:srgbClr val="002060"/>
                </a:solidFill>
                <a:latin typeface="Arial"/>
                <a:cs typeface="Arial"/>
              </a:rPr>
              <a:t>A wide choice of frames</a:t>
            </a:r>
            <a:r>
              <a:rPr lang="en-US" sz="2200" b="1">
                <a:solidFill>
                  <a:srgbClr val="002060"/>
                </a:solidFill>
                <a:latin typeface="HURMEGEOMETRICSANS1-SEMIBOLD"/>
                <a:cs typeface="Arial"/>
              </a:rPr>
              <a:t> ​</a:t>
            </a:r>
          </a:p>
        </p:txBody>
      </p:sp>
      <p:grpSp>
        <p:nvGrpSpPr>
          <p:cNvPr id="44" name="Graphique 23">
            <a:extLst>
              <a:ext uri="{FF2B5EF4-FFF2-40B4-BE49-F238E27FC236}">
                <a16:creationId xmlns:a16="http://schemas.microsoft.com/office/drawing/2014/main" id="{E8793E88-6A9E-F71B-7E51-9D2BD8E560B8}"/>
              </a:ext>
            </a:extLst>
          </p:cNvPr>
          <p:cNvGrpSpPr/>
          <p:nvPr/>
        </p:nvGrpSpPr>
        <p:grpSpPr>
          <a:xfrm>
            <a:off x="8957664" y="2029614"/>
            <a:ext cx="599617" cy="567707"/>
            <a:chOff x="3956818" y="4645112"/>
            <a:chExt cx="599617" cy="567707"/>
          </a:xfrm>
        </p:grpSpPr>
        <p:grpSp>
          <p:nvGrpSpPr>
            <p:cNvPr id="45" name="Graphique 23">
              <a:extLst>
                <a:ext uri="{FF2B5EF4-FFF2-40B4-BE49-F238E27FC236}">
                  <a16:creationId xmlns:a16="http://schemas.microsoft.com/office/drawing/2014/main" id="{2A9D3046-527F-6CF4-71D7-288067A35A58}"/>
                </a:ext>
              </a:extLst>
            </p:cNvPr>
            <p:cNvGrpSpPr/>
            <p:nvPr/>
          </p:nvGrpSpPr>
          <p:grpSpPr>
            <a:xfrm>
              <a:off x="4125604" y="4837465"/>
              <a:ext cx="373098" cy="375354"/>
              <a:chOff x="4125604" y="4837465"/>
              <a:chExt cx="373098" cy="375354"/>
            </a:xfrm>
            <a:solidFill>
              <a:srgbClr val="0042C3"/>
            </a:solidFill>
          </p:grpSpPr>
          <p:sp>
            <p:nvSpPr>
              <p:cNvPr id="46" name="Forme libre 45">
                <a:extLst>
                  <a:ext uri="{FF2B5EF4-FFF2-40B4-BE49-F238E27FC236}">
                    <a16:creationId xmlns:a16="http://schemas.microsoft.com/office/drawing/2014/main" id="{02A85E45-B6EB-BBD9-CCA8-BBB92769508A}"/>
                  </a:ext>
                </a:extLst>
              </p:cNvPr>
              <p:cNvSpPr/>
              <p:nvPr/>
            </p:nvSpPr>
            <p:spPr>
              <a:xfrm>
                <a:off x="4177957" y="5105576"/>
                <a:ext cx="59689" cy="58702"/>
              </a:xfrm>
              <a:custGeom>
                <a:avLst/>
                <a:gdLst>
                  <a:gd name="connsiteX0" fmla="*/ 40922 w 59689"/>
                  <a:gd name="connsiteY0" fmla="*/ 4374 h 58702"/>
                  <a:gd name="connsiteX1" fmla="*/ 36971 w 59689"/>
                  <a:gd name="connsiteY1" fmla="*/ 0 h 58702"/>
                  <a:gd name="connsiteX2" fmla="*/ 4516 w 59689"/>
                  <a:gd name="connsiteY2" fmla="*/ 32456 h 58702"/>
                  <a:gd name="connsiteX3" fmla="*/ 0 w 59689"/>
                  <a:gd name="connsiteY3" fmla="*/ 43321 h 58702"/>
                  <a:gd name="connsiteX4" fmla="*/ 4516 w 59689"/>
                  <a:gd name="connsiteY4" fmla="*/ 54187 h 58702"/>
                  <a:gd name="connsiteX5" fmla="*/ 15381 w 59689"/>
                  <a:gd name="connsiteY5" fmla="*/ 58702 h 58702"/>
                  <a:gd name="connsiteX6" fmla="*/ 26247 w 59689"/>
                  <a:gd name="connsiteY6" fmla="*/ 54187 h 58702"/>
                  <a:gd name="connsiteX7" fmla="*/ 59690 w 59689"/>
                  <a:gd name="connsiteY7" fmla="*/ 20743 h 58702"/>
                  <a:gd name="connsiteX8" fmla="*/ 54610 w 59689"/>
                  <a:gd name="connsiteY8" fmla="*/ 16792 h 58702"/>
                  <a:gd name="connsiteX9" fmla="*/ 40922 w 59689"/>
                  <a:gd name="connsiteY9" fmla="*/ 4233 h 5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89" h="58702">
                    <a:moveTo>
                      <a:pt x="40922" y="4374"/>
                    </a:moveTo>
                    <a:lnTo>
                      <a:pt x="36971" y="0"/>
                    </a:lnTo>
                    <a:lnTo>
                      <a:pt x="4516" y="32456"/>
                    </a:lnTo>
                    <a:cubicBezTo>
                      <a:pt x="1552" y="35419"/>
                      <a:pt x="0" y="39229"/>
                      <a:pt x="0" y="43321"/>
                    </a:cubicBezTo>
                    <a:cubicBezTo>
                      <a:pt x="0" y="47413"/>
                      <a:pt x="1552" y="51223"/>
                      <a:pt x="4516" y="54187"/>
                    </a:cubicBezTo>
                    <a:cubicBezTo>
                      <a:pt x="7338" y="57150"/>
                      <a:pt x="11289" y="58702"/>
                      <a:pt x="15381" y="58702"/>
                    </a:cubicBezTo>
                    <a:cubicBezTo>
                      <a:pt x="19473" y="58702"/>
                      <a:pt x="23283" y="57150"/>
                      <a:pt x="26247" y="54187"/>
                    </a:cubicBezTo>
                    <a:lnTo>
                      <a:pt x="59690" y="20743"/>
                    </a:lnTo>
                    <a:lnTo>
                      <a:pt x="54610" y="16792"/>
                    </a:lnTo>
                    <a:cubicBezTo>
                      <a:pt x="49812" y="13123"/>
                      <a:pt x="45156" y="8890"/>
                      <a:pt x="40922" y="4233"/>
                    </a:cubicBez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47" name="Forme libre 46">
                <a:extLst>
                  <a:ext uri="{FF2B5EF4-FFF2-40B4-BE49-F238E27FC236}">
                    <a16:creationId xmlns:a16="http://schemas.microsoft.com/office/drawing/2014/main" id="{70272416-9C1D-2FF2-FC73-854CF12809BE}"/>
                  </a:ext>
                </a:extLst>
              </p:cNvPr>
              <p:cNvSpPr/>
              <p:nvPr/>
            </p:nvSpPr>
            <p:spPr>
              <a:xfrm>
                <a:off x="4125604" y="5007644"/>
                <a:ext cx="62653" cy="30762"/>
              </a:xfrm>
              <a:custGeom>
                <a:avLst/>
                <a:gdLst>
                  <a:gd name="connsiteX0" fmla="*/ 62089 w 62653"/>
                  <a:gd name="connsiteY0" fmla="*/ 24553 h 30762"/>
                  <a:gd name="connsiteX1" fmla="*/ 61666 w 62653"/>
                  <a:gd name="connsiteY1" fmla="*/ 15522 h 30762"/>
                  <a:gd name="connsiteX2" fmla="*/ 62089 w 62653"/>
                  <a:gd name="connsiteY2" fmla="*/ 6068 h 30762"/>
                  <a:gd name="connsiteX3" fmla="*/ 62653 w 62653"/>
                  <a:gd name="connsiteY3" fmla="*/ 0 h 30762"/>
                  <a:gd name="connsiteX4" fmla="*/ 15381 w 62653"/>
                  <a:gd name="connsiteY4" fmla="*/ 0 h 30762"/>
                  <a:gd name="connsiteX5" fmla="*/ 0 w 62653"/>
                  <a:gd name="connsiteY5" fmla="*/ 15381 h 30762"/>
                  <a:gd name="connsiteX6" fmla="*/ 15381 w 62653"/>
                  <a:gd name="connsiteY6" fmla="*/ 30762 h 30762"/>
                  <a:gd name="connsiteX7" fmla="*/ 62653 w 62653"/>
                  <a:gd name="connsiteY7" fmla="*/ 30762 h 30762"/>
                  <a:gd name="connsiteX8" fmla="*/ 62230 w 62653"/>
                  <a:gd name="connsiteY8" fmla="*/ 24694 h 3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53" h="30762">
                    <a:moveTo>
                      <a:pt x="62089" y="24553"/>
                    </a:moveTo>
                    <a:cubicBezTo>
                      <a:pt x="61807" y="21590"/>
                      <a:pt x="61666" y="18627"/>
                      <a:pt x="61666" y="15522"/>
                    </a:cubicBezTo>
                    <a:cubicBezTo>
                      <a:pt x="61666" y="12277"/>
                      <a:pt x="61948" y="9172"/>
                      <a:pt x="62089" y="6068"/>
                    </a:cubicBezTo>
                    <a:lnTo>
                      <a:pt x="62653" y="0"/>
                    </a:lnTo>
                    <a:lnTo>
                      <a:pt x="15381" y="0"/>
                    </a:lnTo>
                    <a:cubicBezTo>
                      <a:pt x="6914" y="0"/>
                      <a:pt x="0" y="6914"/>
                      <a:pt x="0" y="15381"/>
                    </a:cubicBezTo>
                    <a:cubicBezTo>
                      <a:pt x="0" y="23848"/>
                      <a:pt x="6914" y="30762"/>
                      <a:pt x="15381" y="30762"/>
                    </a:cubicBezTo>
                    <a:lnTo>
                      <a:pt x="62653" y="30762"/>
                    </a:lnTo>
                    <a:lnTo>
                      <a:pt x="62230" y="24694"/>
                    </a:ln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48" name="Forme libre 47">
                <a:extLst>
                  <a:ext uri="{FF2B5EF4-FFF2-40B4-BE49-F238E27FC236}">
                    <a16:creationId xmlns:a16="http://schemas.microsoft.com/office/drawing/2014/main" id="{44DE5FF3-54F5-1624-FB32-8D74E74D565D}"/>
                  </a:ext>
                </a:extLst>
              </p:cNvPr>
              <p:cNvSpPr/>
              <p:nvPr/>
            </p:nvSpPr>
            <p:spPr>
              <a:xfrm>
                <a:off x="4174570" y="4891228"/>
                <a:ext cx="58561" cy="59266"/>
              </a:xfrm>
              <a:custGeom>
                <a:avLst/>
                <a:gdLst>
                  <a:gd name="connsiteX0" fmla="*/ 37536 w 58561"/>
                  <a:gd name="connsiteY0" fmla="*/ 59126 h 59266"/>
                  <a:gd name="connsiteX1" fmla="*/ 41487 w 58561"/>
                  <a:gd name="connsiteY1" fmla="*/ 54187 h 59266"/>
                  <a:gd name="connsiteX2" fmla="*/ 54187 w 58561"/>
                  <a:gd name="connsiteY2" fmla="*/ 40781 h 59266"/>
                  <a:gd name="connsiteX3" fmla="*/ 58561 w 58561"/>
                  <a:gd name="connsiteY3" fmla="*/ 36830 h 59266"/>
                  <a:gd name="connsiteX4" fmla="*/ 26247 w 58561"/>
                  <a:gd name="connsiteY4" fmla="*/ 4516 h 59266"/>
                  <a:gd name="connsiteX5" fmla="*/ 15381 w 58561"/>
                  <a:gd name="connsiteY5" fmla="*/ 0 h 59266"/>
                  <a:gd name="connsiteX6" fmla="*/ 15381 w 58561"/>
                  <a:gd name="connsiteY6" fmla="*/ 0 h 59266"/>
                  <a:gd name="connsiteX7" fmla="*/ 4516 w 58561"/>
                  <a:gd name="connsiteY7" fmla="*/ 4516 h 59266"/>
                  <a:gd name="connsiteX8" fmla="*/ 0 w 58561"/>
                  <a:gd name="connsiteY8" fmla="*/ 15381 h 59266"/>
                  <a:gd name="connsiteX9" fmla="*/ 4516 w 58561"/>
                  <a:gd name="connsiteY9" fmla="*/ 26247 h 59266"/>
                  <a:gd name="connsiteX10" fmla="*/ 37536 w 58561"/>
                  <a:gd name="connsiteY10" fmla="*/ 59267 h 5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61" h="59266">
                    <a:moveTo>
                      <a:pt x="37536" y="59126"/>
                    </a:moveTo>
                    <a:lnTo>
                      <a:pt x="41487" y="54187"/>
                    </a:lnTo>
                    <a:cubicBezTo>
                      <a:pt x="45156" y="49530"/>
                      <a:pt x="49530" y="45014"/>
                      <a:pt x="54187" y="40781"/>
                    </a:cubicBezTo>
                    <a:lnTo>
                      <a:pt x="58561" y="36830"/>
                    </a:lnTo>
                    <a:lnTo>
                      <a:pt x="26247" y="4516"/>
                    </a:lnTo>
                    <a:cubicBezTo>
                      <a:pt x="23283" y="1552"/>
                      <a:pt x="19473" y="0"/>
                      <a:pt x="15381" y="0"/>
                    </a:cubicBezTo>
                    <a:lnTo>
                      <a:pt x="15381" y="0"/>
                    </a:lnTo>
                    <a:cubicBezTo>
                      <a:pt x="11289" y="0"/>
                      <a:pt x="7479" y="1552"/>
                      <a:pt x="4516" y="4516"/>
                    </a:cubicBezTo>
                    <a:cubicBezTo>
                      <a:pt x="1552" y="7479"/>
                      <a:pt x="0" y="11289"/>
                      <a:pt x="0" y="15381"/>
                    </a:cubicBezTo>
                    <a:cubicBezTo>
                      <a:pt x="0" y="19473"/>
                      <a:pt x="1552" y="23283"/>
                      <a:pt x="4516" y="26247"/>
                    </a:cubicBezTo>
                    <a:lnTo>
                      <a:pt x="37536" y="59267"/>
                    </a:ln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49" name="Forme libre 48">
                <a:extLst>
                  <a:ext uri="{FF2B5EF4-FFF2-40B4-BE49-F238E27FC236}">
                    <a16:creationId xmlns:a16="http://schemas.microsoft.com/office/drawing/2014/main" id="{3903FA84-9D6D-60D6-C05C-814B63110BA8}"/>
                  </a:ext>
                </a:extLst>
              </p:cNvPr>
              <p:cNvSpPr/>
              <p:nvPr/>
            </p:nvSpPr>
            <p:spPr>
              <a:xfrm>
                <a:off x="4296631" y="4837465"/>
                <a:ext cx="30762" cy="61947"/>
              </a:xfrm>
              <a:custGeom>
                <a:avLst/>
                <a:gdLst>
                  <a:gd name="connsiteX0" fmla="*/ 24694 w 30762"/>
                  <a:gd name="connsiteY0" fmla="*/ 61383 h 61947"/>
                  <a:gd name="connsiteX1" fmla="*/ 30762 w 30762"/>
                  <a:gd name="connsiteY1" fmla="*/ 61948 h 61947"/>
                  <a:gd name="connsiteX2" fmla="*/ 30762 w 30762"/>
                  <a:gd name="connsiteY2" fmla="*/ 15381 h 61947"/>
                  <a:gd name="connsiteX3" fmla="*/ 15381 w 30762"/>
                  <a:gd name="connsiteY3" fmla="*/ 0 h 61947"/>
                  <a:gd name="connsiteX4" fmla="*/ 0 w 30762"/>
                  <a:gd name="connsiteY4" fmla="*/ 15381 h 61947"/>
                  <a:gd name="connsiteX5" fmla="*/ 0 w 30762"/>
                  <a:gd name="connsiteY5" fmla="*/ 61948 h 61947"/>
                  <a:gd name="connsiteX6" fmla="*/ 6068 w 30762"/>
                  <a:gd name="connsiteY6" fmla="*/ 61383 h 61947"/>
                  <a:gd name="connsiteX7" fmla="*/ 24553 w 30762"/>
                  <a:gd name="connsiteY7" fmla="*/ 61383 h 6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62" h="61947">
                    <a:moveTo>
                      <a:pt x="24694" y="61383"/>
                    </a:moveTo>
                    <a:lnTo>
                      <a:pt x="30762" y="61948"/>
                    </a:lnTo>
                    <a:lnTo>
                      <a:pt x="30762" y="15381"/>
                    </a:lnTo>
                    <a:cubicBezTo>
                      <a:pt x="30762" y="6914"/>
                      <a:pt x="23848" y="0"/>
                      <a:pt x="15381" y="0"/>
                    </a:cubicBezTo>
                    <a:cubicBezTo>
                      <a:pt x="6914" y="0"/>
                      <a:pt x="0" y="6914"/>
                      <a:pt x="0" y="15381"/>
                    </a:cubicBezTo>
                    <a:lnTo>
                      <a:pt x="0" y="61948"/>
                    </a:lnTo>
                    <a:lnTo>
                      <a:pt x="6068" y="61383"/>
                    </a:lnTo>
                    <a:cubicBezTo>
                      <a:pt x="12136" y="60819"/>
                      <a:pt x="18486" y="60819"/>
                      <a:pt x="24553" y="61383"/>
                    </a:cubicBez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50" name="Forme libre 49">
                <a:extLst>
                  <a:ext uri="{FF2B5EF4-FFF2-40B4-BE49-F238E27FC236}">
                    <a16:creationId xmlns:a16="http://schemas.microsoft.com/office/drawing/2014/main" id="{ED7B34D3-6F74-8BC1-7A24-734219D9786A}"/>
                  </a:ext>
                </a:extLst>
              </p:cNvPr>
              <p:cNvSpPr/>
              <p:nvPr/>
            </p:nvSpPr>
            <p:spPr>
              <a:xfrm>
                <a:off x="4392445" y="4890558"/>
                <a:ext cx="59125" cy="59936"/>
              </a:xfrm>
              <a:custGeom>
                <a:avLst/>
                <a:gdLst>
                  <a:gd name="connsiteX0" fmla="*/ 16792 w 59125"/>
                  <a:gd name="connsiteY0" fmla="*/ 54857 h 59936"/>
                  <a:gd name="connsiteX1" fmla="*/ 20743 w 59125"/>
                  <a:gd name="connsiteY1" fmla="*/ 59937 h 59936"/>
                  <a:gd name="connsiteX2" fmla="*/ 54610 w 59125"/>
                  <a:gd name="connsiteY2" fmla="*/ 26070 h 59936"/>
                  <a:gd name="connsiteX3" fmla="*/ 59126 w 59125"/>
                  <a:gd name="connsiteY3" fmla="*/ 15205 h 59936"/>
                  <a:gd name="connsiteX4" fmla="*/ 54610 w 59125"/>
                  <a:gd name="connsiteY4" fmla="*/ 4339 h 59936"/>
                  <a:gd name="connsiteX5" fmla="*/ 32879 w 59125"/>
                  <a:gd name="connsiteY5" fmla="*/ 4339 h 59936"/>
                  <a:gd name="connsiteX6" fmla="*/ 0 w 59125"/>
                  <a:gd name="connsiteY6" fmla="*/ 37218 h 59936"/>
                  <a:gd name="connsiteX7" fmla="*/ 4374 w 59125"/>
                  <a:gd name="connsiteY7" fmla="*/ 41169 h 59936"/>
                  <a:gd name="connsiteX8" fmla="*/ 16933 w 59125"/>
                  <a:gd name="connsiteY8" fmla="*/ 54716 h 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25" h="59936">
                    <a:moveTo>
                      <a:pt x="16792" y="54857"/>
                    </a:moveTo>
                    <a:lnTo>
                      <a:pt x="20743" y="59937"/>
                    </a:lnTo>
                    <a:lnTo>
                      <a:pt x="54610" y="26070"/>
                    </a:lnTo>
                    <a:cubicBezTo>
                      <a:pt x="57573" y="23107"/>
                      <a:pt x="59126" y="19297"/>
                      <a:pt x="59126" y="15205"/>
                    </a:cubicBezTo>
                    <a:cubicBezTo>
                      <a:pt x="59126" y="11112"/>
                      <a:pt x="57573" y="7302"/>
                      <a:pt x="54610" y="4339"/>
                    </a:cubicBezTo>
                    <a:cubicBezTo>
                      <a:pt x="48824" y="-1446"/>
                      <a:pt x="38664" y="-1446"/>
                      <a:pt x="32879" y="4339"/>
                    </a:cubicBezTo>
                    <a:lnTo>
                      <a:pt x="0" y="37218"/>
                    </a:lnTo>
                    <a:lnTo>
                      <a:pt x="4374" y="41169"/>
                    </a:lnTo>
                    <a:cubicBezTo>
                      <a:pt x="9031" y="45402"/>
                      <a:pt x="13264" y="50059"/>
                      <a:pt x="16933" y="54716"/>
                    </a:cubicBez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51" name="Forme libre 50">
                <a:extLst>
                  <a:ext uri="{FF2B5EF4-FFF2-40B4-BE49-F238E27FC236}">
                    <a16:creationId xmlns:a16="http://schemas.microsoft.com/office/drawing/2014/main" id="{96C66CD5-7B19-2060-2A4B-D1729A466C54}"/>
                  </a:ext>
                </a:extLst>
              </p:cNvPr>
              <p:cNvSpPr/>
              <p:nvPr/>
            </p:nvSpPr>
            <p:spPr>
              <a:xfrm>
                <a:off x="4435908" y="5007362"/>
                <a:ext cx="62794" cy="30762"/>
              </a:xfrm>
              <a:custGeom>
                <a:avLst/>
                <a:gdLst>
                  <a:gd name="connsiteX0" fmla="*/ 47272 w 62794"/>
                  <a:gd name="connsiteY0" fmla="*/ 141 h 30762"/>
                  <a:gd name="connsiteX1" fmla="*/ 0 w 62794"/>
                  <a:gd name="connsiteY1" fmla="*/ 141 h 30762"/>
                  <a:gd name="connsiteX2" fmla="*/ 564 w 62794"/>
                  <a:gd name="connsiteY2" fmla="*/ 6209 h 30762"/>
                  <a:gd name="connsiteX3" fmla="*/ 988 w 62794"/>
                  <a:gd name="connsiteY3" fmla="*/ 15663 h 30762"/>
                  <a:gd name="connsiteX4" fmla="*/ 564 w 62794"/>
                  <a:gd name="connsiteY4" fmla="*/ 24694 h 30762"/>
                  <a:gd name="connsiteX5" fmla="*/ 141 w 62794"/>
                  <a:gd name="connsiteY5" fmla="*/ 30762 h 30762"/>
                  <a:gd name="connsiteX6" fmla="*/ 47413 w 62794"/>
                  <a:gd name="connsiteY6" fmla="*/ 30762 h 30762"/>
                  <a:gd name="connsiteX7" fmla="*/ 62794 w 62794"/>
                  <a:gd name="connsiteY7" fmla="*/ 15381 h 30762"/>
                  <a:gd name="connsiteX8" fmla="*/ 47413 w 62794"/>
                  <a:gd name="connsiteY8" fmla="*/ 0 h 3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94" h="30762">
                    <a:moveTo>
                      <a:pt x="47272" y="141"/>
                    </a:moveTo>
                    <a:lnTo>
                      <a:pt x="0" y="141"/>
                    </a:lnTo>
                    <a:lnTo>
                      <a:pt x="564" y="6209"/>
                    </a:lnTo>
                    <a:cubicBezTo>
                      <a:pt x="847" y="9313"/>
                      <a:pt x="988" y="12418"/>
                      <a:pt x="988" y="15663"/>
                    </a:cubicBezTo>
                    <a:cubicBezTo>
                      <a:pt x="988" y="18909"/>
                      <a:pt x="706" y="21731"/>
                      <a:pt x="564" y="24694"/>
                    </a:cubicBezTo>
                    <a:lnTo>
                      <a:pt x="141" y="30762"/>
                    </a:lnTo>
                    <a:lnTo>
                      <a:pt x="47413" y="30762"/>
                    </a:lnTo>
                    <a:cubicBezTo>
                      <a:pt x="55880" y="30762"/>
                      <a:pt x="62794" y="23848"/>
                      <a:pt x="62794" y="15381"/>
                    </a:cubicBezTo>
                    <a:cubicBezTo>
                      <a:pt x="62794" y="6914"/>
                      <a:pt x="55880" y="0"/>
                      <a:pt x="47413" y="0"/>
                    </a:cubicBez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52" name="Forme libre 51">
                <a:extLst>
                  <a:ext uri="{FF2B5EF4-FFF2-40B4-BE49-F238E27FC236}">
                    <a16:creationId xmlns:a16="http://schemas.microsoft.com/office/drawing/2014/main" id="{292CAEFD-8178-59FC-BD09-55F1B60B6D76}"/>
                  </a:ext>
                </a:extLst>
              </p:cNvPr>
              <p:cNvSpPr/>
              <p:nvPr/>
            </p:nvSpPr>
            <p:spPr>
              <a:xfrm>
                <a:off x="4209424" y="4920720"/>
                <a:ext cx="204893" cy="204893"/>
              </a:xfrm>
              <a:custGeom>
                <a:avLst/>
                <a:gdLst>
                  <a:gd name="connsiteX0" fmla="*/ 102588 w 204893"/>
                  <a:gd name="connsiteY0" fmla="*/ 30762 h 204893"/>
                  <a:gd name="connsiteX1" fmla="*/ 174272 w 204893"/>
                  <a:gd name="connsiteY1" fmla="*/ 102447 h 204893"/>
                  <a:gd name="connsiteX2" fmla="*/ 173002 w 204893"/>
                  <a:gd name="connsiteY2" fmla="*/ 115429 h 204893"/>
                  <a:gd name="connsiteX3" fmla="*/ 171732 w 204893"/>
                  <a:gd name="connsiteY3" fmla="*/ 122061 h 204893"/>
                  <a:gd name="connsiteX4" fmla="*/ 203059 w 204893"/>
                  <a:gd name="connsiteY4" fmla="*/ 122061 h 204893"/>
                  <a:gd name="connsiteX5" fmla="*/ 203764 w 204893"/>
                  <a:gd name="connsiteY5" fmla="*/ 117263 h 204893"/>
                  <a:gd name="connsiteX6" fmla="*/ 204893 w 204893"/>
                  <a:gd name="connsiteY6" fmla="*/ 102447 h 204893"/>
                  <a:gd name="connsiteX7" fmla="*/ 102447 w 204893"/>
                  <a:gd name="connsiteY7" fmla="*/ 0 h 204893"/>
                  <a:gd name="connsiteX8" fmla="*/ 0 w 204893"/>
                  <a:gd name="connsiteY8" fmla="*/ 102447 h 204893"/>
                  <a:gd name="connsiteX9" fmla="*/ 92146 w 204893"/>
                  <a:gd name="connsiteY9" fmla="*/ 204329 h 204893"/>
                  <a:gd name="connsiteX10" fmla="*/ 98354 w 204893"/>
                  <a:gd name="connsiteY10" fmla="*/ 204893 h 204893"/>
                  <a:gd name="connsiteX11" fmla="*/ 98354 w 204893"/>
                  <a:gd name="connsiteY11" fmla="*/ 173990 h 204893"/>
                  <a:gd name="connsiteX12" fmla="*/ 93416 w 204893"/>
                  <a:gd name="connsiteY12" fmla="*/ 173426 h 204893"/>
                  <a:gd name="connsiteX13" fmla="*/ 30621 w 204893"/>
                  <a:gd name="connsiteY13" fmla="*/ 102306 h 204893"/>
                  <a:gd name="connsiteX14" fmla="*/ 102306 w 204893"/>
                  <a:gd name="connsiteY14" fmla="*/ 30621 h 20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93" h="204893">
                    <a:moveTo>
                      <a:pt x="102588" y="30762"/>
                    </a:moveTo>
                    <a:cubicBezTo>
                      <a:pt x="142099" y="30762"/>
                      <a:pt x="174272" y="62936"/>
                      <a:pt x="174272" y="102447"/>
                    </a:cubicBezTo>
                    <a:cubicBezTo>
                      <a:pt x="174272" y="106680"/>
                      <a:pt x="173849" y="110913"/>
                      <a:pt x="173002" y="115429"/>
                    </a:cubicBezTo>
                    <a:lnTo>
                      <a:pt x="171732" y="122061"/>
                    </a:lnTo>
                    <a:lnTo>
                      <a:pt x="203059" y="122061"/>
                    </a:lnTo>
                    <a:lnTo>
                      <a:pt x="203764" y="117263"/>
                    </a:lnTo>
                    <a:cubicBezTo>
                      <a:pt x="204611" y="111760"/>
                      <a:pt x="204893" y="106962"/>
                      <a:pt x="204893" y="102447"/>
                    </a:cubicBezTo>
                    <a:cubicBezTo>
                      <a:pt x="204893" y="46002"/>
                      <a:pt x="158891" y="0"/>
                      <a:pt x="102447" y="0"/>
                    </a:cubicBezTo>
                    <a:cubicBezTo>
                      <a:pt x="46002" y="0"/>
                      <a:pt x="0" y="46002"/>
                      <a:pt x="0" y="102447"/>
                    </a:cubicBezTo>
                    <a:cubicBezTo>
                      <a:pt x="0" y="155363"/>
                      <a:pt x="39652" y="199108"/>
                      <a:pt x="92146" y="204329"/>
                    </a:cubicBezTo>
                    <a:lnTo>
                      <a:pt x="98354" y="204893"/>
                    </a:lnTo>
                    <a:lnTo>
                      <a:pt x="98354" y="173990"/>
                    </a:lnTo>
                    <a:lnTo>
                      <a:pt x="93416" y="173426"/>
                    </a:lnTo>
                    <a:cubicBezTo>
                      <a:pt x="57714" y="168910"/>
                      <a:pt x="30621" y="138289"/>
                      <a:pt x="30621" y="102306"/>
                    </a:cubicBezTo>
                    <a:cubicBezTo>
                      <a:pt x="30621" y="62794"/>
                      <a:pt x="62794" y="30621"/>
                      <a:pt x="102306" y="30621"/>
                    </a:cubicBez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53" name="Forme libre 52">
                <a:extLst>
                  <a:ext uri="{FF2B5EF4-FFF2-40B4-BE49-F238E27FC236}">
                    <a16:creationId xmlns:a16="http://schemas.microsoft.com/office/drawing/2014/main" id="{51652B64-A51F-4108-9378-8CE6DB3D803D}"/>
                  </a:ext>
                </a:extLst>
              </p:cNvPr>
              <p:cNvSpPr/>
              <p:nvPr/>
            </p:nvSpPr>
            <p:spPr>
              <a:xfrm>
                <a:off x="4326405" y="5060561"/>
                <a:ext cx="129398" cy="152258"/>
              </a:xfrm>
              <a:custGeom>
                <a:avLst/>
                <a:gdLst>
                  <a:gd name="connsiteX0" fmla="*/ 113877 w 129398"/>
                  <a:gd name="connsiteY0" fmla="*/ 0 h 152258"/>
                  <a:gd name="connsiteX1" fmla="*/ 15381 w 129398"/>
                  <a:gd name="connsiteY1" fmla="*/ 0 h 152258"/>
                  <a:gd name="connsiteX2" fmla="*/ 0 w 129398"/>
                  <a:gd name="connsiteY2" fmla="*/ 15381 h 152258"/>
                  <a:gd name="connsiteX3" fmla="*/ 0 w 129398"/>
                  <a:gd name="connsiteY3" fmla="*/ 79728 h 152258"/>
                  <a:gd name="connsiteX4" fmla="*/ 706 w 129398"/>
                  <a:gd name="connsiteY4" fmla="*/ 93557 h 152258"/>
                  <a:gd name="connsiteX5" fmla="*/ 8608 w 129398"/>
                  <a:gd name="connsiteY5" fmla="*/ 112607 h 152258"/>
                  <a:gd name="connsiteX6" fmla="*/ 56586 w 129398"/>
                  <a:gd name="connsiteY6" fmla="*/ 149860 h 152258"/>
                  <a:gd name="connsiteX7" fmla="*/ 57997 w 129398"/>
                  <a:gd name="connsiteY7" fmla="*/ 150566 h 152258"/>
                  <a:gd name="connsiteX8" fmla="*/ 64770 w 129398"/>
                  <a:gd name="connsiteY8" fmla="*/ 152259 h 152258"/>
                  <a:gd name="connsiteX9" fmla="*/ 71543 w 129398"/>
                  <a:gd name="connsiteY9" fmla="*/ 150566 h 152258"/>
                  <a:gd name="connsiteX10" fmla="*/ 72954 w 129398"/>
                  <a:gd name="connsiteY10" fmla="*/ 149860 h 152258"/>
                  <a:gd name="connsiteX11" fmla="*/ 120932 w 129398"/>
                  <a:gd name="connsiteY11" fmla="*/ 112607 h 152258"/>
                  <a:gd name="connsiteX12" fmla="*/ 128834 w 129398"/>
                  <a:gd name="connsiteY12" fmla="*/ 93557 h 152258"/>
                  <a:gd name="connsiteX13" fmla="*/ 129117 w 129398"/>
                  <a:gd name="connsiteY13" fmla="*/ 90452 h 152258"/>
                  <a:gd name="connsiteX14" fmla="*/ 129399 w 129398"/>
                  <a:gd name="connsiteY14" fmla="*/ 15381 h 152258"/>
                  <a:gd name="connsiteX15" fmla="*/ 114018 w 129398"/>
                  <a:gd name="connsiteY15" fmla="*/ 0 h 152258"/>
                  <a:gd name="connsiteX16" fmla="*/ 98496 w 129398"/>
                  <a:gd name="connsiteY16" fmla="*/ 30762 h 152258"/>
                  <a:gd name="connsiteX17" fmla="*/ 98496 w 129398"/>
                  <a:gd name="connsiteY17" fmla="*/ 80574 h 152258"/>
                  <a:gd name="connsiteX18" fmla="*/ 98213 w 129398"/>
                  <a:gd name="connsiteY18" fmla="*/ 88618 h 152258"/>
                  <a:gd name="connsiteX19" fmla="*/ 96097 w 129398"/>
                  <a:gd name="connsiteY19" fmla="*/ 94121 h 152258"/>
                  <a:gd name="connsiteX20" fmla="*/ 86360 w 129398"/>
                  <a:gd name="connsiteY20" fmla="*/ 102729 h 152258"/>
                  <a:gd name="connsiteX21" fmla="*/ 86360 w 129398"/>
                  <a:gd name="connsiteY21" fmla="*/ 102729 h 152258"/>
                  <a:gd name="connsiteX22" fmla="*/ 64206 w 129398"/>
                  <a:gd name="connsiteY22" fmla="*/ 118110 h 152258"/>
                  <a:gd name="connsiteX23" fmla="*/ 33020 w 129398"/>
                  <a:gd name="connsiteY23" fmla="*/ 94121 h 152258"/>
                  <a:gd name="connsiteX24" fmla="*/ 30903 w 129398"/>
                  <a:gd name="connsiteY24" fmla="*/ 88477 h 152258"/>
                  <a:gd name="connsiteX25" fmla="*/ 30621 w 129398"/>
                  <a:gd name="connsiteY25" fmla="*/ 79446 h 152258"/>
                  <a:gd name="connsiteX26" fmla="*/ 30621 w 129398"/>
                  <a:gd name="connsiteY26" fmla="*/ 30480 h 152258"/>
                  <a:gd name="connsiteX27" fmla="*/ 98496 w 129398"/>
                  <a:gd name="connsiteY27" fmla="*/ 30480 h 15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398" h="152258">
                    <a:moveTo>
                      <a:pt x="113877" y="0"/>
                    </a:moveTo>
                    <a:lnTo>
                      <a:pt x="15381" y="0"/>
                    </a:lnTo>
                    <a:cubicBezTo>
                      <a:pt x="6914" y="0"/>
                      <a:pt x="0" y="6914"/>
                      <a:pt x="0" y="15381"/>
                    </a:cubicBezTo>
                    <a:lnTo>
                      <a:pt x="0" y="79728"/>
                    </a:lnTo>
                    <a:cubicBezTo>
                      <a:pt x="0" y="82691"/>
                      <a:pt x="0" y="89747"/>
                      <a:pt x="706" y="93557"/>
                    </a:cubicBezTo>
                    <a:cubicBezTo>
                      <a:pt x="1552" y="98919"/>
                      <a:pt x="4939" y="107809"/>
                      <a:pt x="8608" y="112607"/>
                    </a:cubicBezTo>
                    <a:cubicBezTo>
                      <a:pt x="18203" y="125307"/>
                      <a:pt x="50236" y="145768"/>
                      <a:pt x="56586" y="149860"/>
                    </a:cubicBezTo>
                    <a:lnTo>
                      <a:pt x="57997" y="150566"/>
                    </a:lnTo>
                    <a:cubicBezTo>
                      <a:pt x="60113" y="151694"/>
                      <a:pt x="62371" y="152259"/>
                      <a:pt x="64770" y="152259"/>
                    </a:cubicBezTo>
                    <a:cubicBezTo>
                      <a:pt x="67169" y="152259"/>
                      <a:pt x="69286" y="151694"/>
                      <a:pt x="71543" y="150566"/>
                    </a:cubicBezTo>
                    <a:lnTo>
                      <a:pt x="72954" y="149860"/>
                    </a:lnTo>
                    <a:cubicBezTo>
                      <a:pt x="79304" y="145909"/>
                      <a:pt x="111196" y="125448"/>
                      <a:pt x="120932" y="112607"/>
                    </a:cubicBezTo>
                    <a:cubicBezTo>
                      <a:pt x="124601" y="107809"/>
                      <a:pt x="127988" y="98778"/>
                      <a:pt x="128834" y="93557"/>
                    </a:cubicBezTo>
                    <a:cubicBezTo>
                      <a:pt x="128976" y="92569"/>
                      <a:pt x="129117" y="91299"/>
                      <a:pt x="129117" y="90452"/>
                    </a:cubicBezTo>
                    <a:lnTo>
                      <a:pt x="129399" y="15381"/>
                    </a:lnTo>
                    <a:cubicBezTo>
                      <a:pt x="129399" y="6914"/>
                      <a:pt x="122484" y="0"/>
                      <a:pt x="114018" y="0"/>
                    </a:cubicBezTo>
                    <a:close/>
                    <a:moveTo>
                      <a:pt x="98496" y="30762"/>
                    </a:moveTo>
                    <a:lnTo>
                      <a:pt x="98496" y="80574"/>
                    </a:lnTo>
                    <a:cubicBezTo>
                      <a:pt x="98496" y="83961"/>
                      <a:pt x="98496" y="87630"/>
                      <a:pt x="98213" y="88618"/>
                    </a:cubicBezTo>
                    <a:cubicBezTo>
                      <a:pt x="98072" y="89606"/>
                      <a:pt x="96661" y="93133"/>
                      <a:pt x="96097" y="94121"/>
                    </a:cubicBezTo>
                    <a:cubicBezTo>
                      <a:pt x="95250" y="95109"/>
                      <a:pt x="92851" y="97790"/>
                      <a:pt x="86360" y="102729"/>
                    </a:cubicBezTo>
                    <a:lnTo>
                      <a:pt x="86360" y="102729"/>
                    </a:lnTo>
                    <a:cubicBezTo>
                      <a:pt x="86360" y="102729"/>
                      <a:pt x="64206" y="118110"/>
                      <a:pt x="64206" y="118110"/>
                    </a:cubicBezTo>
                    <a:cubicBezTo>
                      <a:pt x="48683" y="107809"/>
                      <a:pt x="35983" y="98072"/>
                      <a:pt x="33020" y="94121"/>
                    </a:cubicBezTo>
                    <a:cubicBezTo>
                      <a:pt x="32456" y="93133"/>
                      <a:pt x="31044" y="89606"/>
                      <a:pt x="30903" y="88477"/>
                    </a:cubicBezTo>
                    <a:cubicBezTo>
                      <a:pt x="30762" y="87348"/>
                      <a:pt x="30621" y="83114"/>
                      <a:pt x="30621" y="79446"/>
                    </a:cubicBezTo>
                    <a:lnTo>
                      <a:pt x="30621" y="30480"/>
                    </a:lnTo>
                    <a:lnTo>
                      <a:pt x="98496" y="30480"/>
                    </a:lnTo>
                    <a:close/>
                  </a:path>
                </a:pathLst>
              </a:custGeom>
              <a:solidFill>
                <a:schemeClr val="accent2"/>
              </a:solidFill>
              <a:ln w="14111" cap="flat">
                <a:noFill/>
                <a:prstDash val="solid"/>
                <a:miter/>
              </a:ln>
            </p:spPr>
            <p:txBody>
              <a:bodyPr rtlCol="0" anchor="ctr"/>
              <a:lstStyle/>
              <a:p>
                <a:endParaRPr lang="fr-FR">
                  <a:latin typeface="Arial"/>
                  <a:cs typeface="Arial"/>
                </a:endParaRPr>
              </a:p>
            </p:txBody>
          </p:sp>
        </p:grpSp>
        <p:grpSp>
          <p:nvGrpSpPr>
            <p:cNvPr id="54" name="Graphique 23">
              <a:extLst>
                <a:ext uri="{FF2B5EF4-FFF2-40B4-BE49-F238E27FC236}">
                  <a16:creationId xmlns:a16="http://schemas.microsoft.com/office/drawing/2014/main" id="{2DAC272E-84EF-AFB2-07F6-28342497DA4B}"/>
                </a:ext>
              </a:extLst>
            </p:cNvPr>
            <p:cNvGrpSpPr/>
            <p:nvPr/>
          </p:nvGrpSpPr>
          <p:grpSpPr>
            <a:xfrm>
              <a:off x="3956818" y="4645112"/>
              <a:ext cx="599617" cy="452702"/>
              <a:chOff x="3956818" y="4645112"/>
              <a:chExt cx="599617" cy="452702"/>
            </a:xfrm>
            <a:solidFill>
              <a:srgbClr val="646A71"/>
            </a:solidFill>
          </p:grpSpPr>
          <p:sp>
            <p:nvSpPr>
              <p:cNvPr id="55" name="Forme libre 54">
                <a:extLst>
                  <a:ext uri="{FF2B5EF4-FFF2-40B4-BE49-F238E27FC236}">
                    <a16:creationId xmlns:a16="http://schemas.microsoft.com/office/drawing/2014/main" id="{468DDD8D-602F-3A4D-B99E-869E6B3983A1}"/>
                  </a:ext>
                </a:extLst>
              </p:cNvPr>
              <p:cNvSpPr/>
              <p:nvPr/>
            </p:nvSpPr>
            <p:spPr>
              <a:xfrm>
                <a:off x="4021149" y="4758989"/>
                <a:ext cx="80766" cy="141552"/>
              </a:xfrm>
              <a:custGeom>
                <a:avLst/>
                <a:gdLst>
                  <a:gd name="connsiteX0" fmla="*/ 43354 w 80766"/>
                  <a:gd name="connsiteY0" fmla="*/ 128853 h 141552"/>
                  <a:gd name="connsiteX1" fmla="*/ 42366 w 80766"/>
                  <a:gd name="connsiteY1" fmla="*/ 126454 h 141552"/>
                  <a:gd name="connsiteX2" fmla="*/ 31642 w 80766"/>
                  <a:gd name="connsiteY2" fmla="*/ 70150 h 141552"/>
                  <a:gd name="connsiteX3" fmla="*/ 71294 w 80766"/>
                  <a:gd name="connsiteY3" fmla="*/ 28664 h 141552"/>
                  <a:gd name="connsiteX4" fmla="*/ 79761 w 80766"/>
                  <a:gd name="connsiteY4" fmla="*/ 9472 h 141552"/>
                  <a:gd name="connsiteX5" fmla="*/ 60570 w 80766"/>
                  <a:gd name="connsiteY5" fmla="*/ 1006 h 141552"/>
                  <a:gd name="connsiteX6" fmla="*/ 2855 w 80766"/>
                  <a:gd name="connsiteY6" fmla="*/ 62530 h 141552"/>
                  <a:gd name="connsiteX7" fmla="*/ 16825 w 80766"/>
                  <a:gd name="connsiteY7" fmla="*/ 141553 h 141552"/>
                  <a:gd name="connsiteX8" fmla="*/ 43213 w 80766"/>
                  <a:gd name="connsiteY8" fmla="*/ 128711 h 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66" h="141552">
                    <a:moveTo>
                      <a:pt x="43354" y="128853"/>
                    </a:moveTo>
                    <a:cubicBezTo>
                      <a:pt x="42931" y="128006"/>
                      <a:pt x="42790" y="127159"/>
                      <a:pt x="42366" y="126454"/>
                    </a:cubicBezTo>
                    <a:cubicBezTo>
                      <a:pt x="42225" y="126171"/>
                      <a:pt x="24022" y="99219"/>
                      <a:pt x="31642" y="70150"/>
                    </a:cubicBezTo>
                    <a:cubicBezTo>
                      <a:pt x="39121" y="41787"/>
                      <a:pt x="71012" y="28805"/>
                      <a:pt x="71294" y="28664"/>
                    </a:cubicBezTo>
                    <a:cubicBezTo>
                      <a:pt x="78914" y="25700"/>
                      <a:pt x="82724" y="17093"/>
                      <a:pt x="79761" y="9472"/>
                    </a:cubicBezTo>
                    <a:cubicBezTo>
                      <a:pt x="76797" y="1852"/>
                      <a:pt x="68331" y="-1958"/>
                      <a:pt x="60570" y="1006"/>
                    </a:cubicBezTo>
                    <a:cubicBezTo>
                      <a:pt x="58735" y="1711"/>
                      <a:pt x="14144" y="19350"/>
                      <a:pt x="2855" y="62530"/>
                    </a:cubicBezTo>
                    <a:cubicBezTo>
                      <a:pt x="-7164" y="100630"/>
                      <a:pt x="12027" y="133932"/>
                      <a:pt x="16825" y="141553"/>
                    </a:cubicBezTo>
                    <a:lnTo>
                      <a:pt x="43213" y="128711"/>
                    </a:lnTo>
                    <a:close/>
                  </a:path>
                </a:pathLst>
              </a:custGeom>
              <a:solidFill>
                <a:srgbClr val="646A71"/>
              </a:solidFill>
              <a:ln w="14111" cap="flat">
                <a:noFill/>
                <a:prstDash val="solid"/>
                <a:miter/>
              </a:ln>
            </p:spPr>
            <p:txBody>
              <a:bodyPr rtlCol="0" anchor="ctr"/>
              <a:lstStyle/>
              <a:p>
                <a:endParaRPr lang="fr-FR">
                  <a:latin typeface="Arial"/>
                  <a:cs typeface="Arial"/>
                </a:endParaRPr>
              </a:p>
            </p:txBody>
          </p:sp>
          <p:sp>
            <p:nvSpPr>
              <p:cNvPr id="56" name="Forme libre 55">
                <a:extLst>
                  <a:ext uri="{FF2B5EF4-FFF2-40B4-BE49-F238E27FC236}">
                    <a16:creationId xmlns:a16="http://schemas.microsoft.com/office/drawing/2014/main" id="{855F2E57-BBBD-3AC4-E4DF-5E90FA4822F5}"/>
                  </a:ext>
                </a:extLst>
              </p:cNvPr>
              <p:cNvSpPr/>
              <p:nvPr/>
            </p:nvSpPr>
            <p:spPr>
              <a:xfrm>
                <a:off x="3956818" y="4645112"/>
                <a:ext cx="599617" cy="452702"/>
              </a:xfrm>
              <a:custGeom>
                <a:avLst/>
                <a:gdLst>
                  <a:gd name="connsiteX0" fmla="*/ 483464 w 599617"/>
                  <a:gd name="connsiteY0" fmla="*/ 38541 h 452702"/>
                  <a:gd name="connsiteX1" fmla="*/ 550068 w 599617"/>
                  <a:gd name="connsiteY1" fmla="*/ 88071 h 452702"/>
                  <a:gd name="connsiteX2" fmla="*/ 569259 w 599617"/>
                  <a:gd name="connsiteY2" fmla="*/ 169210 h 452702"/>
                  <a:gd name="connsiteX3" fmla="*/ 558394 w 599617"/>
                  <a:gd name="connsiteY3" fmla="*/ 257404 h 452702"/>
                  <a:gd name="connsiteX4" fmla="*/ 548657 w 599617"/>
                  <a:gd name="connsiteY4" fmla="*/ 310321 h 452702"/>
                  <a:gd name="connsiteX5" fmla="*/ 540755 w 599617"/>
                  <a:gd name="connsiteY5" fmla="*/ 343623 h 452702"/>
                  <a:gd name="connsiteX6" fmla="*/ 571094 w 599617"/>
                  <a:gd name="connsiteY6" fmla="*/ 343623 h 452702"/>
                  <a:gd name="connsiteX7" fmla="*/ 577726 w 599617"/>
                  <a:gd name="connsiteY7" fmla="*/ 316248 h 452702"/>
                  <a:gd name="connsiteX8" fmla="*/ 587604 w 599617"/>
                  <a:gd name="connsiteY8" fmla="*/ 262061 h 452702"/>
                  <a:gd name="connsiteX9" fmla="*/ 598610 w 599617"/>
                  <a:gd name="connsiteY9" fmla="*/ 172173 h 452702"/>
                  <a:gd name="connsiteX10" fmla="*/ 574763 w 599617"/>
                  <a:gd name="connsiteY10" fmla="*/ 71843 h 452702"/>
                  <a:gd name="connsiteX11" fmla="*/ 491648 w 599617"/>
                  <a:gd name="connsiteY11" fmla="*/ 10178 h 452702"/>
                  <a:gd name="connsiteX12" fmla="*/ 425326 w 599617"/>
                  <a:gd name="connsiteY12" fmla="*/ 441 h 452702"/>
                  <a:gd name="connsiteX13" fmla="*/ 362531 w 599617"/>
                  <a:gd name="connsiteY13" fmla="*/ 864 h 452702"/>
                  <a:gd name="connsiteX14" fmla="*/ 145785 w 599617"/>
                  <a:gd name="connsiteY14" fmla="*/ 42351 h 452702"/>
                  <a:gd name="connsiteX15" fmla="*/ 107685 w 599617"/>
                  <a:gd name="connsiteY15" fmla="*/ 56603 h 452702"/>
                  <a:gd name="connsiteX16" fmla="*/ 12152 w 599617"/>
                  <a:gd name="connsiteY16" fmla="*/ 255993 h 452702"/>
                  <a:gd name="connsiteX17" fmla="*/ 33601 w 599617"/>
                  <a:gd name="connsiteY17" fmla="*/ 304677 h 452702"/>
                  <a:gd name="connsiteX18" fmla="*/ 153123 w 599617"/>
                  <a:gd name="connsiteY18" fmla="*/ 450727 h 452702"/>
                  <a:gd name="connsiteX19" fmla="*/ 160460 w 599617"/>
                  <a:gd name="connsiteY19" fmla="*/ 452702 h 452702"/>
                  <a:gd name="connsiteX20" fmla="*/ 173301 w 599617"/>
                  <a:gd name="connsiteY20" fmla="*/ 445223 h 452702"/>
                  <a:gd name="connsiteX21" fmla="*/ 167657 w 599617"/>
                  <a:gd name="connsiteY21" fmla="*/ 425044 h 452702"/>
                  <a:gd name="connsiteX22" fmla="*/ 60412 w 599617"/>
                  <a:gd name="connsiteY22" fmla="*/ 292259 h 452702"/>
                  <a:gd name="connsiteX23" fmla="*/ 39246 w 599617"/>
                  <a:gd name="connsiteY23" fmla="*/ 244422 h 452702"/>
                  <a:gd name="connsiteX24" fmla="*/ 118974 w 599617"/>
                  <a:gd name="connsiteY24" fmla="*/ 83979 h 452702"/>
                  <a:gd name="connsiteX25" fmla="*/ 155098 w 599617"/>
                  <a:gd name="connsiteY25" fmla="*/ 70432 h 452702"/>
                  <a:gd name="connsiteX26" fmla="*/ 363660 w 599617"/>
                  <a:gd name="connsiteY26" fmla="*/ 30498 h 452702"/>
                  <a:gd name="connsiteX27" fmla="*/ 424338 w 599617"/>
                  <a:gd name="connsiteY27" fmla="*/ 30074 h 452702"/>
                  <a:gd name="connsiteX28" fmla="*/ 483181 w 599617"/>
                  <a:gd name="connsiteY28" fmla="*/ 38682 h 45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9617" h="452702">
                    <a:moveTo>
                      <a:pt x="483464" y="38541"/>
                    </a:moveTo>
                    <a:cubicBezTo>
                      <a:pt x="510698" y="46725"/>
                      <a:pt x="534405" y="64364"/>
                      <a:pt x="550068" y="88071"/>
                    </a:cubicBezTo>
                    <a:cubicBezTo>
                      <a:pt x="565731" y="111919"/>
                      <a:pt x="572505" y="140564"/>
                      <a:pt x="569259" y="169210"/>
                    </a:cubicBezTo>
                    <a:cubicBezTo>
                      <a:pt x="566719" y="198561"/>
                      <a:pt x="563050" y="228335"/>
                      <a:pt x="558394" y="257404"/>
                    </a:cubicBezTo>
                    <a:cubicBezTo>
                      <a:pt x="555571" y="274902"/>
                      <a:pt x="552326" y="292682"/>
                      <a:pt x="548657" y="310321"/>
                    </a:cubicBezTo>
                    <a:cubicBezTo>
                      <a:pt x="546964" y="318647"/>
                      <a:pt x="542589" y="336144"/>
                      <a:pt x="540755" y="343623"/>
                    </a:cubicBezTo>
                    <a:lnTo>
                      <a:pt x="571094" y="343623"/>
                    </a:lnTo>
                    <a:cubicBezTo>
                      <a:pt x="572505" y="337838"/>
                      <a:pt x="576456" y="322457"/>
                      <a:pt x="577726" y="316248"/>
                    </a:cubicBezTo>
                    <a:cubicBezTo>
                      <a:pt x="581395" y="298185"/>
                      <a:pt x="584781" y="279982"/>
                      <a:pt x="587604" y="262061"/>
                    </a:cubicBezTo>
                    <a:cubicBezTo>
                      <a:pt x="592401" y="232287"/>
                      <a:pt x="596070" y="201948"/>
                      <a:pt x="598610" y="172173"/>
                    </a:cubicBezTo>
                    <a:cubicBezTo>
                      <a:pt x="602703" y="137037"/>
                      <a:pt x="594236" y="101335"/>
                      <a:pt x="574763" y="71843"/>
                    </a:cubicBezTo>
                    <a:cubicBezTo>
                      <a:pt x="555289" y="42210"/>
                      <a:pt x="525938" y="20338"/>
                      <a:pt x="491648" y="10178"/>
                    </a:cubicBezTo>
                    <a:cubicBezTo>
                      <a:pt x="469917" y="4110"/>
                      <a:pt x="447621" y="864"/>
                      <a:pt x="425326" y="441"/>
                    </a:cubicBezTo>
                    <a:cubicBezTo>
                      <a:pt x="404441" y="-265"/>
                      <a:pt x="383416" y="-123"/>
                      <a:pt x="362531" y="864"/>
                    </a:cubicBezTo>
                    <a:cubicBezTo>
                      <a:pt x="288589" y="4251"/>
                      <a:pt x="215776" y="18221"/>
                      <a:pt x="145785" y="42351"/>
                    </a:cubicBezTo>
                    <a:cubicBezTo>
                      <a:pt x="133226" y="46725"/>
                      <a:pt x="120526" y="51382"/>
                      <a:pt x="107685" y="56603"/>
                    </a:cubicBezTo>
                    <a:cubicBezTo>
                      <a:pt x="-4781" y="106133"/>
                      <a:pt x="-13953" y="194892"/>
                      <a:pt x="12152" y="255993"/>
                    </a:cubicBezTo>
                    <a:cubicBezTo>
                      <a:pt x="18785" y="271657"/>
                      <a:pt x="25840" y="287884"/>
                      <a:pt x="33601" y="304677"/>
                    </a:cubicBezTo>
                    <a:cubicBezTo>
                      <a:pt x="67609" y="378195"/>
                      <a:pt x="104580" y="423351"/>
                      <a:pt x="153123" y="450727"/>
                    </a:cubicBezTo>
                    <a:cubicBezTo>
                      <a:pt x="155380" y="451997"/>
                      <a:pt x="157920" y="452702"/>
                      <a:pt x="160460" y="452702"/>
                    </a:cubicBezTo>
                    <a:cubicBezTo>
                      <a:pt x="165681" y="452702"/>
                      <a:pt x="170620" y="450021"/>
                      <a:pt x="173301" y="445223"/>
                    </a:cubicBezTo>
                    <a:cubicBezTo>
                      <a:pt x="177252" y="438168"/>
                      <a:pt x="174854" y="429137"/>
                      <a:pt x="167657" y="425044"/>
                    </a:cubicBezTo>
                    <a:cubicBezTo>
                      <a:pt x="124900" y="400773"/>
                      <a:pt x="91739" y="359851"/>
                      <a:pt x="60412" y="292259"/>
                    </a:cubicBezTo>
                    <a:cubicBezTo>
                      <a:pt x="52792" y="275749"/>
                      <a:pt x="45878" y="259662"/>
                      <a:pt x="39246" y="244422"/>
                    </a:cubicBezTo>
                    <a:cubicBezTo>
                      <a:pt x="17374" y="193481"/>
                      <a:pt x="26969" y="124619"/>
                      <a:pt x="118974" y="83979"/>
                    </a:cubicBezTo>
                    <a:cubicBezTo>
                      <a:pt x="130827" y="79181"/>
                      <a:pt x="142963" y="74665"/>
                      <a:pt x="155098" y="70432"/>
                    </a:cubicBezTo>
                    <a:cubicBezTo>
                      <a:pt x="222408" y="47290"/>
                      <a:pt x="292540" y="33884"/>
                      <a:pt x="363660" y="30498"/>
                    </a:cubicBezTo>
                    <a:cubicBezTo>
                      <a:pt x="383698" y="29510"/>
                      <a:pt x="404018" y="29510"/>
                      <a:pt x="424338" y="30074"/>
                    </a:cubicBezTo>
                    <a:cubicBezTo>
                      <a:pt x="444235" y="30498"/>
                      <a:pt x="464131" y="33320"/>
                      <a:pt x="483181" y="38682"/>
                    </a:cubicBezTo>
                    <a:close/>
                  </a:path>
                </a:pathLst>
              </a:custGeom>
              <a:solidFill>
                <a:srgbClr val="646A71"/>
              </a:solidFill>
              <a:ln w="14111" cap="flat">
                <a:noFill/>
                <a:prstDash val="solid"/>
                <a:miter/>
              </a:ln>
            </p:spPr>
            <p:txBody>
              <a:bodyPr rtlCol="0" anchor="ctr"/>
              <a:lstStyle/>
              <a:p>
                <a:endParaRPr lang="fr-FR">
                  <a:latin typeface="Arial"/>
                  <a:cs typeface="Arial"/>
                </a:endParaRPr>
              </a:p>
            </p:txBody>
          </p:sp>
        </p:grpSp>
      </p:grpSp>
      <p:grpSp>
        <p:nvGrpSpPr>
          <p:cNvPr id="25" name="Graphique 17">
            <a:extLst>
              <a:ext uri="{FF2B5EF4-FFF2-40B4-BE49-F238E27FC236}">
                <a16:creationId xmlns:a16="http://schemas.microsoft.com/office/drawing/2014/main" id="{D28B2A02-81B2-3FC7-7A06-0917B078AA77}"/>
              </a:ext>
            </a:extLst>
          </p:cNvPr>
          <p:cNvGrpSpPr/>
          <p:nvPr/>
        </p:nvGrpSpPr>
        <p:grpSpPr>
          <a:xfrm>
            <a:off x="815684" y="1942137"/>
            <a:ext cx="762000" cy="762000"/>
            <a:chOff x="817907" y="2173538"/>
            <a:chExt cx="762000" cy="762000"/>
          </a:xfrm>
        </p:grpSpPr>
        <p:sp>
          <p:nvSpPr>
            <p:cNvPr id="26" name="Forme libre 25">
              <a:extLst>
                <a:ext uri="{FF2B5EF4-FFF2-40B4-BE49-F238E27FC236}">
                  <a16:creationId xmlns:a16="http://schemas.microsoft.com/office/drawing/2014/main" id="{E1026810-AF16-8876-8BD7-6042E171C009}"/>
                </a:ext>
              </a:extLst>
            </p:cNvPr>
            <p:cNvSpPr/>
            <p:nvPr/>
          </p:nvSpPr>
          <p:spPr>
            <a:xfrm>
              <a:off x="817907" y="2173538"/>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noFill/>
            <a:ln w="14111" cap="flat">
              <a:noFill/>
              <a:prstDash val="solid"/>
              <a:miter/>
            </a:ln>
          </p:spPr>
          <p:txBody>
            <a:bodyPr rtlCol="0" anchor="ctr"/>
            <a:lstStyle/>
            <a:p>
              <a:endParaRPr lang="fr-FR">
                <a:latin typeface="Arial"/>
                <a:cs typeface="Arial"/>
              </a:endParaRPr>
            </a:p>
          </p:txBody>
        </p:sp>
        <p:grpSp>
          <p:nvGrpSpPr>
            <p:cNvPr id="27" name="Graphique 17">
              <a:extLst>
                <a:ext uri="{FF2B5EF4-FFF2-40B4-BE49-F238E27FC236}">
                  <a16:creationId xmlns:a16="http://schemas.microsoft.com/office/drawing/2014/main" id="{EB78A4D6-ED7F-4918-C407-657789DF8AE4}"/>
                </a:ext>
              </a:extLst>
            </p:cNvPr>
            <p:cNvGrpSpPr/>
            <p:nvPr/>
          </p:nvGrpSpPr>
          <p:grpSpPr>
            <a:xfrm>
              <a:off x="883266" y="2293464"/>
              <a:ext cx="631165" cy="530736"/>
              <a:chOff x="883266" y="2293464"/>
              <a:chExt cx="631165" cy="530736"/>
            </a:xfrm>
          </p:grpSpPr>
          <p:sp>
            <p:nvSpPr>
              <p:cNvPr id="28" name="Forme libre 27">
                <a:extLst>
                  <a:ext uri="{FF2B5EF4-FFF2-40B4-BE49-F238E27FC236}">
                    <a16:creationId xmlns:a16="http://schemas.microsoft.com/office/drawing/2014/main" id="{AC64FE13-0425-B144-C6F5-6F96E859E52D}"/>
                  </a:ext>
                </a:extLst>
              </p:cNvPr>
              <p:cNvSpPr/>
              <p:nvPr/>
            </p:nvSpPr>
            <p:spPr>
              <a:xfrm>
                <a:off x="883266" y="2293464"/>
                <a:ext cx="598329" cy="493906"/>
              </a:xfrm>
              <a:custGeom>
                <a:avLst/>
                <a:gdLst>
                  <a:gd name="connsiteX0" fmla="*/ 367288 w 598329"/>
                  <a:gd name="connsiteY0" fmla="*/ 493907 h 493906"/>
                  <a:gd name="connsiteX1" fmla="*/ 362772 w 598329"/>
                  <a:gd name="connsiteY1" fmla="*/ 493907 h 493906"/>
                  <a:gd name="connsiteX2" fmla="*/ 332151 w 598329"/>
                  <a:gd name="connsiteY2" fmla="*/ 493060 h 493906"/>
                  <a:gd name="connsiteX3" fmla="*/ 32572 w 598329"/>
                  <a:gd name="connsiteY3" fmla="*/ 308204 h 493906"/>
                  <a:gd name="connsiteX4" fmla="*/ 27633 w 598329"/>
                  <a:gd name="connsiteY4" fmla="*/ 297903 h 493906"/>
                  <a:gd name="connsiteX5" fmla="*/ 11546 w 598329"/>
                  <a:gd name="connsiteY5" fmla="*/ 261073 h 493906"/>
                  <a:gd name="connsiteX6" fmla="*/ 110465 w 598329"/>
                  <a:gd name="connsiteY6" fmla="*/ 54487 h 493906"/>
                  <a:gd name="connsiteX7" fmla="*/ 147719 w 598329"/>
                  <a:gd name="connsiteY7" fmla="*/ 40658 h 493906"/>
                  <a:gd name="connsiteX8" fmla="*/ 357410 w 598329"/>
                  <a:gd name="connsiteY8" fmla="*/ 864 h 493906"/>
                  <a:gd name="connsiteX9" fmla="*/ 418229 w 598329"/>
                  <a:gd name="connsiteY9" fmla="*/ 441 h 493906"/>
                  <a:gd name="connsiteX10" fmla="*/ 475520 w 598329"/>
                  <a:gd name="connsiteY10" fmla="*/ 7920 h 493906"/>
                  <a:gd name="connsiteX11" fmla="*/ 536762 w 598329"/>
                  <a:gd name="connsiteY11" fmla="*/ 36848 h 493906"/>
                  <a:gd name="connsiteX12" fmla="*/ 572181 w 598329"/>
                  <a:gd name="connsiteY12" fmla="*/ 74524 h 493906"/>
                  <a:gd name="connsiteX13" fmla="*/ 597299 w 598329"/>
                  <a:gd name="connsiteY13" fmla="*/ 179229 h 493906"/>
                  <a:gd name="connsiteX14" fmla="*/ 586715 w 598329"/>
                  <a:gd name="connsiteY14" fmla="*/ 264319 h 493906"/>
                  <a:gd name="connsiteX15" fmla="*/ 586715 w 598329"/>
                  <a:gd name="connsiteY15" fmla="*/ 265730 h 493906"/>
                  <a:gd name="connsiteX16" fmla="*/ 570346 w 598329"/>
                  <a:gd name="connsiteY16" fmla="*/ 335298 h 493906"/>
                  <a:gd name="connsiteX17" fmla="*/ 540995 w 598329"/>
                  <a:gd name="connsiteY17" fmla="*/ 325138 h 493906"/>
                  <a:gd name="connsiteX18" fmla="*/ 555812 w 598329"/>
                  <a:gd name="connsiteY18" fmla="*/ 261638 h 493906"/>
                  <a:gd name="connsiteX19" fmla="*/ 556094 w 598329"/>
                  <a:gd name="connsiteY19" fmla="*/ 259239 h 493906"/>
                  <a:gd name="connsiteX20" fmla="*/ 566395 w 598329"/>
                  <a:gd name="connsiteY20" fmla="*/ 175983 h 493906"/>
                  <a:gd name="connsiteX21" fmla="*/ 546216 w 598329"/>
                  <a:gd name="connsiteY21" fmla="*/ 91599 h 493906"/>
                  <a:gd name="connsiteX22" fmla="*/ 518135 w 598329"/>
                  <a:gd name="connsiteY22" fmla="*/ 61542 h 493906"/>
                  <a:gd name="connsiteX23" fmla="*/ 468323 w 598329"/>
                  <a:gd name="connsiteY23" fmla="*/ 37977 h 493906"/>
                  <a:gd name="connsiteX24" fmla="*/ 417241 w 598329"/>
                  <a:gd name="connsiteY24" fmla="*/ 31203 h 493906"/>
                  <a:gd name="connsiteX25" fmla="*/ 358680 w 598329"/>
                  <a:gd name="connsiteY25" fmla="*/ 31485 h 493906"/>
                  <a:gd name="connsiteX26" fmla="*/ 157596 w 598329"/>
                  <a:gd name="connsiteY26" fmla="*/ 69585 h 493906"/>
                  <a:gd name="connsiteX27" fmla="*/ 122319 w 598329"/>
                  <a:gd name="connsiteY27" fmla="*/ 82709 h 493906"/>
                  <a:gd name="connsiteX28" fmla="*/ 40756 w 598329"/>
                  <a:gd name="connsiteY28" fmla="*/ 250490 h 493906"/>
                  <a:gd name="connsiteX29" fmla="*/ 55432 w 598329"/>
                  <a:gd name="connsiteY29" fmla="*/ 284215 h 493906"/>
                  <a:gd name="connsiteX30" fmla="*/ 60512 w 598329"/>
                  <a:gd name="connsiteY30" fmla="*/ 294799 h 493906"/>
                  <a:gd name="connsiteX31" fmla="*/ 333844 w 598329"/>
                  <a:gd name="connsiteY31" fmla="*/ 461733 h 493906"/>
                  <a:gd name="connsiteX32" fmla="*/ 363195 w 598329"/>
                  <a:gd name="connsiteY32" fmla="*/ 462439 h 493906"/>
                  <a:gd name="connsiteX33" fmla="*/ 405952 w 598329"/>
                  <a:gd name="connsiteY33" fmla="*/ 458770 h 493906"/>
                  <a:gd name="connsiteX34" fmla="*/ 423732 w 598329"/>
                  <a:gd name="connsiteY34" fmla="*/ 469353 h 493906"/>
                  <a:gd name="connsiteX35" fmla="*/ 423732 w 598329"/>
                  <a:gd name="connsiteY35" fmla="*/ 469353 h 493906"/>
                  <a:gd name="connsiteX36" fmla="*/ 412020 w 598329"/>
                  <a:gd name="connsiteY36" fmla="*/ 489250 h 493906"/>
                  <a:gd name="connsiteX37" fmla="*/ 367146 w 598329"/>
                  <a:gd name="connsiteY37" fmla="*/ 493483 h 4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98329" h="493906">
                    <a:moveTo>
                      <a:pt x="367288" y="493907"/>
                    </a:moveTo>
                    <a:cubicBezTo>
                      <a:pt x="365876" y="493907"/>
                      <a:pt x="364324" y="493907"/>
                      <a:pt x="362772" y="493907"/>
                    </a:cubicBezTo>
                    <a:cubicBezTo>
                      <a:pt x="351060" y="493765"/>
                      <a:pt x="337936" y="493483"/>
                      <a:pt x="332151" y="493060"/>
                    </a:cubicBezTo>
                    <a:cubicBezTo>
                      <a:pt x="183561" y="484170"/>
                      <a:pt x="100870" y="454254"/>
                      <a:pt x="32572" y="308204"/>
                    </a:cubicBezTo>
                    <a:lnTo>
                      <a:pt x="27633" y="297903"/>
                    </a:lnTo>
                    <a:cubicBezTo>
                      <a:pt x="21848" y="285909"/>
                      <a:pt x="15921" y="273491"/>
                      <a:pt x="11546" y="261073"/>
                    </a:cubicBezTo>
                    <a:cubicBezTo>
                      <a:pt x="-20486" y="169633"/>
                      <a:pt x="14651" y="96255"/>
                      <a:pt x="110465" y="54487"/>
                    </a:cubicBezTo>
                    <a:cubicBezTo>
                      <a:pt x="123024" y="49407"/>
                      <a:pt x="135442" y="44891"/>
                      <a:pt x="147719" y="40658"/>
                    </a:cubicBezTo>
                    <a:cubicBezTo>
                      <a:pt x="215452" y="17515"/>
                      <a:pt x="286008" y="4110"/>
                      <a:pt x="357410" y="864"/>
                    </a:cubicBezTo>
                    <a:cubicBezTo>
                      <a:pt x="377589" y="-123"/>
                      <a:pt x="398050" y="-265"/>
                      <a:pt x="418229" y="441"/>
                    </a:cubicBezTo>
                    <a:cubicBezTo>
                      <a:pt x="436855" y="864"/>
                      <a:pt x="456188" y="3404"/>
                      <a:pt x="475520" y="7920"/>
                    </a:cubicBezTo>
                    <a:cubicBezTo>
                      <a:pt x="476649" y="8202"/>
                      <a:pt x="507834" y="15399"/>
                      <a:pt x="536762" y="36848"/>
                    </a:cubicBezTo>
                    <a:cubicBezTo>
                      <a:pt x="550309" y="47008"/>
                      <a:pt x="562303" y="59708"/>
                      <a:pt x="572181" y="74524"/>
                    </a:cubicBezTo>
                    <a:cubicBezTo>
                      <a:pt x="592642" y="105287"/>
                      <a:pt x="601532" y="142540"/>
                      <a:pt x="597299" y="179229"/>
                    </a:cubicBezTo>
                    <a:cubicBezTo>
                      <a:pt x="594900" y="207028"/>
                      <a:pt x="591372" y="235814"/>
                      <a:pt x="586715" y="264319"/>
                    </a:cubicBezTo>
                    <a:lnTo>
                      <a:pt x="586715" y="265730"/>
                    </a:lnTo>
                    <a:cubicBezTo>
                      <a:pt x="583470" y="289578"/>
                      <a:pt x="577966" y="313002"/>
                      <a:pt x="570346" y="335298"/>
                    </a:cubicBezTo>
                    <a:lnTo>
                      <a:pt x="540995" y="325138"/>
                    </a:lnTo>
                    <a:cubicBezTo>
                      <a:pt x="548051" y="304818"/>
                      <a:pt x="552990" y="283369"/>
                      <a:pt x="555812" y="261638"/>
                    </a:cubicBezTo>
                    <a:lnTo>
                      <a:pt x="556094" y="259239"/>
                    </a:lnTo>
                    <a:cubicBezTo>
                      <a:pt x="560610" y="231440"/>
                      <a:pt x="563996" y="203500"/>
                      <a:pt x="566395" y="175983"/>
                    </a:cubicBezTo>
                    <a:cubicBezTo>
                      <a:pt x="569923" y="146068"/>
                      <a:pt x="562726" y="116293"/>
                      <a:pt x="546216" y="91599"/>
                    </a:cubicBezTo>
                    <a:cubicBezTo>
                      <a:pt x="538314" y="79604"/>
                      <a:pt x="528860" y="69585"/>
                      <a:pt x="518135" y="61542"/>
                    </a:cubicBezTo>
                    <a:cubicBezTo>
                      <a:pt x="494711" y="44185"/>
                      <a:pt x="468605" y="37977"/>
                      <a:pt x="468323" y="37977"/>
                    </a:cubicBezTo>
                    <a:cubicBezTo>
                      <a:pt x="450966" y="33884"/>
                      <a:pt x="433892" y="31627"/>
                      <a:pt x="417241" y="31203"/>
                    </a:cubicBezTo>
                    <a:cubicBezTo>
                      <a:pt x="397768" y="30498"/>
                      <a:pt x="378153" y="30639"/>
                      <a:pt x="358680" y="31485"/>
                    </a:cubicBezTo>
                    <a:cubicBezTo>
                      <a:pt x="290100" y="34590"/>
                      <a:pt x="222508" y="47431"/>
                      <a:pt x="157596" y="69585"/>
                    </a:cubicBezTo>
                    <a:cubicBezTo>
                      <a:pt x="145884" y="73537"/>
                      <a:pt x="134031" y="78052"/>
                      <a:pt x="122319" y="82709"/>
                    </a:cubicBezTo>
                    <a:cubicBezTo>
                      <a:pt x="41744" y="117845"/>
                      <a:pt x="14086" y="174431"/>
                      <a:pt x="40756" y="250490"/>
                    </a:cubicBezTo>
                    <a:cubicBezTo>
                      <a:pt x="44566" y="261355"/>
                      <a:pt x="49929" y="272503"/>
                      <a:pt x="55432" y="284215"/>
                    </a:cubicBezTo>
                    <a:lnTo>
                      <a:pt x="60512" y="294799"/>
                    </a:lnTo>
                    <a:cubicBezTo>
                      <a:pt x="122883" y="428149"/>
                      <a:pt x="192169" y="453267"/>
                      <a:pt x="333844" y="461733"/>
                    </a:cubicBezTo>
                    <a:cubicBezTo>
                      <a:pt x="339489" y="462015"/>
                      <a:pt x="351906" y="462298"/>
                      <a:pt x="363195" y="462439"/>
                    </a:cubicBezTo>
                    <a:cubicBezTo>
                      <a:pt x="379000" y="462721"/>
                      <a:pt x="393111" y="461451"/>
                      <a:pt x="405952" y="458770"/>
                    </a:cubicBezTo>
                    <a:cubicBezTo>
                      <a:pt x="413713" y="457218"/>
                      <a:pt x="421333" y="461733"/>
                      <a:pt x="423732" y="469353"/>
                    </a:cubicBezTo>
                    <a:lnTo>
                      <a:pt x="423732" y="469353"/>
                    </a:lnTo>
                    <a:cubicBezTo>
                      <a:pt x="426413" y="478102"/>
                      <a:pt x="421051" y="487415"/>
                      <a:pt x="412020" y="489250"/>
                    </a:cubicBezTo>
                    <a:cubicBezTo>
                      <a:pt x="398191" y="492072"/>
                      <a:pt x="383374" y="493483"/>
                      <a:pt x="367146" y="493483"/>
                    </a:cubicBezTo>
                    <a:close/>
                  </a:path>
                </a:pathLst>
              </a:custGeom>
              <a:solidFill>
                <a:srgbClr val="646A71"/>
              </a:solidFill>
              <a:ln w="14111" cap="flat">
                <a:noFill/>
                <a:prstDash val="solid"/>
                <a:miter/>
              </a:ln>
            </p:spPr>
            <p:txBody>
              <a:bodyPr rtlCol="0" anchor="ctr"/>
              <a:lstStyle/>
              <a:p>
                <a:endParaRPr lang="fr-FR">
                  <a:latin typeface="Arial"/>
                  <a:cs typeface="Arial"/>
                </a:endParaRPr>
              </a:p>
            </p:txBody>
          </p:sp>
          <p:sp>
            <p:nvSpPr>
              <p:cNvPr id="29" name="Forme libre 28">
                <a:extLst>
                  <a:ext uri="{FF2B5EF4-FFF2-40B4-BE49-F238E27FC236}">
                    <a16:creationId xmlns:a16="http://schemas.microsoft.com/office/drawing/2014/main" id="{C175634F-4C10-B6CE-086F-8BAE0917A41D}"/>
                  </a:ext>
                </a:extLst>
              </p:cNvPr>
              <p:cNvSpPr/>
              <p:nvPr/>
            </p:nvSpPr>
            <p:spPr>
              <a:xfrm>
                <a:off x="1036911" y="2410604"/>
                <a:ext cx="31044" cy="70555"/>
              </a:xfrm>
              <a:custGeom>
                <a:avLst/>
                <a:gdLst>
                  <a:gd name="connsiteX0" fmla="*/ 15522 w 31044"/>
                  <a:gd name="connsiteY0" fmla="*/ 70556 h 70555"/>
                  <a:gd name="connsiteX1" fmla="*/ 0 w 31044"/>
                  <a:gd name="connsiteY1" fmla="*/ 55033 h 70555"/>
                  <a:gd name="connsiteX2" fmla="*/ 0 w 31044"/>
                  <a:gd name="connsiteY2" fmla="*/ 15522 h 70555"/>
                  <a:gd name="connsiteX3" fmla="*/ 15522 w 31044"/>
                  <a:gd name="connsiteY3" fmla="*/ 0 h 70555"/>
                  <a:gd name="connsiteX4" fmla="*/ 31044 w 31044"/>
                  <a:gd name="connsiteY4" fmla="*/ 15522 h 70555"/>
                  <a:gd name="connsiteX5" fmla="*/ 31044 w 31044"/>
                  <a:gd name="connsiteY5" fmla="*/ 55033 h 70555"/>
                  <a:gd name="connsiteX6" fmla="*/ 15522 w 31044"/>
                  <a:gd name="connsiteY6" fmla="*/ 70556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4" h="70555">
                    <a:moveTo>
                      <a:pt x="15522" y="70556"/>
                    </a:moveTo>
                    <a:cubicBezTo>
                      <a:pt x="6914" y="70556"/>
                      <a:pt x="0" y="63641"/>
                      <a:pt x="0" y="55033"/>
                    </a:cubicBezTo>
                    <a:lnTo>
                      <a:pt x="0" y="15522"/>
                    </a:lnTo>
                    <a:cubicBezTo>
                      <a:pt x="0" y="6914"/>
                      <a:pt x="6914" y="0"/>
                      <a:pt x="15522" y="0"/>
                    </a:cubicBezTo>
                    <a:cubicBezTo>
                      <a:pt x="24130" y="0"/>
                      <a:pt x="31044" y="6914"/>
                      <a:pt x="31044" y="15522"/>
                    </a:cubicBezTo>
                    <a:lnTo>
                      <a:pt x="31044" y="55033"/>
                    </a:lnTo>
                    <a:cubicBezTo>
                      <a:pt x="31044" y="63641"/>
                      <a:pt x="24130" y="70556"/>
                      <a:pt x="15522" y="70556"/>
                    </a:cubicBez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30" name="Forme libre 29">
                <a:extLst>
                  <a:ext uri="{FF2B5EF4-FFF2-40B4-BE49-F238E27FC236}">
                    <a16:creationId xmlns:a16="http://schemas.microsoft.com/office/drawing/2014/main" id="{7878D8BB-2149-7170-ABD1-C9435F6CD189}"/>
                  </a:ext>
                </a:extLst>
              </p:cNvPr>
              <p:cNvSpPr/>
              <p:nvPr/>
            </p:nvSpPr>
            <p:spPr>
              <a:xfrm>
                <a:off x="1036911" y="2520389"/>
                <a:ext cx="31044" cy="70555"/>
              </a:xfrm>
              <a:custGeom>
                <a:avLst/>
                <a:gdLst>
                  <a:gd name="connsiteX0" fmla="*/ 15522 w 31044"/>
                  <a:gd name="connsiteY0" fmla="*/ 70556 h 70555"/>
                  <a:gd name="connsiteX1" fmla="*/ 0 w 31044"/>
                  <a:gd name="connsiteY1" fmla="*/ 55033 h 70555"/>
                  <a:gd name="connsiteX2" fmla="*/ 0 w 31044"/>
                  <a:gd name="connsiteY2" fmla="*/ 15522 h 70555"/>
                  <a:gd name="connsiteX3" fmla="*/ 15522 w 31044"/>
                  <a:gd name="connsiteY3" fmla="*/ 0 h 70555"/>
                  <a:gd name="connsiteX4" fmla="*/ 31044 w 31044"/>
                  <a:gd name="connsiteY4" fmla="*/ 15522 h 70555"/>
                  <a:gd name="connsiteX5" fmla="*/ 31044 w 31044"/>
                  <a:gd name="connsiteY5" fmla="*/ 55033 h 70555"/>
                  <a:gd name="connsiteX6" fmla="*/ 15522 w 31044"/>
                  <a:gd name="connsiteY6" fmla="*/ 70556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4" h="70555">
                    <a:moveTo>
                      <a:pt x="15522" y="70556"/>
                    </a:moveTo>
                    <a:cubicBezTo>
                      <a:pt x="6914" y="70556"/>
                      <a:pt x="0" y="63641"/>
                      <a:pt x="0" y="55033"/>
                    </a:cubicBezTo>
                    <a:lnTo>
                      <a:pt x="0" y="15522"/>
                    </a:lnTo>
                    <a:cubicBezTo>
                      <a:pt x="0" y="6914"/>
                      <a:pt x="6914" y="0"/>
                      <a:pt x="15522" y="0"/>
                    </a:cubicBezTo>
                    <a:cubicBezTo>
                      <a:pt x="24130" y="0"/>
                      <a:pt x="31044" y="6914"/>
                      <a:pt x="31044" y="15522"/>
                    </a:cubicBezTo>
                    <a:lnTo>
                      <a:pt x="31044" y="55033"/>
                    </a:lnTo>
                    <a:cubicBezTo>
                      <a:pt x="31044" y="63641"/>
                      <a:pt x="24130" y="70556"/>
                      <a:pt x="15522" y="70556"/>
                    </a:cubicBez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31" name="Forme libre 30">
                <a:extLst>
                  <a:ext uri="{FF2B5EF4-FFF2-40B4-BE49-F238E27FC236}">
                    <a16:creationId xmlns:a16="http://schemas.microsoft.com/office/drawing/2014/main" id="{04A5B692-E1C2-9CF0-593D-23495144290C}"/>
                  </a:ext>
                </a:extLst>
              </p:cNvPr>
              <p:cNvSpPr/>
              <p:nvPr/>
            </p:nvSpPr>
            <p:spPr>
              <a:xfrm>
                <a:off x="1072189" y="2485252"/>
                <a:ext cx="70555" cy="31044"/>
              </a:xfrm>
              <a:custGeom>
                <a:avLst/>
                <a:gdLst>
                  <a:gd name="connsiteX0" fmla="*/ 55033 w 70555"/>
                  <a:gd name="connsiteY0" fmla="*/ 31044 h 31044"/>
                  <a:gd name="connsiteX1" fmla="*/ 15522 w 70555"/>
                  <a:gd name="connsiteY1" fmla="*/ 31044 h 31044"/>
                  <a:gd name="connsiteX2" fmla="*/ 0 w 70555"/>
                  <a:gd name="connsiteY2" fmla="*/ 15522 h 31044"/>
                  <a:gd name="connsiteX3" fmla="*/ 15522 w 70555"/>
                  <a:gd name="connsiteY3" fmla="*/ 0 h 31044"/>
                  <a:gd name="connsiteX4" fmla="*/ 55033 w 70555"/>
                  <a:gd name="connsiteY4" fmla="*/ 0 h 31044"/>
                  <a:gd name="connsiteX5" fmla="*/ 70556 w 70555"/>
                  <a:gd name="connsiteY5" fmla="*/ 15522 h 31044"/>
                  <a:gd name="connsiteX6" fmla="*/ 55033 w 70555"/>
                  <a:gd name="connsiteY6" fmla="*/ 31044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55" h="31044">
                    <a:moveTo>
                      <a:pt x="55033" y="31044"/>
                    </a:moveTo>
                    <a:lnTo>
                      <a:pt x="15522" y="31044"/>
                    </a:lnTo>
                    <a:cubicBezTo>
                      <a:pt x="6914" y="31044"/>
                      <a:pt x="0" y="24130"/>
                      <a:pt x="0" y="15522"/>
                    </a:cubicBezTo>
                    <a:cubicBezTo>
                      <a:pt x="0" y="6914"/>
                      <a:pt x="6914" y="0"/>
                      <a:pt x="15522" y="0"/>
                    </a:cubicBezTo>
                    <a:lnTo>
                      <a:pt x="55033" y="0"/>
                    </a:lnTo>
                    <a:cubicBezTo>
                      <a:pt x="63641" y="0"/>
                      <a:pt x="70556" y="6914"/>
                      <a:pt x="70556" y="15522"/>
                    </a:cubicBezTo>
                    <a:cubicBezTo>
                      <a:pt x="70556" y="24130"/>
                      <a:pt x="63641" y="31044"/>
                      <a:pt x="55033" y="31044"/>
                    </a:cubicBez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32" name="Forme libre 31">
                <a:extLst>
                  <a:ext uri="{FF2B5EF4-FFF2-40B4-BE49-F238E27FC236}">
                    <a16:creationId xmlns:a16="http://schemas.microsoft.com/office/drawing/2014/main" id="{FE23CEF2-F97C-CC4F-5F08-B00353C6C69B}"/>
                  </a:ext>
                </a:extLst>
              </p:cNvPr>
              <p:cNvSpPr/>
              <p:nvPr/>
            </p:nvSpPr>
            <p:spPr>
              <a:xfrm>
                <a:off x="962263" y="2485252"/>
                <a:ext cx="70555" cy="31044"/>
              </a:xfrm>
              <a:custGeom>
                <a:avLst/>
                <a:gdLst>
                  <a:gd name="connsiteX0" fmla="*/ 55033 w 70555"/>
                  <a:gd name="connsiteY0" fmla="*/ 31044 h 31044"/>
                  <a:gd name="connsiteX1" fmla="*/ 15522 w 70555"/>
                  <a:gd name="connsiteY1" fmla="*/ 31044 h 31044"/>
                  <a:gd name="connsiteX2" fmla="*/ 0 w 70555"/>
                  <a:gd name="connsiteY2" fmla="*/ 15522 h 31044"/>
                  <a:gd name="connsiteX3" fmla="*/ 15522 w 70555"/>
                  <a:gd name="connsiteY3" fmla="*/ 0 h 31044"/>
                  <a:gd name="connsiteX4" fmla="*/ 55033 w 70555"/>
                  <a:gd name="connsiteY4" fmla="*/ 0 h 31044"/>
                  <a:gd name="connsiteX5" fmla="*/ 70556 w 70555"/>
                  <a:gd name="connsiteY5" fmla="*/ 15522 h 31044"/>
                  <a:gd name="connsiteX6" fmla="*/ 55033 w 70555"/>
                  <a:gd name="connsiteY6" fmla="*/ 31044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55" h="31044">
                    <a:moveTo>
                      <a:pt x="55033" y="31044"/>
                    </a:moveTo>
                    <a:lnTo>
                      <a:pt x="15522" y="31044"/>
                    </a:lnTo>
                    <a:cubicBezTo>
                      <a:pt x="6914" y="31044"/>
                      <a:pt x="0" y="24130"/>
                      <a:pt x="0" y="15522"/>
                    </a:cubicBezTo>
                    <a:cubicBezTo>
                      <a:pt x="0" y="6914"/>
                      <a:pt x="6914" y="0"/>
                      <a:pt x="15522" y="0"/>
                    </a:cubicBezTo>
                    <a:lnTo>
                      <a:pt x="55033" y="0"/>
                    </a:lnTo>
                    <a:cubicBezTo>
                      <a:pt x="63641" y="0"/>
                      <a:pt x="70556" y="6914"/>
                      <a:pt x="70556" y="15522"/>
                    </a:cubicBezTo>
                    <a:cubicBezTo>
                      <a:pt x="70556" y="24130"/>
                      <a:pt x="63641" y="31044"/>
                      <a:pt x="55033" y="31044"/>
                    </a:cubicBez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33" name="Forme libre 32">
                <a:extLst>
                  <a:ext uri="{FF2B5EF4-FFF2-40B4-BE49-F238E27FC236}">
                    <a16:creationId xmlns:a16="http://schemas.microsoft.com/office/drawing/2014/main" id="{11D72480-1882-2533-ADA7-E8DA2BD29698}"/>
                  </a:ext>
                </a:extLst>
              </p:cNvPr>
              <p:cNvSpPr/>
              <p:nvPr/>
            </p:nvSpPr>
            <p:spPr>
              <a:xfrm>
                <a:off x="1123130" y="2432882"/>
                <a:ext cx="273191" cy="273067"/>
              </a:xfrm>
              <a:custGeom>
                <a:avLst/>
                <a:gdLst>
                  <a:gd name="connsiteX0" fmla="*/ 100894 w 273191"/>
                  <a:gd name="connsiteY0" fmla="*/ 273068 h 273067"/>
                  <a:gd name="connsiteX1" fmla="*/ 89888 w 273191"/>
                  <a:gd name="connsiteY1" fmla="*/ 268552 h 273067"/>
                  <a:gd name="connsiteX2" fmla="*/ 4516 w 273191"/>
                  <a:gd name="connsiteY2" fmla="*/ 183180 h 273067"/>
                  <a:gd name="connsiteX3" fmla="*/ 0 w 273191"/>
                  <a:gd name="connsiteY3" fmla="*/ 172173 h 273067"/>
                  <a:gd name="connsiteX4" fmla="*/ 4516 w 273191"/>
                  <a:gd name="connsiteY4" fmla="*/ 161167 h 273067"/>
                  <a:gd name="connsiteX5" fmla="*/ 161290 w 273191"/>
                  <a:gd name="connsiteY5" fmla="*/ 4392 h 273067"/>
                  <a:gd name="connsiteX6" fmla="*/ 183303 w 273191"/>
                  <a:gd name="connsiteY6" fmla="*/ 4392 h 273067"/>
                  <a:gd name="connsiteX7" fmla="*/ 268676 w 273191"/>
                  <a:gd name="connsiteY7" fmla="*/ 89764 h 273067"/>
                  <a:gd name="connsiteX8" fmla="*/ 273191 w 273191"/>
                  <a:gd name="connsiteY8" fmla="*/ 100771 h 273067"/>
                  <a:gd name="connsiteX9" fmla="*/ 268676 w 273191"/>
                  <a:gd name="connsiteY9" fmla="*/ 111778 h 273067"/>
                  <a:gd name="connsiteX10" fmla="*/ 111901 w 273191"/>
                  <a:gd name="connsiteY10" fmla="*/ 268552 h 273067"/>
                  <a:gd name="connsiteX11" fmla="*/ 100894 w 273191"/>
                  <a:gd name="connsiteY11" fmla="*/ 273068 h 273067"/>
                  <a:gd name="connsiteX12" fmla="*/ 37394 w 273191"/>
                  <a:gd name="connsiteY12" fmla="*/ 172173 h 273067"/>
                  <a:gd name="connsiteX13" fmla="*/ 100894 w 273191"/>
                  <a:gd name="connsiteY13" fmla="*/ 235673 h 273067"/>
                  <a:gd name="connsiteX14" fmla="*/ 235656 w 273191"/>
                  <a:gd name="connsiteY14" fmla="*/ 100912 h 273067"/>
                  <a:gd name="connsiteX15" fmla="*/ 172156 w 273191"/>
                  <a:gd name="connsiteY15" fmla="*/ 37412 h 273067"/>
                  <a:gd name="connsiteX16" fmla="*/ 37394 w 273191"/>
                  <a:gd name="connsiteY16" fmla="*/ 172173 h 27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191" h="273067">
                    <a:moveTo>
                      <a:pt x="100894" y="273068"/>
                    </a:moveTo>
                    <a:cubicBezTo>
                      <a:pt x="96943" y="273068"/>
                      <a:pt x="92992" y="271516"/>
                      <a:pt x="89888" y="268552"/>
                    </a:cubicBezTo>
                    <a:lnTo>
                      <a:pt x="4516" y="183180"/>
                    </a:lnTo>
                    <a:cubicBezTo>
                      <a:pt x="1552" y="180217"/>
                      <a:pt x="0" y="176266"/>
                      <a:pt x="0" y="172173"/>
                    </a:cubicBezTo>
                    <a:cubicBezTo>
                      <a:pt x="0" y="168081"/>
                      <a:pt x="1693" y="164130"/>
                      <a:pt x="4516" y="161167"/>
                    </a:cubicBezTo>
                    <a:lnTo>
                      <a:pt x="161290" y="4392"/>
                    </a:lnTo>
                    <a:cubicBezTo>
                      <a:pt x="167076" y="-1393"/>
                      <a:pt x="177377" y="-1534"/>
                      <a:pt x="183303" y="4392"/>
                    </a:cubicBezTo>
                    <a:lnTo>
                      <a:pt x="268676" y="89764"/>
                    </a:lnTo>
                    <a:cubicBezTo>
                      <a:pt x="271639" y="92728"/>
                      <a:pt x="273191" y="96679"/>
                      <a:pt x="273191" y="100771"/>
                    </a:cubicBezTo>
                    <a:cubicBezTo>
                      <a:pt x="273191" y="104863"/>
                      <a:pt x="271498" y="108814"/>
                      <a:pt x="268676" y="111778"/>
                    </a:cubicBezTo>
                    <a:lnTo>
                      <a:pt x="111901" y="268552"/>
                    </a:lnTo>
                    <a:cubicBezTo>
                      <a:pt x="108938" y="271516"/>
                      <a:pt x="104846" y="273068"/>
                      <a:pt x="100894" y="273068"/>
                    </a:cubicBezTo>
                    <a:close/>
                    <a:moveTo>
                      <a:pt x="37394" y="172173"/>
                    </a:moveTo>
                    <a:lnTo>
                      <a:pt x="100894" y="235673"/>
                    </a:lnTo>
                    <a:lnTo>
                      <a:pt x="235656" y="100912"/>
                    </a:lnTo>
                    <a:lnTo>
                      <a:pt x="172156" y="37412"/>
                    </a:lnTo>
                    <a:lnTo>
                      <a:pt x="37394" y="172173"/>
                    </a:ln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34" name="Forme libre 33">
                <a:extLst>
                  <a:ext uri="{FF2B5EF4-FFF2-40B4-BE49-F238E27FC236}">
                    <a16:creationId xmlns:a16="http://schemas.microsoft.com/office/drawing/2014/main" id="{DD352D0B-872F-26FF-934D-A95CD112791E}"/>
                  </a:ext>
                </a:extLst>
              </p:cNvPr>
              <p:cNvSpPr/>
              <p:nvPr/>
            </p:nvSpPr>
            <p:spPr>
              <a:xfrm>
                <a:off x="1264488" y="2574416"/>
                <a:ext cx="249943" cy="249784"/>
              </a:xfrm>
              <a:custGeom>
                <a:avLst/>
                <a:gdLst>
                  <a:gd name="connsiteX0" fmla="*/ 202812 w 249943"/>
                  <a:gd name="connsiteY0" fmla="*/ 249643 h 249784"/>
                  <a:gd name="connsiteX1" fmla="*/ 169510 w 249943"/>
                  <a:gd name="connsiteY1" fmla="*/ 235814 h 249784"/>
                  <a:gd name="connsiteX2" fmla="*/ 4551 w 249943"/>
                  <a:gd name="connsiteY2" fmla="*/ 70856 h 249784"/>
                  <a:gd name="connsiteX3" fmla="*/ 4551 w 249943"/>
                  <a:gd name="connsiteY3" fmla="*/ 48983 h 249784"/>
                  <a:gd name="connsiteX4" fmla="*/ 49142 w 249943"/>
                  <a:gd name="connsiteY4" fmla="*/ 4392 h 249784"/>
                  <a:gd name="connsiteX5" fmla="*/ 71155 w 249943"/>
                  <a:gd name="connsiteY5" fmla="*/ 4392 h 249784"/>
                  <a:gd name="connsiteX6" fmla="*/ 236114 w 249943"/>
                  <a:gd name="connsiteY6" fmla="*/ 169351 h 249784"/>
                  <a:gd name="connsiteX7" fmla="*/ 249943 w 249943"/>
                  <a:gd name="connsiteY7" fmla="*/ 202653 h 249784"/>
                  <a:gd name="connsiteX8" fmla="*/ 236114 w 249943"/>
                  <a:gd name="connsiteY8" fmla="*/ 235956 h 249784"/>
                  <a:gd name="connsiteX9" fmla="*/ 202812 w 249943"/>
                  <a:gd name="connsiteY9" fmla="*/ 249784 h 249784"/>
                  <a:gd name="connsiteX10" fmla="*/ 37571 w 249943"/>
                  <a:gd name="connsiteY10" fmla="*/ 59849 h 249784"/>
                  <a:gd name="connsiteX11" fmla="*/ 191523 w 249943"/>
                  <a:gd name="connsiteY11" fmla="*/ 213801 h 249784"/>
                  <a:gd name="connsiteX12" fmla="*/ 214101 w 249943"/>
                  <a:gd name="connsiteY12" fmla="*/ 213801 h 249784"/>
                  <a:gd name="connsiteX13" fmla="*/ 214101 w 249943"/>
                  <a:gd name="connsiteY13" fmla="*/ 213801 h 249784"/>
                  <a:gd name="connsiteX14" fmla="*/ 218758 w 249943"/>
                  <a:gd name="connsiteY14" fmla="*/ 202512 h 249784"/>
                  <a:gd name="connsiteX15" fmla="*/ 214101 w 249943"/>
                  <a:gd name="connsiteY15" fmla="*/ 191223 h 249784"/>
                  <a:gd name="connsiteX16" fmla="*/ 60149 w 249943"/>
                  <a:gd name="connsiteY16" fmla="*/ 37271 h 249784"/>
                  <a:gd name="connsiteX17" fmla="*/ 37571 w 249943"/>
                  <a:gd name="connsiteY17" fmla="*/ 59849 h 24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9943" h="249784">
                    <a:moveTo>
                      <a:pt x="202812" y="249643"/>
                    </a:moveTo>
                    <a:cubicBezTo>
                      <a:pt x="190253" y="249643"/>
                      <a:pt x="178400" y="244704"/>
                      <a:pt x="169510" y="235814"/>
                    </a:cubicBezTo>
                    <a:lnTo>
                      <a:pt x="4551" y="70856"/>
                    </a:lnTo>
                    <a:cubicBezTo>
                      <a:pt x="-1517" y="64788"/>
                      <a:pt x="-1517" y="54910"/>
                      <a:pt x="4551" y="48983"/>
                    </a:cubicBezTo>
                    <a:lnTo>
                      <a:pt x="49142" y="4392"/>
                    </a:lnTo>
                    <a:cubicBezTo>
                      <a:pt x="54928" y="-1393"/>
                      <a:pt x="65229" y="-1534"/>
                      <a:pt x="71155" y="4392"/>
                    </a:cubicBezTo>
                    <a:lnTo>
                      <a:pt x="236114" y="169351"/>
                    </a:lnTo>
                    <a:cubicBezTo>
                      <a:pt x="245004" y="178241"/>
                      <a:pt x="249943" y="190094"/>
                      <a:pt x="249943" y="202653"/>
                    </a:cubicBezTo>
                    <a:cubicBezTo>
                      <a:pt x="249943" y="215212"/>
                      <a:pt x="245004" y="227066"/>
                      <a:pt x="236114" y="235956"/>
                    </a:cubicBezTo>
                    <a:cubicBezTo>
                      <a:pt x="227224" y="244846"/>
                      <a:pt x="215371" y="249784"/>
                      <a:pt x="202812" y="249784"/>
                    </a:cubicBezTo>
                    <a:close/>
                    <a:moveTo>
                      <a:pt x="37571" y="59849"/>
                    </a:moveTo>
                    <a:lnTo>
                      <a:pt x="191523" y="213801"/>
                    </a:lnTo>
                    <a:cubicBezTo>
                      <a:pt x="197591" y="219869"/>
                      <a:pt x="208174" y="219869"/>
                      <a:pt x="214101" y="213801"/>
                    </a:cubicBezTo>
                    <a:lnTo>
                      <a:pt x="214101" y="213801"/>
                    </a:lnTo>
                    <a:cubicBezTo>
                      <a:pt x="217064" y="210838"/>
                      <a:pt x="218758" y="206746"/>
                      <a:pt x="218758" y="202512"/>
                    </a:cubicBezTo>
                    <a:cubicBezTo>
                      <a:pt x="218758" y="198279"/>
                      <a:pt x="217064" y="194187"/>
                      <a:pt x="214101" y="191223"/>
                    </a:cubicBezTo>
                    <a:lnTo>
                      <a:pt x="60149" y="37271"/>
                    </a:lnTo>
                    <a:lnTo>
                      <a:pt x="37571" y="59849"/>
                    </a:lnTo>
                    <a:close/>
                  </a:path>
                </a:pathLst>
              </a:custGeom>
              <a:solidFill>
                <a:schemeClr val="accent2"/>
              </a:solidFill>
              <a:ln w="14111" cap="flat">
                <a:noFill/>
                <a:prstDash val="solid"/>
                <a:miter/>
              </a:ln>
            </p:spPr>
            <p:txBody>
              <a:bodyPr rtlCol="0" anchor="ctr"/>
              <a:lstStyle/>
              <a:p>
                <a:endParaRPr lang="fr-FR">
                  <a:latin typeface="Arial"/>
                  <a:cs typeface="Arial"/>
                </a:endParaRPr>
              </a:p>
            </p:txBody>
          </p:sp>
        </p:grpSp>
        <p:sp>
          <p:nvSpPr>
            <p:cNvPr id="35" name="Forme libre 34">
              <a:extLst>
                <a:ext uri="{FF2B5EF4-FFF2-40B4-BE49-F238E27FC236}">
                  <a16:creationId xmlns:a16="http://schemas.microsoft.com/office/drawing/2014/main" id="{29F33C8E-DB7C-F16D-8423-3C39D7AB085B}"/>
                </a:ext>
              </a:extLst>
            </p:cNvPr>
            <p:cNvSpPr/>
            <p:nvPr/>
          </p:nvSpPr>
          <p:spPr>
            <a:xfrm>
              <a:off x="817907" y="2173538"/>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noFill/>
            <a:ln w="14111" cap="flat">
              <a:noFill/>
              <a:prstDash val="solid"/>
              <a:miter/>
            </a:ln>
          </p:spPr>
          <p:txBody>
            <a:bodyPr rtlCol="0" anchor="ctr"/>
            <a:lstStyle/>
            <a:p>
              <a:endParaRPr lang="fr-FR">
                <a:latin typeface="Arial"/>
                <a:cs typeface="Arial"/>
              </a:endParaRPr>
            </a:p>
          </p:txBody>
        </p:sp>
      </p:grpSp>
      <p:grpSp>
        <p:nvGrpSpPr>
          <p:cNvPr id="37" name="Graphique 19">
            <a:extLst>
              <a:ext uri="{FF2B5EF4-FFF2-40B4-BE49-F238E27FC236}">
                <a16:creationId xmlns:a16="http://schemas.microsoft.com/office/drawing/2014/main" id="{15759255-56C0-0586-6C73-4B97455DDC90}"/>
              </a:ext>
            </a:extLst>
          </p:cNvPr>
          <p:cNvGrpSpPr/>
          <p:nvPr/>
        </p:nvGrpSpPr>
        <p:grpSpPr>
          <a:xfrm>
            <a:off x="4242805" y="2046070"/>
            <a:ext cx="480333" cy="496993"/>
            <a:chOff x="3264337" y="2306041"/>
            <a:chExt cx="480333" cy="496993"/>
          </a:xfrm>
        </p:grpSpPr>
        <p:sp>
          <p:nvSpPr>
            <p:cNvPr id="38" name="Forme libre 37">
              <a:extLst>
                <a:ext uri="{FF2B5EF4-FFF2-40B4-BE49-F238E27FC236}">
                  <a16:creationId xmlns:a16="http://schemas.microsoft.com/office/drawing/2014/main" id="{3950135F-6EE9-0FE6-71FF-F8A62869E2D5}"/>
                </a:ext>
              </a:extLst>
            </p:cNvPr>
            <p:cNvSpPr/>
            <p:nvPr/>
          </p:nvSpPr>
          <p:spPr>
            <a:xfrm>
              <a:off x="3343136" y="2542611"/>
              <a:ext cx="401534" cy="224581"/>
            </a:xfrm>
            <a:custGeom>
              <a:avLst/>
              <a:gdLst>
                <a:gd name="connsiteX0" fmla="*/ 387282 w 401534"/>
                <a:gd name="connsiteY0" fmla="*/ 224581 h 224581"/>
                <a:gd name="connsiteX1" fmla="*/ 387282 w 401534"/>
                <a:gd name="connsiteY1" fmla="*/ 224581 h 224581"/>
                <a:gd name="connsiteX2" fmla="*/ 140338 w 401534"/>
                <a:gd name="connsiteY2" fmla="*/ 153743 h 224581"/>
                <a:gd name="connsiteX3" fmla="*/ 2190 w 401534"/>
                <a:gd name="connsiteY3" fmla="*/ 21946 h 224581"/>
                <a:gd name="connsiteX4" fmla="*/ 6706 w 401534"/>
                <a:gd name="connsiteY4" fmla="*/ 2190 h 224581"/>
                <a:gd name="connsiteX5" fmla="*/ 26461 w 401534"/>
                <a:gd name="connsiteY5" fmla="*/ 6706 h 224581"/>
                <a:gd name="connsiteX6" fmla="*/ 387282 w 401534"/>
                <a:gd name="connsiteY6" fmla="*/ 195794 h 224581"/>
                <a:gd name="connsiteX7" fmla="*/ 401534 w 401534"/>
                <a:gd name="connsiteY7" fmla="*/ 210188 h 224581"/>
                <a:gd name="connsiteX8" fmla="*/ 387141 w 401534"/>
                <a:gd name="connsiteY8" fmla="*/ 224440 h 22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534" h="224581">
                  <a:moveTo>
                    <a:pt x="387282" y="224581"/>
                  </a:moveTo>
                  <a:lnTo>
                    <a:pt x="387282" y="224581"/>
                  </a:lnTo>
                  <a:cubicBezTo>
                    <a:pt x="283424" y="224017"/>
                    <a:pt x="201580" y="192126"/>
                    <a:pt x="140338" y="153743"/>
                  </a:cubicBezTo>
                  <a:cubicBezTo>
                    <a:pt x="50168" y="97299"/>
                    <a:pt x="5294" y="26884"/>
                    <a:pt x="2190" y="21946"/>
                  </a:cubicBezTo>
                  <a:cubicBezTo>
                    <a:pt x="-2043" y="15172"/>
                    <a:pt x="73" y="6423"/>
                    <a:pt x="6706" y="2190"/>
                  </a:cubicBezTo>
                  <a:cubicBezTo>
                    <a:pt x="13479" y="-2043"/>
                    <a:pt x="22228" y="73"/>
                    <a:pt x="26461" y="6706"/>
                  </a:cubicBezTo>
                  <a:cubicBezTo>
                    <a:pt x="27590" y="8540"/>
                    <a:pt x="146688" y="194383"/>
                    <a:pt x="387282" y="195794"/>
                  </a:cubicBezTo>
                  <a:cubicBezTo>
                    <a:pt x="395185" y="195794"/>
                    <a:pt x="401534" y="202286"/>
                    <a:pt x="401534" y="210188"/>
                  </a:cubicBezTo>
                  <a:cubicBezTo>
                    <a:pt x="401534" y="218090"/>
                    <a:pt x="395043" y="224440"/>
                    <a:pt x="387141" y="224440"/>
                  </a:cubicBez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39" name="Forme libre 38">
              <a:extLst>
                <a:ext uri="{FF2B5EF4-FFF2-40B4-BE49-F238E27FC236}">
                  <a16:creationId xmlns:a16="http://schemas.microsoft.com/office/drawing/2014/main" id="{1AA78282-479E-C4B6-9C4A-9673789C9627}"/>
                </a:ext>
              </a:extLst>
            </p:cNvPr>
            <p:cNvSpPr/>
            <p:nvPr/>
          </p:nvSpPr>
          <p:spPr>
            <a:xfrm>
              <a:off x="3264337" y="2306041"/>
              <a:ext cx="353898" cy="496993"/>
            </a:xfrm>
            <a:custGeom>
              <a:avLst/>
              <a:gdLst>
                <a:gd name="connsiteX0" fmla="*/ 327228 w 353898"/>
                <a:gd name="connsiteY0" fmla="*/ 449580 h 496993"/>
                <a:gd name="connsiteX1" fmla="*/ 259213 w 353898"/>
                <a:gd name="connsiteY1" fmla="*/ 469477 h 496993"/>
                <a:gd name="connsiteX2" fmla="*/ 174828 w 353898"/>
                <a:gd name="connsiteY2" fmla="*/ 433917 h 496993"/>
                <a:gd name="connsiteX3" fmla="*/ 191338 w 353898"/>
                <a:gd name="connsiteY3" fmla="*/ 429966 h 496993"/>
                <a:gd name="connsiteX4" fmla="*/ 201216 w 353898"/>
                <a:gd name="connsiteY4" fmla="*/ 418394 h 496993"/>
                <a:gd name="connsiteX5" fmla="*/ 196700 w 353898"/>
                <a:gd name="connsiteY5" fmla="*/ 407388 h 496993"/>
                <a:gd name="connsiteX6" fmla="*/ 183013 w 353898"/>
                <a:gd name="connsiteY6" fmla="*/ 405412 h 496993"/>
                <a:gd name="connsiteX7" fmla="*/ 144066 w 353898"/>
                <a:gd name="connsiteY7" fmla="*/ 409646 h 496993"/>
                <a:gd name="connsiteX8" fmla="*/ 138139 w 353898"/>
                <a:gd name="connsiteY8" fmla="*/ 407670 h 496993"/>
                <a:gd name="connsiteX9" fmla="*/ 57847 w 353898"/>
                <a:gd name="connsiteY9" fmla="*/ 305364 h 496993"/>
                <a:gd name="connsiteX10" fmla="*/ 55872 w 353898"/>
                <a:gd name="connsiteY10" fmla="*/ 301272 h 496993"/>
                <a:gd name="connsiteX11" fmla="*/ 60952 w 353898"/>
                <a:gd name="connsiteY11" fmla="*/ 302542 h 496993"/>
                <a:gd name="connsiteX12" fmla="*/ 79578 w 353898"/>
                <a:gd name="connsiteY12" fmla="*/ 306634 h 496993"/>
                <a:gd name="connsiteX13" fmla="*/ 89033 w 353898"/>
                <a:gd name="connsiteY13" fmla="*/ 304377 h 496993"/>
                <a:gd name="connsiteX14" fmla="*/ 94254 w 353898"/>
                <a:gd name="connsiteY14" fmla="*/ 295769 h 496993"/>
                <a:gd name="connsiteX15" fmla="*/ 83670 w 353898"/>
                <a:gd name="connsiteY15" fmla="*/ 281234 h 496993"/>
                <a:gd name="connsiteX16" fmla="*/ 80566 w 353898"/>
                <a:gd name="connsiteY16" fmla="*/ 280529 h 496993"/>
                <a:gd name="connsiteX17" fmla="*/ 45994 w 353898"/>
                <a:gd name="connsiteY17" fmla="*/ 269240 h 496993"/>
                <a:gd name="connsiteX18" fmla="*/ 40773 w 353898"/>
                <a:gd name="connsiteY18" fmla="*/ 262890 h 496993"/>
                <a:gd name="connsiteX19" fmla="*/ 39220 w 353898"/>
                <a:gd name="connsiteY19" fmla="*/ 79587 h 496993"/>
                <a:gd name="connsiteX20" fmla="*/ 47123 w 353898"/>
                <a:gd name="connsiteY20" fmla="*/ 56444 h 496993"/>
                <a:gd name="connsiteX21" fmla="*/ 47828 w 353898"/>
                <a:gd name="connsiteY21" fmla="*/ 54751 h 496993"/>
                <a:gd name="connsiteX22" fmla="*/ 95383 w 353898"/>
                <a:gd name="connsiteY22" fmla="*/ 162278 h 496993"/>
                <a:gd name="connsiteX23" fmla="*/ 114292 w 353898"/>
                <a:gd name="connsiteY23" fmla="*/ 167499 h 496993"/>
                <a:gd name="connsiteX24" fmla="*/ 119795 w 353898"/>
                <a:gd name="connsiteY24" fmla="*/ 159597 h 496993"/>
                <a:gd name="connsiteX25" fmla="*/ 116973 w 353898"/>
                <a:gd name="connsiteY25" fmla="*/ 148026 h 496993"/>
                <a:gd name="connsiteX26" fmla="*/ 66314 w 353898"/>
                <a:gd name="connsiteY26" fmla="*/ 13829 h 496993"/>
                <a:gd name="connsiteX27" fmla="*/ 57000 w 353898"/>
                <a:gd name="connsiteY27" fmla="*/ 282 h 496993"/>
                <a:gd name="connsiteX28" fmla="*/ 48252 w 353898"/>
                <a:gd name="connsiteY28" fmla="*/ 0 h 496993"/>
                <a:gd name="connsiteX29" fmla="*/ 47264 w 353898"/>
                <a:gd name="connsiteY29" fmla="*/ 1129 h 496993"/>
                <a:gd name="connsiteX30" fmla="*/ 45288 w 353898"/>
                <a:gd name="connsiteY30" fmla="*/ 3246 h 496993"/>
                <a:gd name="connsiteX31" fmla="*/ 40490 w 353898"/>
                <a:gd name="connsiteY31" fmla="*/ 9172 h 496993"/>
                <a:gd name="connsiteX32" fmla="*/ 7612 w 353898"/>
                <a:gd name="connsiteY32" fmla="*/ 240453 h 496993"/>
                <a:gd name="connsiteX33" fmla="*/ 246654 w 353898"/>
                <a:gd name="connsiteY33" fmla="*/ 493466 h 496993"/>
                <a:gd name="connsiteX34" fmla="*/ 273324 w 353898"/>
                <a:gd name="connsiteY34" fmla="*/ 496993 h 496993"/>
                <a:gd name="connsiteX35" fmla="*/ 353898 w 353898"/>
                <a:gd name="connsiteY35" fmla="*/ 458047 h 496993"/>
                <a:gd name="connsiteX36" fmla="*/ 326946 w 353898"/>
                <a:gd name="connsiteY36" fmla="*/ 449580 h 49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3898" h="496993">
                  <a:moveTo>
                    <a:pt x="327228" y="449580"/>
                  </a:moveTo>
                  <a:cubicBezTo>
                    <a:pt x="310154" y="466372"/>
                    <a:pt x="283060" y="474980"/>
                    <a:pt x="259213" y="469477"/>
                  </a:cubicBezTo>
                  <a:cubicBezTo>
                    <a:pt x="230567" y="462844"/>
                    <a:pt x="202768" y="451132"/>
                    <a:pt x="174828" y="433917"/>
                  </a:cubicBezTo>
                  <a:cubicBezTo>
                    <a:pt x="180473" y="432647"/>
                    <a:pt x="185976" y="431377"/>
                    <a:pt x="191338" y="429966"/>
                  </a:cubicBezTo>
                  <a:cubicBezTo>
                    <a:pt x="197124" y="428554"/>
                    <a:pt x="200652" y="424321"/>
                    <a:pt x="201216" y="418394"/>
                  </a:cubicBezTo>
                  <a:cubicBezTo>
                    <a:pt x="201639" y="413879"/>
                    <a:pt x="199946" y="409928"/>
                    <a:pt x="196700" y="407388"/>
                  </a:cubicBezTo>
                  <a:cubicBezTo>
                    <a:pt x="193173" y="404566"/>
                    <a:pt x="188234" y="403719"/>
                    <a:pt x="183013" y="405412"/>
                  </a:cubicBezTo>
                  <a:cubicBezTo>
                    <a:pt x="170595" y="409222"/>
                    <a:pt x="157330" y="410633"/>
                    <a:pt x="144066" y="409646"/>
                  </a:cubicBezTo>
                  <a:cubicBezTo>
                    <a:pt x="141667" y="409504"/>
                    <a:pt x="139409" y="408658"/>
                    <a:pt x="138139" y="407670"/>
                  </a:cubicBezTo>
                  <a:cubicBezTo>
                    <a:pt x="104273" y="379730"/>
                    <a:pt x="77320" y="345299"/>
                    <a:pt x="57847" y="305364"/>
                  </a:cubicBezTo>
                  <a:cubicBezTo>
                    <a:pt x="57142" y="304094"/>
                    <a:pt x="56577" y="302683"/>
                    <a:pt x="55872" y="301272"/>
                  </a:cubicBezTo>
                  <a:lnTo>
                    <a:pt x="60952" y="302542"/>
                  </a:lnTo>
                  <a:cubicBezTo>
                    <a:pt x="67019" y="303953"/>
                    <a:pt x="73369" y="305506"/>
                    <a:pt x="79578" y="306634"/>
                  </a:cubicBezTo>
                  <a:cubicBezTo>
                    <a:pt x="82965" y="307199"/>
                    <a:pt x="86352" y="306493"/>
                    <a:pt x="89033" y="304377"/>
                  </a:cubicBezTo>
                  <a:cubicBezTo>
                    <a:pt x="91855" y="302260"/>
                    <a:pt x="93830" y="299156"/>
                    <a:pt x="94254" y="295769"/>
                  </a:cubicBezTo>
                  <a:cubicBezTo>
                    <a:pt x="95242" y="288996"/>
                    <a:pt x="90867" y="282928"/>
                    <a:pt x="83670" y="281234"/>
                  </a:cubicBezTo>
                  <a:cubicBezTo>
                    <a:pt x="82683" y="280952"/>
                    <a:pt x="81554" y="280811"/>
                    <a:pt x="80566" y="280529"/>
                  </a:cubicBezTo>
                  <a:cubicBezTo>
                    <a:pt x="69136" y="278977"/>
                    <a:pt x="57847" y="275308"/>
                    <a:pt x="45994" y="269240"/>
                  </a:cubicBezTo>
                  <a:cubicBezTo>
                    <a:pt x="43172" y="267829"/>
                    <a:pt x="41760" y="265994"/>
                    <a:pt x="40773" y="262890"/>
                  </a:cubicBezTo>
                  <a:cubicBezTo>
                    <a:pt x="22005" y="201789"/>
                    <a:pt x="21440" y="140123"/>
                    <a:pt x="39220" y="79587"/>
                  </a:cubicBezTo>
                  <a:cubicBezTo>
                    <a:pt x="41478" y="71826"/>
                    <a:pt x="44300" y="63923"/>
                    <a:pt x="47123" y="56444"/>
                  </a:cubicBezTo>
                  <a:cubicBezTo>
                    <a:pt x="47405" y="55880"/>
                    <a:pt x="47546" y="55316"/>
                    <a:pt x="47828" y="54751"/>
                  </a:cubicBezTo>
                  <a:cubicBezTo>
                    <a:pt x="57706" y="93416"/>
                    <a:pt x="73652" y="129540"/>
                    <a:pt x="95383" y="162278"/>
                  </a:cubicBezTo>
                  <a:cubicBezTo>
                    <a:pt x="100322" y="169757"/>
                    <a:pt x="107800" y="171732"/>
                    <a:pt x="114292" y="167499"/>
                  </a:cubicBezTo>
                  <a:cubicBezTo>
                    <a:pt x="117255" y="165523"/>
                    <a:pt x="119230" y="162842"/>
                    <a:pt x="119795" y="159597"/>
                  </a:cubicBezTo>
                  <a:cubicBezTo>
                    <a:pt x="120500" y="155928"/>
                    <a:pt x="119654" y="151977"/>
                    <a:pt x="116973" y="148026"/>
                  </a:cubicBezTo>
                  <a:cubicBezTo>
                    <a:pt x="89738" y="106962"/>
                    <a:pt x="72805" y="61807"/>
                    <a:pt x="66314" y="13829"/>
                  </a:cubicBezTo>
                  <a:cubicBezTo>
                    <a:pt x="65467" y="7197"/>
                    <a:pt x="62363" y="2681"/>
                    <a:pt x="57000" y="282"/>
                  </a:cubicBezTo>
                  <a:lnTo>
                    <a:pt x="48252" y="0"/>
                  </a:lnTo>
                  <a:lnTo>
                    <a:pt x="47264" y="1129"/>
                  </a:lnTo>
                  <a:cubicBezTo>
                    <a:pt x="46558" y="1834"/>
                    <a:pt x="45994" y="2540"/>
                    <a:pt x="45288" y="3246"/>
                  </a:cubicBezTo>
                  <a:cubicBezTo>
                    <a:pt x="43595" y="4939"/>
                    <a:pt x="41760" y="6773"/>
                    <a:pt x="40490" y="9172"/>
                  </a:cubicBezTo>
                  <a:cubicBezTo>
                    <a:pt x="1826" y="81844"/>
                    <a:pt x="-9181" y="159738"/>
                    <a:pt x="7612" y="240453"/>
                  </a:cubicBezTo>
                  <a:cubicBezTo>
                    <a:pt x="32870" y="361386"/>
                    <a:pt x="126709" y="460728"/>
                    <a:pt x="246654" y="493466"/>
                  </a:cubicBezTo>
                  <a:cubicBezTo>
                    <a:pt x="255403" y="495864"/>
                    <a:pt x="264434" y="496993"/>
                    <a:pt x="273324" y="496993"/>
                  </a:cubicBezTo>
                  <a:cubicBezTo>
                    <a:pt x="304509" y="496993"/>
                    <a:pt x="334425" y="482741"/>
                    <a:pt x="353898" y="458047"/>
                  </a:cubicBezTo>
                  <a:cubicBezTo>
                    <a:pt x="344585" y="455507"/>
                    <a:pt x="335695" y="452684"/>
                    <a:pt x="326946" y="449580"/>
                  </a:cubicBezTo>
                  <a:close/>
                </a:path>
              </a:pathLst>
            </a:custGeom>
            <a:solidFill>
              <a:srgbClr val="646A71"/>
            </a:solidFill>
            <a:ln w="14111" cap="flat">
              <a:noFill/>
              <a:prstDash val="solid"/>
              <a:miter/>
            </a:ln>
          </p:spPr>
          <p:txBody>
            <a:bodyPr rtlCol="0" anchor="ctr"/>
            <a:lstStyle/>
            <a:p>
              <a:endParaRPr lang="fr-FR">
                <a:latin typeface="Arial"/>
                <a:cs typeface="Arial"/>
              </a:endParaRPr>
            </a:p>
          </p:txBody>
        </p:sp>
        <p:sp>
          <p:nvSpPr>
            <p:cNvPr id="40" name="Forme libre 39">
              <a:extLst>
                <a:ext uri="{FF2B5EF4-FFF2-40B4-BE49-F238E27FC236}">
                  <a16:creationId xmlns:a16="http://schemas.microsoft.com/office/drawing/2014/main" id="{A9772C2E-6D83-329C-E7BB-1D17EFEFB810}"/>
                </a:ext>
              </a:extLst>
            </p:cNvPr>
            <p:cNvSpPr/>
            <p:nvPr/>
          </p:nvSpPr>
          <p:spPr>
            <a:xfrm>
              <a:off x="3415133" y="2513264"/>
              <a:ext cx="228052" cy="203692"/>
            </a:xfrm>
            <a:custGeom>
              <a:avLst/>
              <a:gdLst>
                <a:gd name="connsiteX0" fmla="*/ 25443 w 228052"/>
                <a:gd name="connsiteY0" fmla="*/ 39015 h 203692"/>
                <a:gd name="connsiteX1" fmla="*/ 42658 w 228052"/>
                <a:gd name="connsiteY1" fmla="*/ 52139 h 203692"/>
                <a:gd name="connsiteX2" fmla="*/ 47174 w 228052"/>
                <a:gd name="connsiteY2" fmla="*/ 57219 h 203692"/>
                <a:gd name="connsiteX3" fmla="*/ 57475 w 228052"/>
                <a:gd name="connsiteY3" fmla="*/ 104773 h 203692"/>
                <a:gd name="connsiteX4" fmla="*/ 61567 w 228052"/>
                <a:gd name="connsiteY4" fmla="*/ 115921 h 203692"/>
                <a:gd name="connsiteX5" fmla="*/ 70316 w 228052"/>
                <a:gd name="connsiteY5" fmla="*/ 119308 h 203692"/>
                <a:gd name="connsiteX6" fmla="*/ 70598 w 228052"/>
                <a:gd name="connsiteY6" fmla="*/ 119308 h 203692"/>
                <a:gd name="connsiteX7" fmla="*/ 83439 w 228052"/>
                <a:gd name="connsiteY7" fmla="*/ 104914 h 203692"/>
                <a:gd name="connsiteX8" fmla="*/ 82310 w 228052"/>
                <a:gd name="connsiteY8" fmla="*/ 85441 h 203692"/>
                <a:gd name="connsiteX9" fmla="*/ 80335 w 228052"/>
                <a:gd name="connsiteY9" fmla="*/ 73588 h 203692"/>
                <a:gd name="connsiteX10" fmla="*/ 84850 w 228052"/>
                <a:gd name="connsiteY10" fmla="*/ 75704 h 203692"/>
                <a:gd name="connsiteX11" fmla="*/ 109122 w 228052"/>
                <a:gd name="connsiteY11" fmla="*/ 85300 h 203692"/>
                <a:gd name="connsiteX12" fmla="*/ 130429 w 228052"/>
                <a:gd name="connsiteY12" fmla="*/ 107454 h 203692"/>
                <a:gd name="connsiteX13" fmla="*/ 132687 w 228052"/>
                <a:gd name="connsiteY13" fmla="*/ 117897 h 203692"/>
                <a:gd name="connsiteX14" fmla="*/ 137203 w 228052"/>
                <a:gd name="connsiteY14" fmla="*/ 140615 h 203692"/>
                <a:gd name="connsiteX15" fmla="*/ 150890 w 228052"/>
                <a:gd name="connsiteY15" fmla="*/ 152892 h 203692"/>
                <a:gd name="connsiteX16" fmla="*/ 163308 w 228052"/>
                <a:gd name="connsiteY16" fmla="*/ 139628 h 203692"/>
                <a:gd name="connsiteX17" fmla="*/ 162744 w 228052"/>
                <a:gd name="connsiteY17" fmla="*/ 132290 h 203692"/>
                <a:gd name="connsiteX18" fmla="*/ 157240 w 228052"/>
                <a:gd name="connsiteY18" fmla="*/ 105620 h 203692"/>
                <a:gd name="connsiteX19" fmla="*/ 156676 w 228052"/>
                <a:gd name="connsiteY19" fmla="*/ 102939 h 203692"/>
                <a:gd name="connsiteX20" fmla="*/ 195058 w 228052"/>
                <a:gd name="connsiteY20" fmla="*/ 144567 h 203692"/>
                <a:gd name="connsiteX21" fmla="*/ 200138 w 228052"/>
                <a:gd name="connsiteY21" fmla="*/ 197342 h 203692"/>
                <a:gd name="connsiteX22" fmla="*/ 225397 w 228052"/>
                <a:gd name="connsiteY22" fmla="*/ 203692 h 203692"/>
                <a:gd name="connsiteX23" fmla="*/ 214390 w 228052"/>
                <a:gd name="connsiteY23" fmla="*/ 124952 h 203692"/>
                <a:gd name="connsiteX24" fmla="*/ 146939 w 228052"/>
                <a:gd name="connsiteY24" fmla="*/ 70765 h 203692"/>
                <a:gd name="connsiteX25" fmla="*/ 22762 w 228052"/>
                <a:gd name="connsiteY25" fmla="*/ 4161 h 203692"/>
                <a:gd name="connsiteX26" fmla="*/ 11755 w 228052"/>
                <a:gd name="connsiteY26" fmla="*/ 69 h 203692"/>
                <a:gd name="connsiteX27" fmla="*/ 3147 w 228052"/>
                <a:gd name="connsiteY27" fmla="*/ 4725 h 203692"/>
                <a:gd name="connsiteX28" fmla="*/ 43 w 228052"/>
                <a:gd name="connsiteY28" fmla="*/ 14180 h 203692"/>
                <a:gd name="connsiteX29" fmla="*/ 6110 w 228052"/>
                <a:gd name="connsiteY29" fmla="*/ 24199 h 203692"/>
                <a:gd name="connsiteX30" fmla="*/ 25443 w 228052"/>
                <a:gd name="connsiteY30" fmla="*/ 38874 h 20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8052" h="203692">
                  <a:moveTo>
                    <a:pt x="25443" y="39015"/>
                  </a:moveTo>
                  <a:cubicBezTo>
                    <a:pt x="31228" y="43390"/>
                    <a:pt x="37014" y="47764"/>
                    <a:pt x="42658" y="52139"/>
                  </a:cubicBezTo>
                  <a:cubicBezTo>
                    <a:pt x="44775" y="53691"/>
                    <a:pt x="46327" y="55525"/>
                    <a:pt x="47174" y="57219"/>
                  </a:cubicBezTo>
                  <a:cubicBezTo>
                    <a:pt x="54088" y="71612"/>
                    <a:pt x="57475" y="87275"/>
                    <a:pt x="57475" y="104773"/>
                  </a:cubicBezTo>
                  <a:cubicBezTo>
                    <a:pt x="57475" y="109430"/>
                    <a:pt x="58886" y="113381"/>
                    <a:pt x="61567" y="115921"/>
                  </a:cubicBezTo>
                  <a:cubicBezTo>
                    <a:pt x="63825" y="118179"/>
                    <a:pt x="66929" y="119308"/>
                    <a:pt x="70316" y="119308"/>
                  </a:cubicBezTo>
                  <a:lnTo>
                    <a:pt x="70598" y="119308"/>
                  </a:lnTo>
                  <a:cubicBezTo>
                    <a:pt x="78218" y="119308"/>
                    <a:pt x="83580" y="113240"/>
                    <a:pt x="83439" y="104914"/>
                  </a:cubicBezTo>
                  <a:cubicBezTo>
                    <a:pt x="83439" y="98282"/>
                    <a:pt x="83016" y="91650"/>
                    <a:pt x="82310" y="85441"/>
                  </a:cubicBezTo>
                  <a:cubicBezTo>
                    <a:pt x="81887" y="81490"/>
                    <a:pt x="81040" y="77539"/>
                    <a:pt x="80335" y="73588"/>
                  </a:cubicBezTo>
                  <a:cubicBezTo>
                    <a:pt x="81887" y="74293"/>
                    <a:pt x="83298" y="74999"/>
                    <a:pt x="84850" y="75704"/>
                  </a:cubicBezTo>
                  <a:cubicBezTo>
                    <a:pt x="92612" y="79373"/>
                    <a:pt x="100655" y="83183"/>
                    <a:pt x="109122" y="85300"/>
                  </a:cubicBezTo>
                  <a:cubicBezTo>
                    <a:pt x="119987" y="88122"/>
                    <a:pt x="126196" y="94472"/>
                    <a:pt x="130429" y="107454"/>
                  </a:cubicBezTo>
                  <a:lnTo>
                    <a:pt x="132687" y="117897"/>
                  </a:lnTo>
                  <a:cubicBezTo>
                    <a:pt x="134239" y="125375"/>
                    <a:pt x="135933" y="132995"/>
                    <a:pt x="137203" y="140615"/>
                  </a:cubicBezTo>
                  <a:cubicBezTo>
                    <a:pt x="138614" y="148377"/>
                    <a:pt x="144117" y="153174"/>
                    <a:pt x="150890" y="152892"/>
                  </a:cubicBezTo>
                  <a:cubicBezTo>
                    <a:pt x="157946" y="152610"/>
                    <a:pt x="163167" y="146965"/>
                    <a:pt x="163308" y="139628"/>
                  </a:cubicBezTo>
                  <a:cubicBezTo>
                    <a:pt x="163308" y="136664"/>
                    <a:pt x="163308" y="134265"/>
                    <a:pt x="162744" y="132290"/>
                  </a:cubicBezTo>
                  <a:cubicBezTo>
                    <a:pt x="160909" y="123400"/>
                    <a:pt x="159075" y="114369"/>
                    <a:pt x="157240" y="105620"/>
                  </a:cubicBezTo>
                  <a:lnTo>
                    <a:pt x="156676" y="102939"/>
                  </a:lnTo>
                  <a:cubicBezTo>
                    <a:pt x="173468" y="110982"/>
                    <a:pt x="187015" y="125658"/>
                    <a:pt x="195058" y="144567"/>
                  </a:cubicBezTo>
                  <a:cubicBezTo>
                    <a:pt x="202255" y="161782"/>
                    <a:pt x="203948" y="180268"/>
                    <a:pt x="200138" y="197342"/>
                  </a:cubicBezTo>
                  <a:cubicBezTo>
                    <a:pt x="208323" y="199741"/>
                    <a:pt x="216789" y="201717"/>
                    <a:pt x="225397" y="203692"/>
                  </a:cubicBezTo>
                  <a:cubicBezTo>
                    <a:pt x="231183" y="176599"/>
                    <a:pt x="227514" y="149082"/>
                    <a:pt x="214390" y="124952"/>
                  </a:cubicBezTo>
                  <a:cubicBezTo>
                    <a:pt x="199997" y="98564"/>
                    <a:pt x="176149" y="79373"/>
                    <a:pt x="146939" y="70765"/>
                  </a:cubicBezTo>
                  <a:cubicBezTo>
                    <a:pt x="98962" y="56654"/>
                    <a:pt x="58322" y="34923"/>
                    <a:pt x="22762" y="4161"/>
                  </a:cubicBezTo>
                  <a:cubicBezTo>
                    <a:pt x="19234" y="1198"/>
                    <a:pt x="15565" y="-355"/>
                    <a:pt x="11755" y="69"/>
                  </a:cubicBezTo>
                  <a:cubicBezTo>
                    <a:pt x="8509" y="351"/>
                    <a:pt x="5405" y="1903"/>
                    <a:pt x="3147" y="4725"/>
                  </a:cubicBezTo>
                  <a:cubicBezTo>
                    <a:pt x="889" y="7548"/>
                    <a:pt x="-240" y="10793"/>
                    <a:pt x="43" y="14180"/>
                  </a:cubicBezTo>
                  <a:cubicBezTo>
                    <a:pt x="466" y="17990"/>
                    <a:pt x="2583" y="21377"/>
                    <a:pt x="6110" y="24199"/>
                  </a:cubicBezTo>
                  <a:cubicBezTo>
                    <a:pt x="12460" y="29138"/>
                    <a:pt x="18952" y="34077"/>
                    <a:pt x="25443" y="38874"/>
                  </a:cubicBezTo>
                  <a:close/>
                </a:path>
              </a:pathLst>
            </a:custGeom>
            <a:solidFill>
              <a:srgbClr val="646A71"/>
            </a:solidFill>
            <a:ln w="14111" cap="flat">
              <a:noFill/>
              <a:prstDash val="solid"/>
              <a:miter/>
            </a:ln>
          </p:spPr>
          <p:txBody>
            <a:bodyPr rtlCol="0" anchor="ctr"/>
            <a:lstStyle/>
            <a:p>
              <a:endParaRPr lang="fr-FR">
                <a:latin typeface="Arial"/>
                <a:cs typeface="Arial"/>
              </a:endParaRPr>
            </a:p>
          </p:txBody>
        </p:sp>
      </p:grpSp>
      <p:sp>
        <p:nvSpPr>
          <p:cNvPr id="41" name="Forme libre 40">
            <a:extLst>
              <a:ext uri="{FF2B5EF4-FFF2-40B4-BE49-F238E27FC236}">
                <a16:creationId xmlns:a16="http://schemas.microsoft.com/office/drawing/2014/main" id="{DE9D8812-4EBC-F1F9-63A1-C68213F4BD64}"/>
              </a:ext>
            </a:extLst>
          </p:cNvPr>
          <p:cNvSpPr/>
          <p:nvPr/>
        </p:nvSpPr>
        <p:spPr>
          <a:xfrm>
            <a:off x="3154121" y="2778685"/>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noFill/>
          <a:ln w="14111" cap="flat">
            <a:noFill/>
            <a:prstDash val="solid"/>
            <a:miter/>
          </a:ln>
        </p:spPr>
        <p:txBody>
          <a:bodyPr rtlCol="0" anchor="ctr"/>
          <a:lstStyle/>
          <a:p>
            <a:endParaRPr lang="fr-FR">
              <a:latin typeface="Arial"/>
              <a:cs typeface="Arial"/>
            </a:endParaRPr>
          </a:p>
        </p:txBody>
      </p:sp>
      <p:grpSp>
        <p:nvGrpSpPr>
          <p:cNvPr id="57" name="Graphique 21">
            <a:extLst>
              <a:ext uri="{FF2B5EF4-FFF2-40B4-BE49-F238E27FC236}">
                <a16:creationId xmlns:a16="http://schemas.microsoft.com/office/drawing/2014/main" id="{D9B357EE-4B00-1C2B-F428-BD1B02D39AA8}"/>
              </a:ext>
            </a:extLst>
          </p:cNvPr>
          <p:cNvGrpSpPr/>
          <p:nvPr/>
        </p:nvGrpSpPr>
        <p:grpSpPr>
          <a:xfrm>
            <a:off x="6397376" y="1902110"/>
            <a:ext cx="762000" cy="762000"/>
            <a:chOff x="817907" y="3540948"/>
            <a:chExt cx="762000" cy="762000"/>
          </a:xfrm>
        </p:grpSpPr>
        <p:grpSp>
          <p:nvGrpSpPr>
            <p:cNvPr id="58" name="Graphique 21">
              <a:extLst>
                <a:ext uri="{FF2B5EF4-FFF2-40B4-BE49-F238E27FC236}">
                  <a16:creationId xmlns:a16="http://schemas.microsoft.com/office/drawing/2014/main" id="{0C9FA9CF-9FC0-9CA4-CF3E-9E3722CA2157}"/>
                </a:ext>
              </a:extLst>
            </p:cNvPr>
            <p:cNvGrpSpPr/>
            <p:nvPr/>
          </p:nvGrpSpPr>
          <p:grpSpPr>
            <a:xfrm>
              <a:off x="893049" y="3661315"/>
              <a:ext cx="611786" cy="521406"/>
              <a:chOff x="893049" y="3661315"/>
              <a:chExt cx="611786" cy="521406"/>
            </a:xfrm>
          </p:grpSpPr>
          <p:grpSp>
            <p:nvGrpSpPr>
              <p:cNvPr id="59" name="Graphique 21">
                <a:extLst>
                  <a:ext uri="{FF2B5EF4-FFF2-40B4-BE49-F238E27FC236}">
                    <a16:creationId xmlns:a16="http://schemas.microsoft.com/office/drawing/2014/main" id="{19B50495-74B0-64BC-86E0-67FFA179CB2D}"/>
                  </a:ext>
                </a:extLst>
              </p:cNvPr>
              <p:cNvGrpSpPr/>
              <p:nvPr/>
            </p:nvGrpSpPr>
            <p:grpSpPr>
              <a:xfrm>
                <a:off x="1212312" y="3661315"/>
                <a:ext cx="292523" cy="274602"/>
                <a:chOff x="1212312" y="3661315"/>
                <a:chExt cx="292523" cy="274602"/>
              </a:xfrm>
              <a:solidFill>
                <a:srgbClr val="0042C3"/>
              </a:solidFill>
            </p:grpSpPr>
            <p:sp>
              <p:nvSpPr>
                <p:cNvPr id="60" name="Forme libre 59">
                  <a:extLst>
                    <a:ext uri="{FF2B5EF4-FFF2-40B4-BE49-F238E27FC236}">
                      <a16:creationId xmlns:a16="http://schemas.microsoft.com/office/drawing/2014/main" id="{AA6FA207-E11A-787A-DF79-DFE1CFFA12EC}"/>
                    </a:ext>
                  </a:extLst>
                </p:cNvPr>
                <p:cNvSpPr/>
                <p:nvPr/>
              </p:nvSpPr>
              <p:spPr>
                <a:xfrm>
                  <a:off x="1374590" y="3828109"/>
                  <a:ext cx="107808" cy="107808"/>
                </a:xfrm>
                <a:custGeom>
                  <a:avLst/>
                  <a:gdLst>
                    <a:gd name="connsiteX0" fmla="*/ 86078 w 107808"/>
                    <a:gd name="connsiteY0" fmla="*/ 61948 h 107808"/>
                    <a:gd name="connsiteX1" fmla="*/ 61948 w 107808"/>
                    <a:gd name="connsiteY1" fmla="*/ 86078 h 107808"/>
                    <a:gd name="connsiteX2" fmla="*/ 54610 w 107808"/>
                    <a:gd name="connsiteY2" fmla="*/ 107244 h 107808"/>
                    <a:gd name="connsiteX3" fmla="*/ 53904 w 107808"/>
                    <a:gd name="connsiteY3" fmla="*/ 107809 h 107808"/>
                    <a:gd name="connsiteX4" fmla="*/ 53199 w 107808"/>
                    <a:gd name="connsiteY4" fmla="*/ 107244 h 107808"/>
                    <a:gd name="connsiteX5" fmla="*/ 45861 w 107808"/>
                    <a:gd name="connsiteY5" fmla="*/ 86078 h 107808"/>
                    <a:gd name="connsiteX6" fmla="*/ 21731 w 107808"/>
                    <a:gd name="connsiteY6" fmla="*/ 61948 h 107808"/>
                    <a:gd name="connsiteX7" fmla="*/ 564 w 107808"/>
                    <a:gd name="connsiteY7" fmla="*/ 54610 h 107808"/>
                    <a:gd name="connsiteX8" fmla="*/ 0 w 107808"/>
                    <a:gd name="connsiteY8" fmla="*/ 53904 h 107808"/>
                    <a:gd name="connsiteX9" fmla="*/ 564 w 107808"/>
                    <a:gd name="connsiteY9" fmla="*/ 53199 h 107808"/>
                    <a:gd name="connsiteX10" fmla="*/ 21731 w 107808"/>
                    <a:gd name="connsiteY10" fmla="*/ 45861 h 107808"/>
                    <a:gd name="connsiteX11" fmla="*/ 21731 w 107808"/>
                    <a:gd name="connsiteY11" fmla="*/ 45861 h 107808"/>
                    <a:gd name="connsiteX12" fmla="*/ 45861 w 107808"/>
                    <a:gd name="connsiteY12" fmla="*/ 21731 h 107808"/>
                    <a:gd name="connsiteX13" fmla="*/ 53199 w 107808"/>
                    <a:gd name="connsiteY13" fmla="*/ 564 h 107808"/>
                    <a:gd name="connsiteX14" fmla="*/ 53904 w 107808"/>
                    <a:gd name="connsiteY14" fmla="*/ 0 h 107808"/>
                    <a:gd name="connsiteX15" fmla="*/ 54610 w 107808"/>
                    <a:gd name="connsiteY15" fmla="*/ 564 h 107808"/>
                    <a:gd name="connsiteX16" fmla="*/ 61948 w 107808"/>
                    <a:gd name="connsiteY16" fmla="*/ 21731 h 107808"/>
                    <a:gd name="connsiteX17" fmla="*/ 86078 w 107808"/>
                    <a:gd name="connsiteY17" fmla="*/ 45861 h 107808"/>
                    <a:gd name="connsiteX18" fmla="*/ 107244 w 107808"/>
                    <a:gd name="connsiteY18" fmla="*/ 53199 h 107808"/>
                    <a:gd name="connsiteX19" fmla="*/ 107244 w 107808"/>
                    <a:gd name="connsiteY19" fmla="*/ 53199 h 107808"/>
                    <a:gd name="connsiteX20" fmla="*/ 107809 w 107808"/>
                    <a:gd name="connsiteY20" fmla="*/ 53904 h 107808"/>
                    <a:gd name="connsiteX21" fmla="*/ 107244 w 107808"/>
                    <a:gd name="connsiteY21" fmla="*/ 54610 h 107808"/>
                    <a:gd name="connsiteX22" fmla="*/ 86078 w 107808"/>
                    <a:gd name="connsiteY22" fmla="*/ 61948 h 10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7808" h="107808">
                      <a:moveTo>
                        <a:pt x="86078" y="61948"/>
                      </a:moveTo>
                      <a:cubicBezTo>
                        <a:pt x="74789" y="65899"/>
                        <a:pt x="65899" y="74789"/>
                        <a:pt x="61948" y="86078"/>
                      </a:cubicBezTo>
                      <a:lnTo>
                        <a:pt x="54610" y="107244"/>
                      </a:lnTo>
                      <a:cubicBezTo>
                        <a:pt x="54610" y="107244"/>
                        <a:pt x="54187" y="107809"/>
                        <a:pt x="53904" y="107809"/>
                      </a:cubicBezTo>
                      <a:cubicBezTo>
                        <a:pt x="53622" y="107809"/>
                        <a:pt x="53199" y="107527"/>
                        <a:pt x="53199" y="107244"/>
                      </a:cubicBezTo>
                      <a:lnTo>
                        <a:pt x="45861" y="86078"/>
                      </a:lnTo>
                      <a:cubicBezTo>
                        <a:pt x="41910" y="74789"/>
                        <a:pt x="33020" y="65899"/>
                        <a:pt x="21731" y="61948"/>
                      </a:cubicBezTo>
                      <a:lnTo>
                        <a:pt x="564" y="54610"/>
                      </a:lnTo>
                      <a:cubicBezTo>
                        <a:pt x="564" y="54610"/>
                        <a:pt x="0" y="54187"/>
                        <a:pt x="0" y="53904"/>
                      </a:cubicBezTo>
                      <a:cubicBezTo>
                        <a:pt x="0" y="53622"/>
                        <a:pt x="141" y="53340"/>
                        <a:pt x="564" y="53199"/>
                      </a:cubicBezTo>
                      <a:lnTo>
                        <a:pt x="21731" y="45861"/>
                      </a:lnTo>
                      <a:lnTo>
                        <a:pt x="21731" y="45861"/>
                      </a:lnTo>
                      <a:cubicBezTo>
                        <a:pt x="33020" y="41910"/>
                        <a:pt x="41910" y="33020"/>
                        <a:pt x="45861" y="21731"/>
                      </a:cubicBezTo>
                      <a:lnTo>
                        <a:pt x="53199" y="564"/>
                      </a:lnTo>
                      <a:cubicBezTo>
                        <a:pt x="53199" y="564"/>
                        <a:pt x="53622" y="0"/>
                        <a:pt x="53904" y="0"/>
                      </a:cubicBezTo>
                      <a:cubicBezTo>
                        <a:pt x="54187" y="0"/>
                        <a:pt x="54610" y="282"/>
                        <a:pt x="54610" y="564"/>
                      </a:cubicBezTo>
                      <a:lnTo>
                        <a:pt x="61948" y="21731"/>
                      </a:lnTo>
                      <a:cubicBezTo>
                        <a:pt x="65899" y="33020"/>
                        <a:pt x="74789" y="41910"/>
                        <a:pt x="86078" y="45861"/>
                      </a:cubicBezTo>
                      <a:lnTo>
                        <a:pt x="107244" y="53199"/>
                      </a:lnTo>
                      <a:lnTo>
                        <a:pt x="107244" y="53199"/>
                      </a:lnTo>
                      <a:cubicBezTo>
                        <a:pt x="107244" y="53199"/>
                        <a:pt x="107809" y="53622"/>
                        <a:pt x="107809" y="53904"/>
                      </a:cubicBezTo>
                      <a:cubicBezTo>
                        <a:pt x="107809" y="54187"/>
                        <a:pt x="107668" y="54469"/>
                        <a:pt x="107244" y="54610"/>
                      </a:cubicBezTo>
                      <a:lnTo>
                        <a:pt x="86078" y="61948"/>
                      </a:ln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61" name="Forme libre 60">
                  <a:extLst>
                    <a:ext uri="{FF2B5EF4-FFF2-40B4-BE49-F238E27FC236}">
                      <a16:creationId xmlns:a16="http://schemas.microsoft.com/office/drawing/2014/main" id="{EE57D6E0-ECE1-7269-F64F-B4EF942F1106}"/>
                    </a:ext>
                  </a:extLst>
                </p:cNvPr>
                <p:cNvSpPr/>
                <p:nvPr/>
              </p:nvSpPr>
              <p:spPr>
                <a:xfrm>
                  <a:off x="1369933" y="3661315"/>
                  <a:ext cx="134902" cy="134902"/>
                </a:xfrm>
                <a:custGeom>
                  <a:avLst/>
                  <a:gdLst>
                    <a:gd name="connsiteX0" fmla="*/ 107809 w 134902"/>
                    <a:gd name="connsiteY0" fmla="*/ 77611 h 134902"/>
                    <a:gd name="connsiteX1" fmla="*/ 77611 w 134902"/>
                    <a:gd name="connsiteY1" fmla="*/ 107809 h 134902"/>
                    <a:gd name="connsiteX2" fmla="*/ 68439 w 134902"/>
                    <a:gd name="connsiteY2" fmla="*/ 134197 h 134902"/>
                    <a:gd name="connsiteX3" fmla="*/ 67451 w 134902"/>
                    <a:gd name="connsiteY3" fmla="*/ 134902 h 134902"/>
                    <a:gd name="connsiteX4" fmla="*/ 66463 w 134902"/>
                    <a:gd name="connsiteY4" fmla="*/ 134197 h 134902"/>
                    <a:gd name="connsiteX5" fmla="*/ 57291 w 134902"/>
                    <a:gd name="connsiteY5" fmla="*/ 107809 h 134902"/>
                    <a:gd name="connsiteX6" fmla="*/ 27093 w 134902"/>
                    <a:gd name="connsiteY6" fmla="*/ 77611 h 134902"/>
                    <a:gd name="connsiteX7" fmla="*/ 706 w 134902"/>
                    <a:gd name="connsiteY7" fmla="*/ 68439 h 134902"/>
                    <a:gd name="connsiteX8" fmla="*/ 0 w 134902"/>
                    <a:gd name="connsiteY8" fmla="*/ 67451 h 134902"/>
                    <a:gd name="connsiteX9" fmla="*/ 706 w 134902"/>
                    <a:gd name="connsiteY9" fmla="*/ 66463 h 134902"/>
                    <a:gd name="connsiteX10" fmla="*/ 27093 w 134902"/>
                    <a:gd name="connsiteY10" fmla="*/ 57291 h 134902"/>
                    <a:gd name="connsiteX11" fmla="*/ 57291 w 134902"/>
                    <a:gd name="connsiteY11" fmla="*/ 27093 h 134902"/>
                    <a:gd name="connsiteX12" fmla="*/ 66463 w 134902"/>
                    <a:gd name="connsiteY12" fmla="*/ 706 h 134902"/>
                    <a:gd name="connsiteX13" fmla="*/ 67451 w 134902"/>
                    <a:gd name="connsiteY13" fmla="*/ 0 h 134902"/>
                    <a:gd name="connsiteX14" fmla="*/ 68439 w 134902"/>
                    <a:gd name="connsiteY14" fmla="*/ 706 h 134902"/>
                    <a:gd name="connsiteX15" fmla="*/ 77611 w 134902"/>
                    <a:gd name="connsiteY15" fmla="*/ 27093 h 134902"/>
                    <a:gd name="connsiteX16" fmla="*/ 107809 w 134902"/>
                    <a:gd name="connsiteY16" fmla="*/ 57291 h 134902"/>
                    <a:gd name="connsiteX17" fmla="*/ 134197 w 134902"/>
                    <a:gd name="connsiteY17" fmla="*/ 66463 h 134902"/>
                    <a:gd name="connsiteX18" fmla="*/ 134902 w 134902"/>
                    <a:gd name="connsiteY18" fmla="*/ 67451 h 134902"/>
                    <a:gd name="connsiteX19" fmla="*/ 134197 w 134902"/>
                    <a:gd name="connsiteY19" fmla="*/ 68439 h 134902"/>
                    <a:gd name="connsiteX20" fmla="*/ 107809 w 134902"/>
                    <a:gd name="connsiteY20" fmla="*/ 77611 h 13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902" h="134902">
                      <a:moveTo>
                        <a:pt x="107809" y="77611"/>
                      </a:moveTo>
                      <a:cubicBezTo>
                        <a:pt x="93698" y="82550"/>
                        <a:pt x="82550" y="93698"/>
                        <a:pt x="77611" y="107809"/>
                      </a:cubicBezTo>
                      <a:lnTo>
                        <a:pt x="68439" y="134197"/>
                      </a:lnTo>
                      <a:cubicBezTo>
                        <a:pt x="68439" y="134197"/>
                        <a:pt x="67874" y="134902"/>
                        <a:pt x="67451" y="134902"/>
                      </a:cubicBezTo>
                      <a:cubicBezTo>
                        <a:pt x="67028" y="134902"/>
                        <a:pt x="66604" y="134620"/>
                        <a:pt x="66463" y="134197"/>
                      </a:cubicBezTo>
                      <a:lnTo>
                        <a:pt x="57291" y="107809"/>
                      </a:lnTo>
                      <a:cubicBezTo>
                        <a:pt x="52352" y="93698"/>
                        <a:pt x="41204" y="82550"/>
                        <a:pt x="27093" y="77611"/>
                      </a:cubicBezTo>
                      <a:lnTo>
                        <a:pt x="706" y="68439"/>
                      </a:lnTo>
                      <a:cubicBezTo>
                        <a:pt x="706" y="68439"/>
                        <a:pt x="0" y="67874"/>
                        <a:pt x="0" y="67451"/>
                      </a:cubicBezTo>
                      <a:cubicBezTo>
                        <a:pt x="0" y="67028"/>
                        <a:pt x="282" y="66604"/>
                        <a:pt x="706" y="66463"/>
                      </a:cubicBezTo>
                      <a:lnTo>
                        <a:pt x="27093" y="57291"/>
                      </a:lnTo>
                      <a:cubicBezTo>
                        <a:pt x="41204" y="52352"/>
                        <a:pt x="52352" y="41204"/>
                        <a:pt x="57291" y="27093"/>
                      </a:cubicBezTo>
                      <a:lnTo>
                        <a:pt x="66463" y="706"/>
                      </a:lnTo>
                      <a:cubicBezTo>
                        <a:pt x="66463" y="706"/>
                        <a:pt x="67028" y="0"/>
                        <a:pt x="67451" y="0"/>
                      </a:cubicBezTo>
                      <a:cubicBezTo>
                        <a:pt x="67874" y="0"/>
                        <a:pt x="68298" y="282"/>
                        <a:pt x="68439" y="706"/>
                      </a:cubicBezTo>
                      <a:lnTo>
                        <a:pt x="77611" y="27093"/>
                      </a:lnTo>
                      <a:cubicBezTo>
                        <a:pt x="82550" y="41204"/>
                        <a:pt x="93698" y="52352"/>
                        <a:pt x="107809" y="57291"/>
                      </a:cubicBezTo>
                      <a:lnTo>
                        <a:pt x="134197" y="66463"/>
                      </a:lnTo>
                      <a:cubicBezTo>
                        <a:pt x="134197" y="66463"/>
                        <a:pt x="134902" y="67028"/>
                        <a:pt x="134902" y="67451"/>
                      </a:cubicBezTo>
                      <a:cubicBezTo>
                        <a:pt x="134902" y="67874"/>
                        <a:pt x="134620" y="68298"/>
                        <a:pt x="134197" y="68439"/>
                      </a:cubicBezTo>
                      <a:lnTo>
                        <a:pt x="107809" y="77611"/>
                      </a:ln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62" name="Forme libre 61">
                  <a:extLst>
                    <a:ext uri="{FF2B5EF4-FFF2-40B4-BE49-F238E27FC236}">
                      <a16:creationId xmlns:a16="http://schemas.microsoft.com/office/drawing/2014/main" id="{9734A9AD-CD20-FC72-4851-7618DD7E9B23}"/>
                    </a:ext>
                  </a:extLst>
                </p:cNvPr>
                <p:cNvSpPr/>
                <p:nvPr/>
              </p:nvSpPr>
              <p:spPr>
                <a:xfrm>
                  <a:off x="1212312" y="3713809"/>
                  <a:ext cx="186831" cy="187113"/>
                </a:xfrm>
                <a:custGeom>
                  <a:avLst/>
                  <a:gdLst>
                    <a:gd name="connsiteX0" fmla="*/ 149296 w 186831"/>
                    <a:gd name="connsiteY0" fmla="*/ 107527 h 187113"/>
                    <a:gd name="connsiteX1" fmla="*/ 107386 w 186831"/>
                    <a:gd name="connsiteY1" fmla="*/ 149437 h 187113"/>
                    <a:gd name="connsiteX2" fmla="*/ 94686 w 186831"/>
                    <a:gd name="connsiteY2" fmla="*/ 186126 h 187113"/>
                    <a:gd name="connsiteX3" fmla="*/ 93416 w 186831"/>
                    <a:gd name="connsiteY3" fmla="*/ 187113 h 187113"/>
                    <a:gd name="connsiteX4" fmla="*/ 92146 w 186831"/>
                    <a:gd name="connsiteY4" fmla="*/ 186126 h 187113"/>
                    <a:gd name="connsiteX5" fmla="*/ 79446 w 186831"/>
                    <a:gd name="connsiteY5" fmla="*/ 149437 h 187113"/>
                    <a:gd name="connsiteX6" fmla="*/ 37536 w 186831"/>
                    <a:gd name="connsiteY6" fmla="*/ 107527 h 187113"/>
                    <a:gd name="connsiteX7" fmla="*/ 847 w 186831"/>
                    <a:gd name="connsiteY7" fmla="*/ 94827 h 187113"/>
                    <a:gd name="connsiteX8" fmla="*/ 0 w 186831"/>
                    <a:gd name="connsiteY8" fmla="*/ 93557 h 187113"/>
                    <a:gd name="connsiteX9" fmla="*/ 847 w 186831"/>
                    <a:gd name="connsiteY9" fmla="*/ 92287 h 187113"/>
                    <a:gd name="connsiteX10" fmla="*/ 37536 w 186831"/>
                    <a:gd name="connsiteY10" fmla="*/ 79587 h 187113"/>
                    <a:gd name="connsiteX11" fmla="*/ 79446 w 186831"/>
                    <a:gd name="connsiteY11" fmla="*/ 37677 h 187113"/>
                    <a:gd name="connsiteX12" fmla="*/ 92146 w 186831"/>
                    <a:gd name="connsiteY12" fmla="*/ 988 h 187113"/>
                    <a:gd name="connsiteX13" fmla="*/ 92146 w 186831"/>
                    <a:gd name="connsiteY13" fmla="*/ 988 h 187113"/>
                    <a:gd name="connsiteX14" fmla="*/ 93416 w 186831"/>
                    <a:gd name="connsiteY14" fmla="*/ 0 h 187113"/>
                    <a:gd name="connsiteX15" fmla="*/ 94686 w 186831"/>
                    <a:gd name="connsiteY15" fmla="*/ 988 h 187113"/>
                    <a:gd name="connsiteX16" fmla="*/ 107386 w 186831"/>
                    <a:gd name="connsiteY16" fmla="*/ 37677 h 187113"/>
                    <a:gd name="connsiteX17" fmla="*/ 107386 w 186831"/>
                    <a:gd name="connsiteY17" fmla="*/ 37677 h 187113"/>
                    <a:gd name="connsiteX18" fmla="*/ 149296 w 186831"/>
                    <a:gd name="connsiteY18" fmla="*/ 79587 h 187113"/>
                    <a:gd name="connsiteX19" fmla="*/ 185984 w 186831"/>
                    <a:gd name="connsiteY19" fmla="*/ 92287 h 187113"/>
                    <a:gd name="connsiteX20" fmla="*/ 185984 w 186831"/>
                    <a:gd name="connsiteY20" fmla="*/ 92287 h 187113"/>
                    <a:gd name="connsiteX21" fmla="*/ 186831 w 186831"/>
                    <a:gd name="connsiteY21" fmla="*/ 93557 h 187113"/>
                    <a:gd name="connsiteX22" fmla="*/ 185984 w 186831"/>
                    <a:gd name="connsiteY22" fmla="*/ 94827 h 187113"/>
                    <a:gd name="connsiteX23" fmla="*/ 149296 w 186831"/>
                    <a:gd name="connsiteY23" fmla="*/ 107527 h 18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831" h="187113">
                      <a:moveTo>
                        <a:pt x="149296" y="107527"/>
                      </a:moveTo>
                      <a:cubicBezTo>
                        <a:pt x="129681" y="114300"/>
                        <a:pt x="114159" y="129822"/>
                        <a:pt x="107386" y="149437"/>
                      </a:cubicBezTo>
                      <a:lnTo>
                        <a:pt x="94686" y="186126"/>
                      </a:lnTo>
                      <a:cubicBezTo>
                        <a:pt x="94686" y="186126"/>
                        <a:pt x="93980" y="187113"/>
                        <a:pt x="93416" y="187113"/>
                      </a:cubicBezTo>
                      <a:cubicBezTo>
                        <a:pt x="92851" y="187113"/>
                        <a:pt x="92287" y="186690"/>
                        <a:pt x="92146" y="186126"/>
                      </a:cubicBezTo>
                      <a:lnTo>
                        <a:pt x="79446" y="149437"/>
                      </a:lnTo>
                      <a:cubicBezTo>
                        <a:pt x="72672" y="129822"/>
                        <a:pt x="57150" y="114300"/>
                        <a:pt x="37536" y="107527"/>
                      </a:cubicBezTo>
                      <a:lnTo>
                        <a:pt x="847" y="94827"/>
                      </a:lnTo>
                      <a:cubicBezTo>
                        <a:pt x="847" y="94827"/>
                        <a:pt x="0" y="94121"/>
                        <a:pt x="0" y="93557"/>
                      </a:cubicBezTo>
                      <a:cubicBezTo>
                        <a:pt x="0" y="92992"/>
                        <a:pt x="423" y="92428"/>
                        <a:pt x="847" y="92287"/>
                      </a:cubicBezTo>
                      <a:lnTo>
                        <a:pt x="37536" y="79587"/>
                      </a:lnTo>
                      <a:cubicBezTo>
                        <a:pt x="57150" y="72813"/>
                        <a:pt x="72672" y="57291"/>
                        <a:pt x="79446" y="37677"/>
                      </a:cubicBezTo>
                      <a:lnTo>
                        <a:pt x="92146" y="988"/>
                      </a:lnTo>
                      <a:lnTo>
                        <a:pt x="92146" y="988"/>
                      </a:lnTo>
                      <a:cubicBezTo>
                        <a:pt x="92146" y="988"/>
                        <a:pt x="92851" y="0"/>
                        <a:pt x="93416" y="0"/>
                      </a:cubicBezTo>
                      <a:cubicBezTo>
                        <a:pt x="93980" y="0"/>
                        <a:pt x="94544" y="423"/>
                        <a:pt x="94686" y="988"/>
                      </a:cubicBezTo>
                      <a:lnTo>
                        <a:pt x="107386" y="37677"/>
                      </a:lnTo>
                      <a:lnTo>
                        <a:pt x="107386" y="37677"/>
                      </a:lnTo>
                      <a:cubicBezTo>
                        <a:pt x="114159" y="57291"/>
                        <a:pt x="129681" y="72813"/>
                        <a:pt x="149296" y="79587"/>
                      </a:cubicBezTo>
                      <a:lnTo>
                        <a:pt x="185984" y="92287"/>
                      </a:lnTo>
                      <a:lnTo>
                        <a:pt x="185984" y="92287"/>
                      </a:lnTo>
                      <a:cubicBezTo>
                        <a:pt x="185984" y="92287"/>
                        <a:pt x="186831" y="92992"/>
                        <a:pt x="186831" y="93557"/>
                      </a:cubicBezTo>
                      <a:cubicBezTo>
                        <a:pt x="186831" y="94121"/>
                        <a:pt x="186408" y="94686"/>
                        <a:pt x="185984" y="94827"/>
                      </a:cubicBezTo>
                      <a:lnTo>
                        <a:pt x="149296" y="107527"/>
                      </a:lnTo>
                      <a:close/>
                    </a:path>
                  </a:pathLst>
                </a:custGeom>
                <a:solidFill>
                  <a:schemeClr val="accent2"/>
                </a:solidFill>
                <a:ln w="14111" cap="flat">
                  <a:noFill/>
                  <a:prstDash val="solid"/>
                  <a:miter/>
                </a:ln>
              </p:spPr>
              <p:txBody>
                <a:bodyPr rtlCol="0" anchor="ctr"/>
                <a:lstStyle/>
                <a:p>
                  <a:endParaRPr lang="fr-FR">
                    <a:latin typeface="Arial"/>
                    <a:cs typeface="Arial"/>
                  </a:endParaRPr>
                </a:p>
              </p:txBody>
            </p:sp>
          </p:grpSp>
          <p:sp>
            <p:nvSpPr>
              <p:cNvPr id="63" name="Forme libre 62">
                <a:extLst>
                  <a:ext uri="{FF2B5EF4-FFF2-40B4-BE49-F238E27FC236}">
                    <a16:creationId xmlns:a16="http://schemas.microsoft.com/office/drawing/2014/main" id="{A58BAC4A-52AD-A632-85D8-7F9A4032E2FC}"/>
                  </a:ext>
                </a:extLst>
              </p:cNvPr>
              <p:cNvSpPr/>
              <p:nvPr/>
            </p:nvSpPr>
            <p:spPr>
              <a:xfrm>
                <a:off x="954357" y="3821511"/>
                <a:ext cx="76874" cy="135008"/>
              </a:xfrm>
              <a:custGeom>
                <a:avLst/>
                <a:gdLst>
                  <a:gd name="connsiteX0" fmla="*/ 41208 w 76874"/>
                  <a:gd name="connsiteY0" fmla="*/ 122591 h 135008"/>
                  <a:gd name="connsiteX1" fmla="*/ 40220 w 76874"/>
                  <a:gd name="connsiteY1" fmla="*/ 120333 h 135008"/>
                  <a:gd name="connsiteX2" fmla="*/ 30060 w 76874"/>
                  <a:gd name="connsiteY2" fmla="*/ 66711 h 135008"/>
                  <a:gd name="connsiteX3" fmla="*/ 67878 w 76874"/>
                  <a:gd name="connsiteY3" fmla="*/ 27200 h 135008"/>
                  <a:gd name="connsiteX4" fmla="*/ 75921 w 76874"/>
                  <a:gd name="connsiteY4" fmla="*/ 8997 h 135008"/>
                  <a:gd name="connsiteX5" fmla="*/ 57718 w 76874"/>
                  <a:gd name="connsiteY5" fmla="*/ 953 h 135008"/>
                  <a:gd name="connsiteX6" fmla="*/ 2685 w 76874"/>
                  <a:gd name="connsiteY6" fmla="*/ 59655 h 135008"/>
                  <a:gd name="connsiteX7" fmla="*/ 15949 w 76874"/>
                  <a:gd name="connsiteY7" fmla="*/ 135009 h 135008"/>
                  <a:gd name="connsiteX8" fmla="*/ 41208 w 76874"/>
                  <a:gd name="connsiteY8" fmla="*/ 122873 h 1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74" h="135008">
                    <a:moveTo>
                      <a:pt x="41208" y="122591"/>
                    </a:moveTo>
                    <a:cubicBezTo>
                      <a:pt x="40926" y="121885"/>
                      <a:pt x="40785" y="121039"/>
                      <a:pt x="40220" y="120333"/>
                    </a:cubicBezTo>
                    <a:cubicBezTo>
                      <a:pt x="40079" y="120051"/>
                      <a:pt x="22722" y="94369"/>
                      <a:pt x="30060" y="66711"/>
                    </a:cubicBezTo>
                    <a:cubicBezTo>
                      <a:pt x="37116" y="39618"/>
                      <a:pt x="67596" y="27341"/>
                      <a:pt x="67878" y="27200"/>
                    </a:cubicBezTo>
                    <a:cubicBezTo>
                      <a:pt x="75075" y="24378"/>
                      <a:pt x="78743" y="16193"/>
                      <a:pt x="75921" y="8997"/>
                    </a:cubicBezTo>
                    <a:cubicBezTo>
                      <a:pt x="73099" y="1800"/>
                      <a:pt x="65056" y="-1869"/>
                      <a:pt x="57718" y="953"/>
                    </a:cubicBezTo>
                    <a:cubicBezTo>
                      <a:pt x="55883" y="1659"/>
                      <a:pt x="13550" y="18451"/>
                      <a:pt x="2685" y="59655"/>
                    </a:cubicBezTo>
                    <a:cubicBezTo>
                      <a:pt x="-6770" y="95921"/>
                      <a:pt x="11433" y="127671"/>
                      <a:pt x="15949" y="135009"/>
                    </a:cubicBezTo>
                    <a:lnTo>
                      <a:pt x="41208" y="122873"/>
                    </a:lnTo>
                    <a:close/>
                  </a:path>
                </a:pathLst>
              </a:custGeom>
              <a:solidFill>
                <a:schemeClr val="accent2"/>
              </a:solidFill>
              <a:ln w="14111" cap="flat">
                <a:noFill/>
                <a:prstDash val="solid"/>
                <a:miter/>
              </a:ln>
            </p:spPr>
            <p:txBody>
              <a:bodyPr rtlCol="0" anchor="ctr"/>
              <a:lstStyle/>
              <a:p>
                <a:endParaRPr lang="fr-FR">
                  <a:latin typeface="Arial"/>
                  <a:cs typeface="Arial"/>
                </a:endParaRPr>
              </a:p>
            </p:txBody>
          </p:sp>
          <p:sp>
            <p:nvSpPr>
              <p:cNvPr id="64" name="Forme libre 63">
                <a:extLst>
                  <a:ext uri="{FF2B5EF4-FFF2-40B4-BE49-F238E27FC236}">
                    <a16:creationId xmlns:a16="http://schemas.microsoft.com/office/drawing/2014/main" id="{B0CA01FE-E40D-D78B-C931-1BE9D381CCD8}"/>
                  </a:ext>
                </a:extLst>
              </p:cNvPr>
              <p:cNvSpPr/>
              <p:nvPr/>
            </p:nvSpPr>
            <p:spPr>
              <a:xfrm>
                <a:off x="893049" y="3713809"/>
                <a:ext cx="557649" cy="468912"/>
              </a:xfrm>
              <a:custGeom>
                <a:avLst/>
                <a:gdLst>
                  <a:gd name="connsiteX0" fmla="*/ 545747 w 557649"/>
                  <a:gd name="connsiteY0" fmla="*/ 248073 h 468912"/>
                  <a:gd name="connsiteX1" fmla="*/ 529519 w 557649"/>
                  <a:gd name="connsiteY1" fmla="*/ 259786 h 468912"/>
                  <a:gd name="connsiteX2" fmla="*/ 524721 w 557649"/>
                  <a:gd name="connsiteY2" fmla="*/ 286032 h 468912"/>
                  <a:gd name="connsiteX3" fmla="*/ 522887 w 557649"/>
                  <a:gd name="connsiteY3" fmla="*/ 294781 h 468912"/>
                  <a:gd name="connsiteX4" fmla="*/ 353694 w 557649"/>
                  <a:gd name="connsiteY4" fmla="*/ 440549 h 468912"/>
                  <a:gd name="connsiteX5" fmla="*/ 321944 w 557649"/>
                  <a:gd name="connsiteY5" fmla="*/ 439561 h 468912"/>
                  <a:gd name="connsiteX6" fmla="*/ 57784 w 557649"/>
                  <a:gd name="connsiteY6" fmla="*/ 277283 h 468912"/>
                  <a:gd name="connsiteX7" fmla="*/ 37606 w 557649"/>
                  <a:gd name="connsiteY7" fmla="*/ 231704 h 468912"/>
                  <a:gd name="connsiteX8" fmla="*/ 113664 w 557649"/>
                  <a:gd name="connsiteY8" fmla="*/ 78740 h 468912"/>
                  <a:gd name="connsiteX9" fmla="*/ 148096 w 557649"/>
                  <a:gd name="connsiteY9" fmla="*/ 65899 h 468912"/>
                  <a:gd name="connsiteX10" fmla="*/ 342123 w 557649"/>
                  <a:gd name="connsiteY10" fmla="*/ 28222 h 468912"/>
                  <a:gd name="connsiteX11" fmla="*/ 340571 w 557649"/>
                  <a:gd name="connsiteY11" fmla="*/ 0 h 468912"/>
                  <a:gd name="connsiteX12" fmla="*/ 138923 w 557649"/>
                  <a:gd name="connsiteY12" fmla="*/ 39229 h 468912"/>
                  <a:gd name="connsiteX13" fmla="*/ 102658 w 557649"/>
                  <a:gd name="connsiteY13" fmla="*/ 52776 h 468912"/>
                  <a:gd name="connsiteX14" fmla="*/ 11641 w 557649"/>
                  <a:gd name="connsiteY14" fmla="*/ 242852 h 468912"/>
                  <a:gd name="connsiteX15" fmla="*/ 32102 w 557649"/>
                  <a:gd name="connsiteY15" fmla="*/ 289278 h 468912"/>
                  <a:gd name="connsiteX16" fmla="*/ 320251 w 557649"/>
                  <a:gd name="connsiteY16" fmla="*/ 467783 h 468912"/>
                  <a:gd name="connsiteX17" fmla="*/ 353694 w 557649"/>
                  <a:gd name="connsiteY17" fmla="*/ 468912 h 468912"/>
                  <a:gd name="connsiteX18" fmla="*/ 550544 w 557649"/>
                  <a:gd name="connsiteY18" fmla="*/ 300708 h 468912"/>
                  <a:gd name="connsiteX19" fmla="*/ 552379 w 557649"/>
                  <a:gd name="connsiteY19" fmla="*/ 292100 h 468912"/>
                  <a:gd name="connsiteX20" fmla="*/ 557459 w 557649"/>
                  <a:gd name="connsiteY20" fmla="*/ 264583 h 468912"/>
                  <a:gd name="connsiteX21" fmla="*/ 545747 w 557649"/>
                  <a:gd name="connsiteY21" fmla="*/ 248356 h 46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7649" h="468912">
                    <a:moveTo>
                      <a:pt x="545747" y="248073"/>
                    </a:moveTo>
                    <a:cubicBezTo>
                      <a:pt x="538127" y="246803"/>
                      <a:pt x="530789" y="252024"/>
                      <a:pt x="529519" y="259786"/>
                    </a:cubicBezTo>
                    <a:cubicBezTo>
                      <a:pt x="527402" y="273050"/>
                      <a:pt x="526697" y="276719"/>
                      <a:pt x="524721" y="286032"/>
                    </a:cubicBezTo>
                    <a:lnTo>
                      <a:pt x="522887" y="294781"/>
                    </a:lnTo>
                    <a:cubicBezTo>
                      <a:pt x="500027" y="406400"/>
                      <a:pt x="460516" y="440549"/>
                      <a:pt x="353694" y="440549"/>
                    </a:cubicBezTo>
                    <a:cubicBezTo>
                      <a:pt x="343676" y="440549"/>
                      <a:pt x="332951" y="440267"/>
                      <a:pt x="321944" y="439561"/>
                    </a:cubicBezTo>
                    <a:cubicBezTo>
                      <a:pt x="178434" y="430812"/>
                      <a:pt x="116910" y="404989"/>
                      <a:pt x="57784" y="277283"/>
                    </a:cubicBezTo>
                    <a:cubicBezTo>
                      <a:pt x="50447" y="261620"/>
                      <a:pt x="43956" y="246239"/>
                      <a:pt x="37606" y="231704"/>
                    </a:cubicBezTo>
                    <a:cubicBezTo>
                      <a:pt x="16721" y="183162"/>
                      <a:pt x="25893" y="117404"/>
                      <a:pt x="113664" y="78740"/>
                    </a:cubicBezTo>
                    <a:cubicBezTo>
                      <a:pt x="124953" y="74224"/>
                      <a:pt x="136524" y="69850"/>
                      <a:pt x="148096" y="65899"/>
                    </a:cubicBezTo>
                    <a:cubicBezTo>
                      <a:pt x="210749" y="44309"/>
                      <a:pt x="276083" y="31750"/>
                      <a:pt x="342123" y="28222"/>
                    </a:cubicBezTo>
                    <a:lnTo>
                      <a:pt x="340571" y="0"/>
                    </a:lnTo>
                    <a:cubicBezTo>
                      <a:pt x="271850" y="3669"/>
                      <a:pt x="203976" y="16792"/>
                      <a:pt x="138923" y="39229"/>
                    </a:cubicBezTo>
                    <a:cubicBezTo>
                      <a:pt x="126929" y="43321"/>
                      <a:pt x="114934" y="47837"/>
                      <a:pt x="102658" y="52776"/>
                    </a:cubicBezTo>
                    <a:cubicBezTo>
                      <a:pt x="-4587" y="99907"/>
                      <a:pt x="-13336" y="184573"/>
                      <a:pt x="11641" y="242852"/>
                    </a:cubicBezTo>
                    <a:cubicBezTo>
                      <a:pt x="17991" y="257669"/>
                      <a:pt x="24764" y="273332"/>
                      <a:pt x="32102" y="289278"/>
                    </a:cubicBezTo>
                    <a:cubicBezTo>
                      <a:pt x="97719" y="431094"/>
                      <a:pt x="174060" y="458893"/>
                      <a:pt x="320251" y="467783"/>
                    </a:cubicBezTo>
                    <a:cubicBezTo>
                      <a:pt x="331822" y="468489"/>
                      <a:pt x="343111" y="468912"/>
                      <a:pt x="353694" y="468912"/>
                    </a:cubicBezTo>
                    <a:cubicBezTo>
                      <a:pt x="475191" y="468912"/>
                      <a:pt x="524862" y="426438"/>
                      <a:pt x="550544" y="300708"/>
                    </a:cubicBezTo>
                    <a:lnTo>
                      <a:pt x="552379" y="292100"/>
                    </a:lnTo>
                    <a:cubicBezTo>
                      <a:pt x="554496" y="282363"/>
                      <a:pt x="555201" y="278553"/>
                      <a:pt x="557459" y="264583"/>
                    </a:cubicBezTo>
                    <a:cubicBezTo>
                      <a:pt x="558729" y="256822"/>
                      <a:pt x="553508" y="249626"/>
                      <a:pt x="545747" y="248356"/>
                    </a:cubicBezTo>
                    <a:close/>
                  </a:path>
                </a:pathLst>
              </a:custGeom>
              <a:solidFill>
                <a:srgbClr val="646A71"/>
              </a:solidFill>
              <a:ln w="14111" cap="flat">
                <a:noFill/>
                <a:prstDash val="solid"/>
                <a:miter/>
              </a:ln>
            </p:spPr>
            <p:txBody>
              <a:bodyPr rtlCol="0" anchor="ctr"/>
              <a:lstStyle/>
              <a:p>
                <a:endParaRPr lang="fr-FR">
                  <a:latin typeface="Arial"/>
                  <a:cs typeface="Arial"/>
                </a:endParaRPr>
              </a:p>
            </p:txBody>
          </p:sp>
        </p:grpSp>
        <p:sp>
          <p:nvSpPr>
            <p:cNvPr id="65" name="Forme libre 64">
              <a:extLst>
                <a:ext uri="{FF2B5EF4-FFF2-40B4-BE49-F238E27FC236}">
                  <a16:creationId xmlns:a16="http://schemas.microsoft.com/office/drawing/2014/main" id="{DADD4084-24CF-1C58-CC2F-EADB0772850B}"/>
                </a:ext>
              </a:extLst>
            </p:cNvPr>
            <p:cNvSpPr/>
            <p:nvPr/>
          </p:nvSpPr>
          <p:spPr>
            <a:xfrm>
              <a:off x="817907" y="3540948"/>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noFill/>
            <a:ln w="14111" cap="flat">
              <a:noFill/>
              <a:prstDash val="solid"/>
              <a:miter/>
            </a:ln>
          </p:spPr>
          <p:txBody>
            <a:bodyPr rtlCol="0" anchor="ctr"/>
            <a:lstStyle/>
            <a:p>
              <a:endParaRPr lang="fr-FR">
                <a:latin typeface="Arial"/>
                <a:cs typeface="Arial"/>
              </a:endParaRPr>
            </a:p>
          </p:txBody>
        </p:sp>
      </p:grpSp>
      <p:sp>
        <p:nvSpPr>
          <p:cNvPr id="66" name="Rectangle 65">
            <a:extLst>
              <a:ext uri="{FF2B5EF4-FFF2-40B4-BE49-F238E27FC236}">
                <a16:creationId xmlns:a16="http://schemas.microsoft.com/office/drawing/2014/main" id="{E91956DB-1DDD-495A-19F9-910731EB9582}"/>
              </a:ext>
            </a:extLst>
          </p:cNvPr>
          <p:cNvSpPr/>
          <p:nvPr/>
        </p:nvSpPr>
        <p:spPr>
          <a:xfrm>
            <a:off x="1530313" y="1992020"/>
            <a:ext cx="2815010" cy="646331"/>
          </a:xfrm>
          <a:prstGeom prst="rect">
            <a:avLst/>
          </a:prstGeom>
        </p:spPr>
        <p:txBody>
          <a:bodyPr wrap="square" lIns="91440" tIns="45720" rIns="91440" bIns="45720" anchor="t">
            <a:spAutoFit/>
          </a:bodyPr>
          <a:lstStyle/>
          <a:p>
            <a:pPr algn="l"/>
            <a:r>
              <a:rPr lang="en-GB" sz="1600" b="0">
                <a:solidFill>
                  <a:schemeClr val="tx1"/>
                </a:solidFill>
                <a:latin typeface="Arial"/>
                <a:cs typeface="Arial"/>
              </a:rPr>
              <a:t>Up to </a:t>
            </a:r>
            <a:r>
              <a:rPr lang="en-GB" sz="2000" b="0">
                <a:solidFill>
                  <a:schemeClr val="tx1"/>
                </a:solidFill>
                <a:effectLst>
                  <a:outerShdw blurRad="38100" dist="38100" dir="2700000" algn="tl">
                    <a:srgbClr val="000000">
                      <a:alpha val="43137"/>
                    </a:srgbClr>
                  </a:outerShdw>
                </a:effectLst>
                <a:latin typeface="Arial"/>
                <a:cs typeface="Arial"/>
              </a:rPr>
              <a:t>40 times</a:t>
            </a:r>
          </a:p>
          <a:p>
            <a:pPr algn="l"/>
            <a:r>
              <a:rPr lang="en-GB" sz="1600" b="0">
                <a:solidFill>
                  <a:schemeClr val="tx1"/>
                </a:solidFill>
                <a:latin typeface="Arial"/>
                <a:cs typeface="Arial"/>
              </a:rPr>
              <a:t>More impact resistant*</a:t>
            </a:r>
            <a:endParaRPr lang="en-GB" sz="1600" b="0">
              <a:latin typeface="Arial"/>
              <a:cs typeface="Arial"/>
            </a:endParaRPr>
          </a:p>
        </p:txBody>
      </p:sp>
      <p:sp>
        <p:nvSpPr>
          <p:cNvPr id="67" name="Rectangle 66">
            <a:extLst>
              <a:ext uri="{FF2B5EF4-FFF2-40B4-BE49-F238E27FC236}">
                <a16:creationId xmlns:a16="http://schemas.microsoft.com/office/drawing/2014/main" id="{5632FB36-217C-0702-87DA-7FF82526D296}"/>
              </a:ext>
            </a:extLst>
          </p:cNvPr>
          <p:cNvSpPr/>
          <p:nvPr/>
        </p:nvSpPr>
        <p:spPr>
          <a:xfrm>
            <a:off x="4699844" y="1969766"/>
            <a:ext cx="1120642" cy="615553"/>
          </a:xfrm>
          <a:prstGeom prst="rect">
            <a:avLst/>
          </a:prstGeom>
        </p:spPr>
        <p:txBody>
          <a:bodyPr wrap="square" lIns="91440" tIns="45720" rIns="91440" bIns="45720" anchor="t">
            <a:spAutoFit/>
          </a:bodyPr>
          <a:lstStyle/>
          <a:p>
            <a:pPr algn="l"/>
            <a:r>
              <a:rPr lang="en-GB" sz="1400" b="0">
                <a:solidFill>
                  <a:schemeClr val="tx1"/>
                </a:solidFill>
                <a:latin typeface="Arial"/>
                <a:cs typeface="Arial"/>
              </a:rPr>
              <a:t>Up to </a:t>
            </a:r>
            <a:r>
              <a:rPr lang="en-GB" sz="1800" b="0">
                <a:solidFill>
                  <a:schemeClr val="tx1"/>
                </a:solidFill>
                <a:effectLst>
                  <a:outerShdw blurRad="38100" dist="38100" dir="2700000" algn="tl">
                    <a:srgbClr val="000000">
                      <a:alpha val="43137"/>
                    </a:srgbClr>
                  </a:outerShdw>
                </a:effectLst>
                <a:latin typeface="Arial"/>
                <a:cs typeface="Arial"/>
              </a:rPr>
              <a:t>16% </a:t>
            </a:r>
            <a:r>
              <a:rPr lang="en-GB" sz="1600" b="0">
                <a:solidFill>
                  <a:schemeClr val="tx1"/>
                </a:solidFill>
                <a:latin typeface="Arial"/>
                <a:cs typeface="Arial"/>
              </a:rPr>
              <a:t>lighter</a:t>
            </a:r>
            <a:r>
              <a:rPr lang="en-GB" sz="1400" b="0" baseline="30000">
                <a:solidFill>
                  <a:schemeClr val="tx1"/>
                </a:solidFill>
                <a:latin typeface="Arial"/>
                <a:cs typeface="Arial"/>
              </a:rPr>
              <a:t>†</a:t>
            </a:r>
            <a:endParaRPr lang="en-GB" sz="1400" b="0" baseline="30000">
              <a:latin typeface="Arial"/>
              <a:cs typeface="Arial"/>
            </a:endParaRPr>
          </a:p>
        </p:txBody>
      </p:sp>
      <p:sp>
        <p:nvSpPr>
          <p:cNvPr id="68" name="Rectangle 67">
            <a:extLst>
              <a:ext uri="{FF2B5EF4-FFF2-40B4-BE49-F238E27FC236}">
                <a16:creationId xmlns:a16="http://schemas.microsoft.com/office/drawing/2014/main" id="{B7B8134D-BD94-89CB-304E-2BBBEAA87697}"/>
              </a:ext>
            </a:extLst>
          </p:cNvPr>
          <p:cNvSpPr/>
          <p:nvPr/>
        </p:nvSpPr>
        <p:spPr>
          <a:xfrm>
            <a:off x="7176803" y="2024500"/>
            <a:ext cx="1277804" cy="615553"/>
          </a:xfrm>
          <a:prstGeom prst="rect">
            <a:avLst/>
          </a:prstGeom>
        </p:spPr>
        <p:txBody>
          <a:bodyPr wrap="square" lIns="91440" tIns="45720" rIns="91440" bIns="45720" anchor="t">
            <a:spAutoFit/>
          </a:bodyPr>
          <a:lstStyle/>
          <a:p>
            <a:pPr algn="l"/>
            <a:r>
              <a:rPr lang="en-GB" sz="1400" b="0">
                <a:solidFill>
                  <a:schemeClr val="tx1"/>
                </a:solidFill>
                <a:latin typeface="Arial"/>
                <a:cs typeface="Arial"/>
              </a:rPr>
              <a:t>Up to </a:t>
            </a:r>
            <a:r>
              <a:rPr lang="en-GB" sz="1800" b="0">
                <a:solidFill>
                  <a:schemeClr val="tx1"/>
                </a:solidFill>
                <a:effectLst>
                  <a:outerShdw blurRad="38100" dist="38100" dir="2700000" algn="tl">
                    <a:srgbClr val="000000">
                      <a:alpha val="43137"/>
                    </a:srgbClr>
                  </a:outerShdw>
                </a:effectLst>
                <a:latin typeface="Arial"/>
                <a:cs typeface="Arial"/>
              </a:rPr>
              <a:t>21% </a:t>
            </a:r>
            <a:r>
              <a:rPr lang="en-GB" sz="1600" b="0">
                <a:solidFill>
                  <a:schemeClr val="tx1"/>
                </a:solidFill>
                <a:latin typeface="Arial"/>
                <a:cs typeface="Arial"/>
              </a:rPr>
              <a:t>thinner</a:t>
            </a:r>
            <a:r>
              <a:rPr lang="en-GB" sz="1400" b="0" baseline="30000">
                <a:solidFill>
                  <a:schemeClr val="tx1"/>
                </a:solidFill>
                <a:latin typeface="Arial"/>
                <a:cs typeface="Arial"/>
              </a:rPr>
              <a:t>†</a:t>
            </a:r>
            <a:endParaRPr lang="en-GB" sz="1400" b="0" baseline="30000">
              <a:latin typeface="Arial"/>
              <a:cs typeface="Arial"/>
            </a:endParaRPr>
          </a:p>
        </p:txBody>
      </p:sp>
      <p:sp>
        <p:nvSpPr>
          <p:cNvPr id="69" name="Rectangle 68">
            <a:extLst>
              <a:ext uri="{FF2B5EF4-FFF2-40B4-BE49-F238E27FC236}">
                <a16:creationId xmlns:a16="http://schemas.microsoft.com/office/drawing/2014/main" id="{2D975E8E-26B0-6D3E-CE6B-754188AF66E2}"/>
              </a:ext>
            </a:extLst>
          </p:cNvPr>
          <p:cNvSpPr/>
          <p:nvPr/>
        </p:nvSpPr>
        <p:spPr>
          <a:xfrm>
            <a:off x="9653440" y="1967631"/>
            <a:ext cx="1633409" cy="646331"/>
          </a:xfrm>
          <a:prstGeom prst="rect">
            <a:avLst/>
          </a:prstGeom>
        </p:spPr>
        <p:txBody>
          <a:bodyPr wrap="square" lIns="91440" tIns="45720" rIns="91440" bIns="45720" anchor="t">
            <a:spAutoFit/>
          </a:bodyPr>
          <a:lstStyle/>
          <a:p>
            <a:pPr algn="l"/>
            <a:r>
              <a:rPr lang="en-GB" sz="1600" b="0">
                <a:solidFill>
                  <a:schemeClr val="tx1"/>
                </a:solidFill>
                <a:latin typeface="Arial"/>
                <a:cs typeface="Arial"/>
              </a:rPr>
              <a:t>Blocks </a:t>
            </a:r>
            <a:r>
              <a:rPr lang="en-GB" sz="2000" b="0">
                <a:solidFill>
                  <a:schemeClr val="tx1"/>
                </a:solidFill>
                <a:effectLst>
                  <a:outerShdw blurRad="38100" dist="38100" dir="2700000" algn="tl">
                    <a:srgbClr val="000000">
                      <a:alpha val="43137"/>
                    </a:srgbClr>
                  </a:outerShdw>
                </a:effectLst>
                <a:latin typeface="Arial"/>
                <a:cs typeface="Arial"/>
              </a:rPr>
              <a:t>100%</a:t>
            </a:r>
            <a:br>
              <a:rPr lang="en-GB" sz="2000" b="0">
                <a:solidFill>
                  <a:schemeClr val="tx1"/>
                </a:solidFill>
                <a:effectLst>
                  <a:outerShdw blurRad="38100" dist="38100" dir="2700000" algn="tl">
                    <a:srgbClr val="000000">
                      <a:alpha val="43137"/>
                    </a:srgbClr>
                  </a:outerShdw>
                </a:effectLst>
                <a:latin typeface="Arial"/>
                <a:cs typeface="Arial"/>
              </a:rPr>
            </a:br>
            <a:r>
              <a:rPr lang="en-GB" sz="1600" b="0">
                <a:solidFill>
                  <a:schemeClr val="tx1"/>
                </a:solidFill>
                <a:latin typeface="Arial"/>
                <a:cs typeface="Arial"/>
              </a:rPr>
              <a:t>of UV</a:t>
            </a:r>
            <a:r>
              <a:rPr lang="en-GB" sz="1600" b="0" baseline="30000">
                <a:solidFill>
                  <a:schemeClr val="tx1"/>
                </a:solidFill>
                <a:latin typeface="Arial"/>
                <a:cs typeface="Arial"/>
              </a:rPr>
              <a:t>‡</a:t>
            </a:r>
            <a:endParaRPr lang="en-GB" sz="1600" b="0" baseline="30000">
              <a:latin typeface="Arial"/>
              <a:cs typeface="Arial"/>
            </a:endParaRPr>
          </a:p>
        </p:txBody>
      </p:sp>
      <p:cxnSp>
        <p:nvCxnSpPr>
          <p:cNvPr id="75" name="Connecteur droit 74">
            <a:extLst>
              <a:ext uri="{FF2B5EF4-FFF2-40B4-BE49-F238E27FC236}">
                <a16:creationId xmlns:a16="http://schemas.microsoft.com/office/drawing/2014/main" id="{E65746E5-434A-DDC1-F769-A24516750536}"/>
              </a:ext>
            </a:extLst>
          </p:cNvPr>
          <p:cNvCxnSpPr>
            <a:cxnSpLocks/>
          </p:cNvCxnSpPr>
          <p:nvPr/>
        </p:nvCxnSpPr>
        <p:spPr>
          <a:xfrm>
            <a:off x="489008" y="2997706"/>
            <a:ext cx="9143202" cy="0"/>
          </a:xfrm>
          <a:prstGeom prst="line">
            <a:avLst/>
          </a:prstGeom>
          <a:noFill/>
          <a:ln w="6350" cap="flat">
            <a:solidFill>
              <a:srgbClr val="B6DEF4"/>
            </a:solidFill>
            <a:prstDash val="solid"/>
            <a:miter lim="400000"/>
          </a:ln>
          <a:effectLst/>
          <a:sp3d/>
        </p:spPr>
        <p:style>
          <a:lnRef idx="0">
            <a:scrgbClr r="0" g="0" b="0"/>
          </a:lnRef>
          <a:fillRef idx="0">
            <a:scrgbClr r="0" g="0" b="0"/>
          </a:fillRef>
          <a:effectRef idx="0">
            <a:scrgbClr r="0" g="0" b="0"/>
          </a:effectRef>
          <a:fontRef idx="none"/>
        </p:style>
      </p:cxnSp>
      <p:grpSp>
        <p:nvGrpSpPr>
          <p:cNvPr id="5" name="Groupe 4">
            <a:extLst>
              <a:ext uri="{FF2B5EF4-FFF2-40B4-BE49-F238E27FC236}">
                <a16:creationId xmlns:a16="http://schemas.microsoft.com/office/drawing/2014/main" id="{AF9D2C2F-D9DE-7DA9-F2DC-9E6115737202}"/>
              </a:ext>
            </a:extLst>
          </p:cNvPr>
          <p:cNvGrpSpPr/>
          <p:nvPr/>
        </p:nvGrpSpPr>
        <p:grpSpPr>
          <a:xfrm>
            <a:off x="518059" y="1361102"/>
            <a:ext cx="193822" cy="483320"/>
            <a:chOff x="332187" y="2551792"/>
            <a:chExt cx="264224" cy="658877"/>
          </a:xfrm>
        </p:grpSpPr>
        <p:sp>
          <p:nvSpPr>
            <p:cNvPr id="6" name="Forme libre 5">
              <a:extLst>
                <a:ext uri="{FF2B5EF4-FFF2-40B4-BE49-F238E27FC236}">
                  <a16:creationId xmlns:a16="http://schemas.microsoft.com/office/drawing/2014/main" id="{AD2DF8B5-D819-89F8-089F-9F1F920CE285}"/>
                </a:ext>
              </a:extLst>
            </p:cNvPr>
            <p:cNvSpPr/>
            <p:nvPr/>
          </p:nvSpPr>
          <p:spPr>
            <a:xfrm>
              <a:off x="332187" y="2613337"/>
              <a:ext cx="264224" cy="534812"/>
            </a:xfrm>
            <a:custGeom>
              <a:avLst/>
              <a:gdLst>
                <a:gd name="connsiteX0" fmla="*/ 264224 w 264224"/>
                <a:gd name="connsiteY0" fmla="*/ 0 h 534812"/>
                <a:gd name="connsiteX1" fmla="*/ 264224 w 264224"/>
                <a:gd name="connsiteY1" fmla="*/ 534812 h 534812"/>
                <a:gd name="connsiteX2" fmla="*/ 213800 w 264224"/>
                <a:gd name="connsiteY2" fmla="*/ 529729 h 534812"/>
                <a:gd name="connsiteX3" fmla="*/ 0 w 264224"/>
                <a:gd name="connsiteY3" fmla="*/ 267406 h 534812"/>
                <a:gd name="connsiteX4" fmla="*/ 213800 w 264224"/>
                <a:gd name="connsiteY4" fmla="*/ 5083 h 53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4" h="534812">
                  <a:moveTo>
                    <a:pt x="264224" y="0"/>
                  </a:moveTo>
                  <a:lnTo>
                    <a:pt x="264224" y="534812"/>
                  </a:lnTo>
                  <a:lnTo>
                    <a:pt x="213800" y="529729"/>
                  </a:lnTo>
                  <a:cubicBezTo>
                    <a:pt x="91785" y="504761"/>
                    <a:pt x="0" y="396802"/>
                    <a:pt x="0" y="267406"/>
                  </a:cubicBezTo>
                  <a:cubicBezTo>
                    <a:pt x="0" y="138010"/>
                    <a:pt x="91785" y="30051"/>
                    <a:pt x="213800" y="508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sp>
          <p:nvSpPr>
            <p:cNvPr id="8" name="Forme libre 7">
              <a:extLst>
                <a:ext uri="{FF2B5EF4-FFF2-40B4-BE49-F238E27FC236}">
                  <a16:creationId xmlns:a16="http://schemas.microsoft.com/office/drawing/2014/main" id="{033B945A-F822-A633-E749-909A8ADA5D67}"/>
                </a:ext>
              </a:extLst>
            </p:cNvPr>
            <p:cNvSpPr/>
            <p:nvPr/>
          </p:nvSpPr>
          <p:spPr>
            <a:xfrm>
              <a:off x="386631" y="2668140"/>
              <a:ext cx="209780" cy="425209"/>
            </a:xfrm>
            <a:custGeom>
              <a:avLst/>
              <a:gdLst>
                <a:gd name="connsiteX0" fmla="*/ 209780 w 209780"/>
                <a:gd name="connsiteY0" fmla="*/ 0 h 425209"/>
                <a:gd name="connsiteX1" fmla="*/ 209780 w 209780"/>
                <a:gd name="connsiteY1" fmla="*/ 425209 h 425209"/>
                <a:gd name="connsiteX2" fmla="*/ 130286 w 209780"/>
                <a:gd name="connsiteY2" fmla="*/ 409159 h 425209"/>
                <a:gd name="connsiteX3" fmla="*/ 0 w 209780"/>
                <a:gd name="connsiteY3" fmla="*/ 212604 h 425209"/>
                <a:gd name="connsiteX4" fmla="*/ 130286 w 209780"/>
                <a:gd name="connsiteY4" fmla="*/ 16049 h 4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0" h="425209">
                  <a:moveTo>
                    <a:pt x="209780" y="0"/>
                  </a:moveTo>
                  <a:lnTo>
                    <a:pt x="209780" y="425209"/>
                  </a:lnTo>
                  <a:lnTo>
                    <a:pt x="130286" y="409159"/>
                  </a:lnTo>
                  <a:cubicBezTo>
                    <a:pt x="53722" y="376776"/>
                    <a:pt x="0" y="300964"/>
                    <a:pt x="0" y="212604"/>
                  </a:cubicBezTo>
                  <a:cubicBezTo>
                    <a:pt x="0" y="124244"/>
                    <a:pt x="53722" y="48432"/>
                    <a:pt x="130286" y="16049"/>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9" name="Forme libre 8">
              <a:extLst>
                <a:ext uri="{FF2B5EF4-FFF2-40B4-BE49-F238E27FC236}">
                  <a16:creationId xmlns:a16="http://schemas.microsoft.com/office/drawing/2014/main" id="{E7CFBD28-571D-B763-8526-D1A274CE46FA}"/>
                </a:ext>
              </a:extLst>
            </p:cNvPr>
            <p:cNvSpPr/>
            <p:nvPr/>
          </p:nvSpPr>
          <p:spPr>
            <a:xfrm>
              <a:off x="447020" y="2728528"/>
              <a:ext cx="149391" cy="304432"/>
            </a:xfrm>
            <a:custGeom>
              <a:avLst/>
              <a:gdLst>
                <a:gd name="connsiteX0" fmla="*/ 149391 w 149391"/>
                <a:gd name="connsiteY0" fmla="*/ 0 h 304432"/>
                <a:gd name="connsiteX1" fmla="*/ 149391 w 149391"/>
                <a:gd name="connsiteY1" fmla="*/ 304432 h 304432"/>
                <a:gd name="connsiteX2" fmla="*/ 93404 w 149391"/>
                <a:gd name="connsiteY2" fmla="*/ 293129 h 304432"/>
                <a:gd name="connsiteX3" fmla="*/ 0 w 149391"/>
                <a:gd name="connsiteY3" fmla="*/ 152216 h 304432"/>
                <a:gd name="connsiteX4" fmla="*/ 93404 w 149391"/>
                <a:gd name="connsiteY4" fmla="*/ 11303 h 30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91" h="304432">
                  <a:moveTo>
                    <a:pt x="149391" y="0"/>
                  </a:moveTo>
                  <a:lnTo>
                    <a:pt x="149391" y="304432"/>
                  </a:lnTo>
                  <a:lnTo>
                    <a:pt x="93404" y="293129"/>
                  </a:lnTo>
                  <a:cubicBezTo>
                    <a:pt x="38514" y="269913"/>
                    <a:pt x="0" y="215562"/>
                    <a:pt x="0" y="152216"/>
                  </a:cubicBezTo>
                  <a:cubicBezTo>
                    <a:pt x="0" y="88870"/>
                    <a:pt x="38514" y="34520"/>
                    <a:pt x="93404" y="1130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10" name="Forme libre 9">
              <a:extLst>
                <a:ext uri="{FF2B5EF4-FFF2-40B4-BE49-F238E27FC236}">
                  <a16:creationId xmlns:a16="http://schemas.microsoft.com/office/drawing/2014/main" id="{4C74B7BE-B42B-ECD0-A611-90B652624AAE}"/>
                </a:ext>
              </a:extLst>
            </p:cNvPr>
            <p:cNvSpPr/>
            <p:nvPr/>
          </p:nvSpPr>
          <p:spPr>
            <a:xfrm>
              <a:off x="486247" y="2767399"/>
              <a:ext cx="110164" cy="226690"/>
            </a:xfrm>
            <a:custGeom>
              <a:avLst/>
              <a:gdLst>
                <a:gd name="connsiteX0" fmla="*/ 110164 w 110164"/>
                <a:gd name="connsiteY0" fmla="*/ 0 h 226690"/>
                <a:gd name="connsiteX1" fmla="*/ 110164 w 110164"/>
                <a:gd name="connsiteY1" fmla="*/ 226690 h 226690"/>
                <a:gd name="connsiteX2" fmla="*/ 69445 w 110164"/>
                <a:gd name="connsiteY2" fmla="*/ 218444 h 226690"/>
                <a:gd name="connsiteX3" fmla="*/ 0 w 110164"/>
                <a:gd name="connsiteY3" fmla="*/ 113345 h 226690"/>
                <a:gd name="connsiteX4" fmla="*/ 69445 w 110164"/>
                <a:gd name="connsiteY4" fmla="*/ 8247 h 2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4" h="226690">
                  <a:moveTo>
                    <a:pt x="110164" y="0"/>
                  </a:moveTo>
                  <a:lnTo>
                    <a:pt x="110164" y="226690"/>
                  </a:lnTo>
                  <a:lnTo>
                    <a:pt x="69445" y="218444"/>
                  </a:lnTo>
                  <a:cubicBezTo>
                    <a:pt x="28635" y="201128"/>
                    <a:pt x="0" y="160591"/>
                    <a:pt x="0" y="113345"/>
                  </a:cubicBezTo>
                  <a:cubicBezTo>
                    <a:pt x="0" y="66099"/>
                    <a:pt x="28635" y="25562"/>
                    <a:pt x="69445" y="8247"/>
                  </a:cubicBezTo>
                  <a:close/>
                </a:path>
              </a:pathLst>
            </a:custGeom>
            <a:solidFill>
              <a:srgbClr val="1E3A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cxnSp>
          <p:nvCxnSpPr>
            <p:cNvPr id="12" name="Connecteur droit 11">
              <a:extLst>
                <a:ext uri="{FF2B5EF4-FFF2-40B4-BE49-F238E27FC236}">
                  <a16:creationId xmlns:a16="http://schemas.microsoft.com/office/drawing/2014/main" id="{13133F40-F848-E0CA-A684-492DB7776EB8}"/>
                </a:ext>
              </a:extLst>
            </p:cNvPr>
            <p:cNvCxnSpPr/>
            <p:nvPr/>
          </p:nvCxnSpPr>
          <p:spPr>
            <a:xfrm>
              <a:off x="596411" y="2551792"/>
              <a:ext cx="0" cy="658877"/>
            </a:xfrm>
            <a:prstGeom prst="line">
              <a:avLst/>
            </a:pr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cxnSp>
      </p:grpSp>
      <p:grpSp>
        <p:nvGrpSpPr>
          <p:cNvPr id="17" name="Groupe 16">
            <a:extLst>
              <a:ext uri="{FF2B5EF4-FFF2-40B4-BE49-F238E27FC236}">
                <a16:creationId xmlns:a16="http://schemas.microsoft.com/office/drawing/2014/main" id="{44DF1CCA-D99B-8B3C-57BB-6F5AC02B8D1D}"/>
              </a:ext>
            </a:extLst>
          </p:cNvPr>
          <p:cNvGrpSpPr/>
          <p:nvPr/>
        </p:nvGrpSpPr>
        <p:grpSpPr>
          <a:xfrm>
            <a:off x="533335" y="3239480"/>
            <a:ext cx="193822" cy="483320"/>
            <a:chOff x="332187" y="2551792"/>
            <a:chExt cx="264224" cy="658877"/>
          </a:xfrm>
        </p:grpSpPr>
        <p:sp>
          <p:nvSpPr>
            <p:cNvPr id="18" name="Forme libre 17">
              <a:extLst>
                <a:ext uri="{FF2B5EF4-FFF2-40B4-BE49-F238E27FC236}">
                  <a16:creationId xmlns:a16="http://schemas.microsoft.com/office/drawing/2014/main" id="{4E613F27-5BD0-A0B9-786B-B6DFDD7A0392}"/>
                </a:ext>
              </a:extLst>
            </p:cNvPr>
            <p:cNvSpPr/>
            <p:nvPr/>
          </p:nvSpPr>
          <p:spPr>
            <a:xfrm>
              <a:off x="332187" y="2613337"/>
              <a:ext cx="264224" cy="534812"/>
            </a:xfrm>
            <a:custGeom>
              <a:avLst/>
              <a:gdLst>
                <a:gd name="connsiteX0" fmla="*/ 264224 w 264224"/>
                <a:gd name="connsiteY0" fmla="*/ 0 h 534812"/>
                <a:gd name="connsiteX1" fmla="*/ 264224 w 264224"/>
                <a:gd name="connsiteY1" fmla="*/ 534812 h 534812"/>
                <a:gd name="connsiteX2" fmla="*/ 213800 w 264224"/>
                <a:gd name="connsiteY2" fmla="*/ 529729 h 534812"/>
                <a:gd name="connsiteX3" fmla="*/ 0 w 264224"/>
                <a:gd name="connsiteY3" fmla="*/ 267406 h 534812"/>
                <a:gd name="connsiteX4" fmla="*/ 213800 w 264224"/>
                <a:gd name="connsiteY4" fmla="*/ 5083 h 53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4" h="534812">
                  <a:moveTo>
                    <a:pt x="264224" y="0"/>
                  </a:moveTo>
                  <a:lnTo>
                    <a:pt x="264224" y="534812"/>
                  </a:lnTo>
                  <a:lnTo>
                    <a:pt x="213800" y="529729"/>
                  </a:lnTo>
                  <a:cubicBezTo>
                    <a:pt x="91785" y="504761"/>
                    <a:pt x="0" y="396802"/>
                    <a:pt x="0" y="267406"/>
                  </a:cubicBezTo>
                  <a:cubicBezTo>
                    <a:pt x="0" y="138010"/>
                    <a:pt x="91785" y="30051"/>
                    <a:pt x="213800" y="508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sp>
          <p:nvSpPr>
            <p:cNvPr id="19" name="Forme libre 18">
              <a:extLst>
                <a:ext uri="{FF2B5EF4-FFF2-40B4-BE49-F238E27FC236}">
                  <a16:creationId xmlns:a16="http://schemas.microsoft.com/office/drawing/2014/main" id="{2A1128AF-CF33-EE66-4835-0C97440797EE}"/>
                </a:ext>
              </a:extLst>
            </p:cNvPr>
            <p:cNvSpPr/>
            <p:nvPr/>
          </p:nvSpPr>
          <p:spPr>
            <a:xfrm>
              <a:off x="386631" y="2668140"/>
              <a:ext cx="209780" cy="425209"/>
            </a:xfrm>
            <a:custGeom>
              <a:avLst/>
              <a:gdLst>
                <a:gd name="connsiteX0" fmla="*/ 209780 w 209780"/>
                <a:gd name="connsiteY0" fmla="*/ 0 h 425209"/>
                <a:gd name="connsiteX1" fmla="*/ 209780 w 209780"/>
                <a:gd name="connsiteY1" fmla="*/ 425209 h 425209"/>
                <a:gd name="connsiteX2" fmla="*/ 130286 w 209780"/>
                <a:gd name="connsiteY2" fmla="*/ 409159 h 425209"/>
                <a:gd name="connsiteX3" fmla="*/ 0 w 209780"/>
                <a:gd name="connsiteY3" fmla="*/ 212604 h 425209"/>
                <a:gd name="connsiteX4" fmla="*/ 130286 w 209780"/>
                <a:gd name="connsiteY4" fmla="*/ 16049 h 4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0" h="425209">
                  <a:moveTo>
                    <a:pt x="209780" y="0"/>
                  </a:moveTo>
                  <a:lnTo>
                    <a:pt x="209780" y="425209"/>
                  </a:lnTo>
                  <a:lnTo>
                    <a:pt x="130286" y="409159"/>
                  </a:lnTo>
                  <a:cubicBezTo>
                    <a:pt x="53722" y="376776"/>
                    <a:pt x="0" y="300964"/>
                    <a:pt x="0" y="212604"/>
                  </a:cubicBezTo>
                  <a:cubicBezTo>
                    <a:pt x="0" y="124244"/>
                    <a:pt x="53722" y="48432"/>
                    <a:pt x="130286" y="16049"/>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20" name="Forme libre 19">
              <a:extLst>
                <a:ext uri="{FF2B5EF4-FFF2-40B4-BE49-F238E27FC236}">
                  <a16:creationId xmlns:a16="http://schemas.microsoft.com/office/drawing/2014/main" id="{575E7DFF-344D-F8C5-9209-72C9420DF613}"/>
                </a:ext>
              </a:extLst>
            </p:cNvPr>
            <p:cNvSpPr/>
            <p:nvPr/>
          </p:nvSpPr>
          <p:spPr>
            <a:xfrm>
              <a:off x="447020" y="2728528"/>
              <a:ext cx="149391" cy="304432"/>
            </a:xfrm>
            <a:custGeom>
              <a:avLst/>
              <a:gdLst>
                <a:gd name="connsiteX0" fmla="*/ 149391 w 149391"/>
                <a:gd name="connsiteY0" fmla="*/ 0 h 304432"/>
                <a:gd name="connsiteX1" fmla="*/ 149391 w 149391"/>
                <a:gd name="connsiteY1" fmla="*/ 304432 h 304432"/>
                <a:gd name="connsiteX2" fmla="*/ 93404 w 149391"/>
                <a:gd name="connsiteY2" fmla="*/ 293129 h 304432"/>
                <a:gd name="connsiteX3" fmla="*/ 0 w 149391"/>
                <a:gd name="connsiteY3" fmla="*/ 152216 h 304432"/>
                <a:gd name="connsiteX4" fmla="*/ 93404 w 149391"/>
                <a:gd name="connsiteY4" fmla="*/ 11303 h 30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91" h="304432">
                  <a:moveTo>
                    <a:pt x="149391" y="0"/>
                  </a:moveTo>
                  <a:lnTo>
                    <a:pt x="149391" y="304432"/>
                  </a:lnTo>
                  <a:lnTo>
                    <a:pt x="93404" y="293129"/>
                  </a:lnTo>
                  <a:cubicBezTo>
                    <a:pt x="38514" y="269913"/>
                    <a:pt x="0" y="215562"/>
                    <a:pt x="0" y="152216"/>
                  </a:cubicBezTo>
                  <a:cubicBezTo>
                    <a:pt x="0" y="88870"/>
                    <a:pt x="38514" y="34520"/>
                    <a:pt x="93404" y="1130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21" name="Forme libre 20">
              <a:extLst>
                <a:ext uri="{FF2B5EF4-FFF2-40B4-BE49-F238E27FC236}">
                  <a16:creationId xmlns:a16="http://schemas.microsoft.com/office/drawing/2014/main" id="{D02AACCD-FE8C-1D0E-8534-78289F57EDEE}"/>
                </a:ext>
              </a:extLst>
            </p:cNvPr>
            <p:cNvSpPr/>
            <p:nvPr/>
          </p:nvSpPr>
          <p:spPr>
            <a:xfrm>
              <a:off x="486247" y="2767399"/>
              <a:ext cx="110164" cy="226690"/>
            </a:xfrm>
            <a:custGeom>
              <a:avLst/>
              <a:gdLst>
                <a:gd name="connsiteX0" fmla="*/ 110164 w 110164"/>
                <a:gd name="connsiteY0" fmla="*/ 0 h 226690"/>
                <a:gd name="connsiteX1" fmla="*/ 110164 w 110164"/>
                <a:gd name="connsiteY1" fmla="*/ 226690 h 226690"/>
                <a:gd name="connsiteX2" fmla="*/ 69445 w 110164"/>
                <a:gd name="connsiteY2" fmla="*/ 218444 h 226690"/>
                <a:gd name="connsiteX3" fmla="*/ 0 w 110164"/>
                <a:gd name="connsiteY3" fmla="*/ 113345 h 226690"/>
                <a:gd name="connsiteX4" fmla="*/ 69445 w 110164"/>
                <a:gd name="connsiteY4" fmla="*/ 8247 h 2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4" h="226690">
                  <a:moveTo>
                    <a:pt x="110164" y="0"/>
                  </a:moveTo>
                  <a:lnTo>
                    <a:pt x="110164" y="226690"/>
                  </a:lnTo>
                  <a:lnTo>
                    <a:pt x="69445" y="218444"/>
                  </a:lnTo>
                  <a:cubicBezTo>
                    <a:pt x="28635" y="201128"/>
                    <a:pt x="0" y="160591"/>
                    <a:pt x="0" y="113345"/>
                  </a:cubicBezTo>
                  <a:cubicBezTo>
                    <a:pt x="0" y="66099"/>
                    <a:pt x="28635" y="25562"/>
                    <a:pt x="69445" y="8247"/>
                  </a:cubicBezTo>
                  <a:close/>
                </a:path>
              </a:pathLst>
            </a:custGeom>
            <a:solidFill>
              <a:srgbClr val="1E3A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cxnSp>
          <p:nvCxnSpPr>
            <p:cNvPr id="22" name="Connecteur droit 21">
              <a:extLst>
                <a:ext uri="{FF2B5EF4-FFF2-40B4-BE49-F238E27FC236}">
                  <a16:creationId xmlns:a16="http://schemas.microsoft.com/office/drawing/2014/main" id="{D5E56581-0B6F-3729-15DD-29F288AC02B7}"/>
                </a:ext>
              </a:extLst>
            </p:cNvPr>
            <p:cNvCxnSpPr/>
            <p:nvPr/>
          </p:nvCxnSpPr>
          <p:spPr>
            <a:xfrm>
              <a:off x="596411" y="2551792"/>
              <a:ext cx="0" cy="658877"/>
            </a:xfrm>
            <a:prstGeom prst="line">
              <a:avLst/>
            </a:pr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cxnSp>
      </p:grpSp>
      <p:grpSp>
        <p:nvGrpSpPr>
          <p:cNvPr id="24" name="Groupe 23">
            <a:extLst>
              <a:ext uri="{FF2B5EF4-FFF2-40B4-BE49-F238E27FC236}">
                <a16:creationId xmlns:a16="http://schemas.microsoft.com/office/drawing/2014/main" id="{0B37D2BF-CE18-210A-9C42-B930008FE6EB}"/>
              </a:ext>
            </a:extLst>
          </p:cNvPr>
          <p:cNvGrpSpPr/>
          <p:nvPr/>
        </p:nvGrpSpPr>
        <p:grpSpPr>
          <a:xfrm>
            <a:off x="527501" y="4891816"/>
            <a:ext cx="193822" cy="483320"/>
            <a:chOff x="332187" y="2551792"/>
            <a:chExt cx="264224" cy="658877"/>
          </a:xfrm>
        </p:grpSpPr>
        <p:sp>
          <p:nvSpPr>
            <p:cNvPr id="36" name="Forme libre 35">
              <a:extLst>
                <a:ext uri="{FF2B5EF4-FFF2-40B4-BE49-F238E27FC236}">
                  <a16:creationId xmlns:a16="http://schemas.microsoft.com/office/drawing/2014/main" id="{45255B8A-8C76-EF5F-6526-6E4330FCCEAF}"/>
                </a:ext>
              </a:extLst>
            </p:cNvPr>
            <p:cNvSpPr/>
            <p:nvPr/>
          </p:nvSpPr>
          <p:spPr>
            <a:xfrm>
              <a:off x="332187" y="2613337"/>
              <a:ext cx="264224" cy="534812"/>
            </a:xfrm>
            <a:custGeom>
              <a:avLst/>
              <a:gdLst>
                <a:gd name="connsiteX0" fmla="*/ 264224 w 264224"/>
                <a:gd name="connsiteY0" fmla="*/ 0 h 534812"/>
                <a:gd name="connsiteX1" fmla="*/ 264224 w 264224"/>
                <a:gd name="connsiteY1" fmla="*/ 534812 h 534812"/>
                <a:gd name="connsiteX2" fmla="*/ 213800 w 264224"/>
                <a:gd name="connsiteY2" fmla="*/ 529729 h 534812"/>
                <a:gd name="connsiteX3" fmla="*/ 0 w 264224"/>
                <a:gd name="connsiteY3" fmla="*/ 267406 h 534812"/>
                <a:gd name="connsiteX4" fmla="*/ 213800 w 264224"/>
                <a:gd name="connsiteY4" fmla="*/ 5083 h 53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4" h="534812">
                  <a:moveTo>
                    <a:pt x="264224" y="0"/>
                  </a:moveTo>
                  <a:lnTo>
                    <a:pt x="264224" y="534812"/>
                  </a:lnTo>
                  <a:lnTo>
                    <a:pt x="213800" y="529729"/>
                  </a:lnTo>
                  <a:cubicBezTo>
                    <a:pt x="91785" y="504761"/>
                    <a:pt x="0" y="396802"/>
                    <a:pt x="0" y="267406"/>
                  </a:cubicBezTo>
                  <a:cubicBezTo>
                    <a:pt x="0" y="138010"/>
                    <a:pt x="91785" y="30051"/>
                    <a:pt x="213800" y="508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sp>
          <p:nvSpPr>
            <p:cNvPr id="42" name="Forme libre 41">
              <a:extLst>
                <a:ext uri="{FF2B5EF4-FFF2-40B4-BE49-F238E27FC236}">
                  <a16:creationId xmlns:a16="http://schemas.microsoft.com/office/drawing/2014/main" id="{05FDD66E-C641-0EAE-4976-553031187950}"/>
                </a:ext>
              </a:extLst>
            </p:cNvPr>
            <p:cNvSpPr/>
            <p:nvPr/>
          </p:nvSpPr>
          <p:spPr>
            <a:xfrm>
              <a:off x="386631" y="2668140"/>
              <a:ext cx="209780" cy="425209"/>
            </a:xfrm>
            <a:custGeom>
              <a:avLst/>
              <a:gdLst>
                <a:gd name="connsiteX0" fmla="*/ 209780 w 209780"/>
                <a:gd name="connsiteY0" fmla="*/ 0 h 425209"/>
                <a:gd name="connsiteX1" fmla="*/ 209780 w 209780"/>
                <a:gd name="connsiteY1" fmla="*/ 425209 h 425209"/>
                <a:gd name="connsiteX2" fmla="*/ 130286 w 209780"/>
                <a:gd name="connsiteY2" fmla="*/ 409159 h 425209"/>
                <a:gd name="connsiteX3" fmla="*/ 0 w 209780"/>
                <a:gd name="connsiteY3" fmla="*/ 212604 h 425209"/>
                <a:gd name="connsiteX4" fmla="*/ 130286 w 209780"/>
                <a:gd name="connsiteY4" fmla="*/ 16049 h 4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0" h="425209">
                  <a:moveTo>
                    <a:pt x="209780" y="0"/>
                  </a:moveTo>
                  <a:lnTo>
                    <a:pt x="209780" y="425209"/>
                  </a:lnTo>
                  <a:lnTo>
                    <a:pt x="130286" y="409159"/>
                  </a:lnTo>
                  <a:cubicBezTo>
                    <a:pt x="53722" y="376776"/>
                    <a:pt x="0" y="300964"/>
                    <a:pt x="0" y="212604"/>
                  </a:cubicBezTo>
                  <a:cubicBezTo>
                    <a:pt x="0" y="124244"/>
                    <a:pt x="53722" y="48432"/>
                    <a:pt x="130286" y="16049"/>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43" name="Forme libre 42">
              <a:extLst>
                <a:ext uri="{FF2B5EF4-FFF2-40B4-BE49-F238E27FC236}">
                  <a16:creationId xmlns:a16="http://schemas.microsoft.com/office/drawing/2014/main" id="{661D9D64-73C1-4BDB-8789-E32833CF2BDF}"/>
                </a:ext>
              </a:extLst>
            </p:cNvPr>
            <p:cNvSpPr/>
            <p:nvPr/>
          </p:nvSpPr>
          <p:spPr>
            <a:xfrm>
              <a:off x="447020" y="2728528"/>
              <a:ext cx="149391" cy="304432"/>
            </a:xfrm>
            <a:custGeom>
              <a:avLst/>
              <a:gdLst>
                <a:gd name="connsiteX0" fmla="*/ 149391 w 149391"/>
                <a:gd name="connsiteY0" fmla="*/ 0 h 304432"/>
                <a:gd name="connsiteX1" fmla="*/ 149391 w 149391"/>
                <a:gd name="connsiteY1" fmla="*/ 304432 h 304432"/>
                <a:gd name="connsiteX2" fmla="*/ 93404 w 149391"/>
                <a:gd name="connsiteY2" fmla="*/ 293129 h 304432"/>
                <a:gd name="connsiteX3" fmla="*/ 0 w 149391"/>
                <a:gd name="connsiteY3" fmla="*/ 152216 h 304432"/>
                <a:gd name="connsiteX4" fmla="*/ 93404 w 149391"/>
                <a:gd name="connsiteY4" fmla="*/ 11303 h 30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91" h="304432">
                  <a:moveTo>
                    <a:pt x="149391" y="0"/>
                  </a:moveTo>
                  <a:lnTo>
                    <a:pt x="149391" y="304432"/>
                  </a:lnTo>
                  <a:lnTo>
                    <a:pt x="93404" y="293129"/>
                  </a:lnTo>
                  <a:cubicBezTo>
                    <a:pt x="38514" y="269913"/>
                    <a:pt x="0" y="215562"/>
                    <a:pt x="0" y="152216"/>
                  </a:cubicBezTo>
                  <a:cubicBezTo>
                    <a:pt x="0" y="88870"/>
                    <a:pt x="38514" y="34520"/>
                    <a:pt x="93404" y="1130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70" name="Forme libre 69">
              <a:extLst>
                <a:ext uri="{FF2B5EF4-FFF2-40B4-BE49-F238E27FC236}">
                  <a16:creationId xmlns:a16="http://schemas.microsoft.com/office/drawing/2014/main" id="{DBDB46DE-DF97-8CE2-3894-1B2540B6CE3B}"/>
                </a:ext>
              </a:extLst>
            </p:cNvPr>
            <p:cNvSpPr/>
            <p:nvPr/>
          </p:nvSpPr>
          <p:spPr>
            <a:xfrm>
              <a:off x="486247" y="2767399"/>
              <a:ext cx="110164" cy="226690"/>
            </a:xfrm>
            <a:custGeom>
              <a:avLst/>
              <a:gdLst>
                <a:gd name="connsiteX0" fmla="*/ 110164 w 110164"/>
                <a:gd name="connsiteY0" fmla="*/ 0 h 226690"/>
                <a:gd name="connsiteX1" fmla="*/ 110164 w 110164"/>
                <a:gd name="connsiteY1" fmla="*/ 226690 h 226690"/>
                <a:gd name="connsiteX2" fmla="*/ 69445 w 110164"/>
                <a:gd name="connsiteY2" fmla="*/ 218444 h 226690"/>
                <a:gd name="connsiteX3" fmla="*/ 0 w 110164"/>
                <a:gd name="connsiteY3" fmla="*/ 113345 h 226690"/>
                <a:gd name="connsiteX4" fmla="*/ 69445 w 110164"/>
                <a:gd name="connsiteY4" fmla="*/ 8247 h 2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4" h="226690">
                  <a:moveTo>
                    <a:pt x="110164" y="0"/>
                  </a:moveTo>
                  <a:lnTo>
                    <a:pt x="110164" y="226690"/>
                  </a:lnTo>
                  <a:lnTo>
                    <a:pt x="69445" y="218444"/>
                  </a:lnTo>
                  <a:cubicBezTo>
                    <a:pt x="28635" y="201128"/>
                    <a:pt x="0" y="160591"/>
                    <a:pt x="0" y="113345"/>
                  </a:cubicBezTo>
                  <a:cubicBezTo>
                    <a:pt x="0" y="66099"/>
                    <a:pt x="28635" y="25562"/>
                    <a:pt x="69445" y="8247"/>
                  </a:cubicBezTo>
                  <a:close/>
                </a:path>
              </a:pathLst>
            </a:custGeom>
            <a:solidFill>
              <a:srgbClr val="1E3A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cxnSp>
          <p:nvCxnSpPr>
            <p:cNvPr id="72" name="Connecteur droit 71">
              <a:extLst>
                <a:ext uri="{FF2B5EF4-FFF2-40B4-BE49-F238E27FC236}">
                  <a16:creationId xmlns:a16="http://schemas.microsoft.com/office/drawing/2014/main" id="{5F70152F-BE63-D521-C22B-201673E0086D}"/>
                </a:ext>
              </a:extLst>
            </p:cNvPr>
            <p:cNvCxnSpPr/>
            <p:nvPr/>
          </p:nvCxnSpPr>
          <p:spPr>
            <a:xfrm>
              <a:off x="596411" y="2551792"/>
              <a:ext cx="0" cy="658877"/>
            </a:xfrm>
            <a:prstGeom prst="line">
              <a:avLst/>
            </a:pr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cxnSp>
      </p:grpSp>
      <p:cxnSp>
        <p:nvCxnSpPr>
          <p:cNvPr id="76" name="Connecteur droit 75">
            <a:extLst>
              <a:ext uri="{FF2B5EF4-FFF2-40B4-BE49-F238E27FC236}">
                <a16:creationId xmlns:a16="http://schemas.microsoft.com/office/drawing/2014/main" id="{EA6CCC0B-1613-9A5A-9A89-3C41033AE0BE}"/>
              </a:ext>
            </a:extLst>
          </p:cNvPr>
          <p:cNvCxnSpPr>
            <a:cxnSpLocks/>
          </p:cNvCxnSpPr>
          <p:nvPr/>
        </p:nvCxnSpPr>
        <p:spPr>
          <a:xfrm>
            <a:off x="517006" y="4648426"/>
            <a:ext cx="9143202" cy="0"/>
          </a:xfrm>
          <a:prstGeom prst="line">
            <a:avLst/>
          </a:prstGeom>
          <a:noFill/>
          <a:ln w="6350" cap="flat">
            <a:solidFill>
              <a:srgbClr val="B6DEF4"/>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69846806"/>
      </p:ext>
    </p:extLst>
  </p:cSld>
  <p:clrMapOvr>
    <a:masterClrMapping/>
  </p:clrMapOvr>
  <p:transition spd="med"/>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14</a:t>
            </a:fld>
            <a:r>
              <a:rPr lang="fr-FR">
                <a:latin typeface="Hurme Geometric Sans 1" panose="020B0500020000000000" pitchFamily="34" charset="77"/>
              </a:rPr>
              <a:t> |</a:t>
            </a:r>
          </a:p>
        </p:txBody>
      </p:sp>
      <p:sp>
        <p:nvSpPr>
          <p:cNvPr id="5" name="ZoneTexte 4">
            <a:extLst>
              <a:ext uri="{FF2B5EF4-FFF2-40B4-BE49-F238E27FC236}">
                <a16:creationId xmlns:a16="http://schemas.microsoft.com/office/drawing/2014/main" id="{9EE198F8-C679-B5A2-E953-BBC2EB518C4E}"/>
              </a:ext>
            </a:extLst>
          </p:cNvPr>
          <p:cNvSpPr txBox="1"/>
          <p:nvPr/>
        </p:nvSpPr>
        <p:spPr>
          <a:xfrm>
            <a:off x="5820180" y="2349083"/>
            <a:ext cx="6058554" cy="2477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US" sz="4000">
                <a:solidFill>
                  <a:srgbClr val="034E65"/>
                </a:solidFill>
                <a:effectLst>
                  <a:outerShdw blurRad="38100" dist="38100" dir="2700000" algn="tl">
                    <a:srgbClr val="000000">
                      <a:alpha val="43137"/>
                    </a:srgbClr>
                  </a:outerShdw>
                </a:effectLst>
                <a:latin typeface="Arial"/>
              </a:rPr>
              <a:t>Dispensing Essilor</a:t>
            </a:r>
            <a:r>
              <a:rPr lang="en-US" sz="4000" baseline="30000">
                <a:solidFill>
                  <a:srgbClr val="034E65"/>
                </a:solidFill>
                <a:effectLst>
                  <a:outerShdw blurRad="38100" dist="38100" dir="2700000" algn="tl">
                    <a:srgbClr val="000000">
                      <a:alpha val="43137"/>
                    </a:srgbClr>
                  </a:outerShdw>
                </a:effectLst>
                <a:latin typeface="Arial"/>
              </a:rPr>
              <a:t>®</a:t>
            </a:r>
            <a:r>
              <a:rPr lang="en-US" sz="4000">
                <a:solidFill>
                  <a:srgbClr val="034E65"/>
                </a:solidFill>
                <a:effectLst>
                  <a:outerShdw blurRad="38100" dist="38100" dir="2700000" algn="tl">
                    <a:srgbClr val="000000">
                      <a:alpha val="43137"/>
                    </a:srgbClr>
                  </a:outerShdw>
                </a:effectLst>
                <a:latin typeface="Arial"/>
              </a:rPr>
              <a:t> </a:t>
            </a:r>
            <a:endParaRPr lang="en-US" sz="4000"/>
          </a:p>
          <a:p>
            <a:pPr algn="l"/>
            <a:r>
              <a:rPr lang="en-US" sz="4000">
                <a:solidFill>
                  <a:srgbClr val="034E65"/>
                </a:solidFill>
                <a:effectLst>
                  <a:outerShdw blurRad="38100" dist="38100" dir="2700000" algn="tl">
                    <a:srgbClr val="000000">
                      <a:alpha val="43137"/>
                    </a:srgbClr>
                  </a:outerShdw>
                </a:effectLst>
                <a:latin typeface="Arial"/>
              </a:rPr>
              <a:t>Stellest</a:t>
            </a:r>
            <a:r>
              <a:rPr lang="en-US" sz="4000" baseline="30000">
                <a:solidFill>
                  <a:srgbClr val="034E65"/>
                </a:solidFill>
                <a:effectLst>
                  <a:outerShdw blurRad="38100" dist="38100" dir="2700000" algn="tl">
                    <a:srgbClr val="000000">
                      <a:alpha val="43137"/>
                    </a:srgbClr>
                  </a:outerShdw>
                </a:effectLst>
                <a:latin typeface="Arial"/>
              </a:rPr>
              <a:t>®</a:t>
            </a:r>
            <a:r>
              <a:rPr lang="en-US" sz="4000">
                <a:solidFill>
                  <a:srgbClr val="034E65"/>
                </a:solidFill>
                <a:effectLst>
                  <a:outerShdw blurRad="38100" dist="38100" dir="2700000" algn="tl">
                    <a:srgbClr val="000000">
                      <a:alpha val="43137"/>
                    </a:srgbClr>
                  </a:outerShdw>
                </a:effectLst>
                <a:latin typeface="Arial"/>
              </a:rPr>
              <a:t> lenses</a:t>
            </a:r>
          </a:p>
          <a:p>
            <a:pPr algn="l"/>
            <a:r>
              <a:rPr lang="en-US" sz="3000" b="0">
                <a:solidFill>
                  <a:srgbClr val="034E65"/>
                </a:solidFill>
                <a:effectLst>
                  <a:outerShdw blurRad="38100" dist="38100" dir="2700000" algn="tl">
                    <a:srgbClr val="000000">
                      <a:alpha val="43137"/>
                    </a:srgbClr>
                  </a:outerShdw>
                </a:effectLst>
                <a:latin typeface="Arial"/>
              </a:rPr>
              <a:t>S</a:t>
            </a:r>
            <a:r>
              <a:rPr lang="en-GB" sz="3000" b="0" err="1">
                <a:solidFill>
                  <a:srgbClr val="034E65"/>
                </a:solidFill>
                <a:effectLst>
                  <a:outerShdw blurRad="38100" dist="38100" dir="2700000" algn="tl">
                    <a:srgbClr val="000000">
                      <a:alpha val="43137"/>
                    </a:srgbClr>
                  </a:outerShdw>
                </a:effectLst>
                <a:latin typeface="Arial"/>
              </a:rPr>
              <a:t>eamless</a:t>
            </a:r>
            <a:r>
              <a:rPr lang="en-GB" sz="3000" b="0">
                <a:solidFill>
                  <a:srgbClr val="034E65"/>
                </a:solidFill>
                <a:effectLst>
                  <a:outerShdw blurRad="38100" dist="38100" dir="2700000" algn="tl">
                    <a:srgbClr val="000000">
                      <a:alpha val="43137"/>
                    </a:srgbClr>
                  </a:outerShdw>
                </a:effectLst>
                <a:latin typeface="Arial"/>
              </a:rPr>
              <a:t> to prescribe, simple to dispense, proven to perform*</a:t>
            </a:r>
            <a:r>
              <a:rPr lang="en-GB" sz="3000" b="0" baseline="30000">
                <a:solidFill>
                  <a:srgbClr val="034E65"/>
                </a:solidFill>
                <a:effectLst>
                  <a:outerShdw blurRad="38100" dist="38100" dir="2700000" algn="tl">
                    <a:srgbClr val="000000">
                      <a:alpha val="43137"/>
                    </a:srgbClr>
                  </a:outerShdw>
                </a:effectLst>
                <a:latin typeface="Arial"/>
              </a:rPr>
              <a:t>1</a:t>
            </a:r>
            <a:endParaRPr lang="en-US" sz="3000" baseline="30000"/>
          </a:p>
          <a:p>
            <a:pPr algn="l"/>
            <a:endParaRPr lang="en-US"/>
          </a:p>
        </p:txBody>
      </p:sp>
      <p:cxnSp>
        <p:nvCxnSpPr>
          <p:cNvPr id="6" name="Connecteur droit 5">
            <a:extLst>
              <a:ext uri="{FF2B5EF4-FFF2-40B4-BE49-F238E27FC236}">
                <a16:creationId xmlns:a16="http://schemas.microsoft.com/office/drawing/2014/main" id="{9D7FBDC4-92C3-3E72-6BDF-EA663584438A}"/>
              </a:ext>
            </a:extLst>
          </p:cNvPr>
          <p:cNvCxnSpPr>
            <a:cxnSpLocks/>
          </p:cNvCxnSpPr>
          <p:nvPr/>
        </p:nvCxnSpPr>
        <p:spPr>
          <a:xfrm flipH="1">
            <a:off x="6111249" y="2284930"/>
            <a:ext cx="5290999" cy="0"/>
          </a:xfrm>
          <a:prstGeom prst="line">
            <a:avLst/>
          </a:prstGeom>
          <a:noFill/>
          <a:ln w="12700" cap="flat">
            <a:gradFill flip="none" rotWithShape="1">
              <a:gsLst>
                <a:gs pos="0">
                  <a:schemeClr val="bg1">
                    <a:alpha val="0"/>
                  </a:schemeClr>
                </a:gs>
                <a:gs pos="51000">
                  <a:schemeClr val="bg1"/>
                </a:gs>
              </a:gsLst>
              <a:lin ang="0" scaled="1"/>
              <a:tileRect/>
            </a:gradFill>
            <a:prstDash val="solid"/>
            <a:miter lim="400000"/>
          </a:ln>
          <a:effectLst/>
          <a:sp3d/>
        </p:spPr>
        <p:style>
          <a:lnRef idx="0">
            <a:scrgbClr r="0" g="0" b="0"/>
          </a:lnRef>
          <a:fillRef idx="0">
            <a:scrgbClr r="0" g="0" b="0"/>
          </a:fillRef>
          <a:effectRef idx="0">
            <a:scrgbClr r="0" g="0" b="0"/>
          </a:effectRef>
          <a:fontRef idx="none"/>
        </p:style>
      </p:cxnSp>
      <p:cxnSp>
        <p:nvCxnSpPr>
          <p:cNvPr id="4" name="Connecteur droit 6">
            <a:extLst>
              <a:ext uri="{FF2B5EF4-FFF2-40B4-BE49-F238E27FC236}">
                <a16:creationId xmlns:a16="http://schemas.microsoft.com/office/drawing/2014/main" id="{5D4C5C51-A52E-BD97-C8CB-AA2F9F996065}"/>
              </a:ext>
            </a:extLst>
          </p:cNvPr>
          <p:cNvCxnSpPr>
            <a:cxnSpLocks/>
          </p:cNvCxnSpPr>
          <p:nvPr/>
        </p:nvCxnSpPr>
        <p:spPr>
          <a:xfrm>
            <a:off x="5642572" y="4835658"/>
            <a:ext cx="6143221" cy="0"/>
          </a:xfrm>
          <a:prstGeom prst="line">
            <a:avLst/>
          </a:prstGeom>
          <a:noFill/>
          <a:ln w="12700" cap="flat">
            <a:gradFill flip="none" rotWithShape="1">
              <a:gsLst>
                <a:gs pos="0">
                  <a:schemeClr val="bg1">
                    <a:alpha val="0"/>
                  </a:schemeClr>
                </a:gs>
                <a:gs pos="51000">
                  <a:schemeClr val="bg1"/>
                </a:gs>
              </a:gsLst>
              <a:lin ang="0" scaled="1"/>
              <a:tileRect/>
            </a:gradFill>
            <a:prstDash val="solid"/>
            <a:miter lim="400000"/>
          </a:ln>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E275CBB6-3DCD-232D-565A-A447A2FF97E3}"/>
              </a:ext>
            </a:extLst>
          </p:cNvPr>
          <p:cNvSpPr txBox="1"/>
          <p:nvPr/>
        </p:nvSpPr>
        <p:spPr>
          <a:xfrm>
            <a:off x="246380" y="5949554"/>
            <a:ext cx="1014977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 marR="209550" algn="just">
              <a:buNone/>
            </a:pPr>
            <a:r>
              <a:rPr lang="en-US" sz="900" b="0">
                <a:solidFill>
                  <a:schemeClr val="bg1"/>
                </a:solidFill>
                <a:latin typeface="+mn-lt"/>
              </a:rPr>
              <a:t>*Compared to single vision lenses. Results from a prospective, randomized, double-masked, multicenter U.S. clinical trial in myopic children aged 6–12 years at initiation of treatment.</a:t>
            </a:r>
          </a:p>
          <a:p>
            <a:pPr marL="1270" marR="209550" algn="just">
              <a:buNone/>
            </a:pPr>
            <a:r>
              <a:rPr lang="en-US" sz="900" b="0">
                <a:solidFill>
                  <a:schemeClr val="bg1"/>
                </a:solidFill>
                <a:latin typeface="+mn-lt"/>
              </a:rPr>
              <a:t>1. Essilor International, data on file (2025)</a:t>
            </a:r>
          </a:p>
        </p:txBody>
      </p:sp>
    </p:spTree>
    <p:extLst>
      <p:ext uri="{BB962C8B-B14F-4D97-AF65-F5344CB8AC3E}">
        <p14:creationId xmlns:p14="http://schemas.microsoft.com/office/powerpoint/2010/main" val="14540760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434B82-9708-5602-AEAC-0B6E9F3903DC}"/>
              </a:ext>
            </a:extLst>
          </p:cNvPr>
          <p:cNvSpPr>
            <a:spLocks noGrp="1"/>
          </p:cNvSpPr>
          <p:nvPr>
            <p:ph type="title"/>
          </p:nvPr>
        </p:nvSpPr>
        <p:spPr>
          <a:xfrm>
            <a:off x="436575" y="315206"/>
            <a:ext cx="5716575" cy="519300"/>
          </a:xfrm>
        </p:spPr>
        <p:txBody>
          <a:bodyPr>
            <a:noAutofit/>
          </a:bodyPr>
          <a:lstStyle/>
          <a:p>
            <a:r>
              <a:rPr lang="fr-FR" sz="4400" err="1">
                <a:latin typeface="Arial"/>
                <a:cs typeface="Arial"/>
              </a:rPr>
              <a:t>Who</a:t>
            </a:r>
            <a:r>
              <a:rPr lang="fr-FR" sz="4400">
                <a:latin typeface="Arial"/>
                <a:cs typeface="Arial"/>
              </a:rPr>
              <a:t>?</a:t>
            </a:r>
          </a:p>
        </p:txBody>
      </p:sp>
      <p:sp>
        <p:nvSpPr>
          <p:cNvPr id="4" name="Espace réservé du numéro de diapositive 3">
            <a:extLst>
              <a:ext uri="{FF2B5EF4-FFF2-40B4-BE49-F238E27FC236}">
                <a16:creationId xmlns:a16="http://schemas.microsoft.com/office/drawing/2014/main" id="{2A81D970-E39F-BF62-3B23-5055034032FC}"/>
              </a:ext>
            </a:extLst>
          </p:cNvPr>
          <p:cNvSpPr>
            <a:spLocks noGrp="1"/>
          </p:cNvSpPr>
          <p:nvPr>
            <p:ph type="sldNum" sz="quarter" idx="2"/>
          </p:nvPr>
        </p:nvSpPr>
        <p:spPr/>
        <p:txBody>
          <a:bodyPr/>
          <a:lstStyle/>
          <a:p>
            <a:fld id="{86CB4B4D-7CA3-9044-876B-883B54F8677D}" type="slidenum">
              <a:rPr lang="fr-FR" smtClean="0">
                <a:solidFill>
                  <a:schemeClr val="bg1"/>
                </a:solidFill>
                <a:latin typeface="Hurme Geometric Sans 1" panose="020B0500020000000000" pitchFamily="34" charset="77"/>
              </a:rPr>
              <a:pPr/>
              <a:t>15</a:t>
            </a:fld>
            <a:r>
              <a:rPr lang="fr-FR">
                <a:solidFill>
                  <a:schemeClr val="bg1"/>
                </a:solidFill>
                <a:latin typeface="Hurme Geometric Sans 1" panose="020B0500020000000000" pitchFamily="34" charset="77"/>
              </a:rPr>
              <a:t> |</a:t>
            </a:r>
          </a:p>
        </p:txBody>
      </p:sp>
      <p:pic>
        <p:nvPicPr>
          <p:cNvPr id="23" name="Picture Placeholder 22"/>
          <p:cNvPicPr>
            <a:picLocks noGrp="1" noChangeAspect="1"/>
          </p:cNvPicPr>
          <p:nvPr>
            <p:ph type="pic" sz="quarter" idx="17"/>
          </p:nvPr>
        </p:nvPicPr>
        <p:blipFill>
          <a:blip r:embed="rId3" cstate="hqprint">
            <a:extLst>
              <a:ext uri="{28A0092B-C50C-407E-A947-70E740481C1C}">
                <a14:useLocalDpi xmlns:a14="http://schemas.microsoft.com/office/drawing/2010/main" val="0"/>
              </a:ext>
            </a:extLst>
          </a:blip>
          <a:srcRect l="14407" r="14407"/>
          <a:stretch>
            <a:fillRect/>
          </a:stretch>
        </p:blipFill>
        <p:spPr>
          <a:xfrm>
            <a:off x="6069213" y="409834"/>
            <a:ext cx="5863354" cy="5710166"/>
          </a:xfrm>
          <a:prstGeom prst="rect">
            <a:avLst/>
          </a:prstGeom>
          <a:ln>
            <a:noFill/>
          </a:ln>
          <a:effectLst>
            <a:softEdge rad="112500"/>
          </a:effectLst>
        </p:spPr>
      </p:pic>
      <p:sp>
        <p:nvSpPr>
          <p:cNvPr id="13" name="Segnaposto testo 4">
            <a:extLst>
              <a:ext uri="{FF2B5EF4-FFF2-40B4-BE49-F238E27FC236}">
                <a16:creationId xmlns:a16="http://schemas.microsoft.com/office/drawing/2014/main" id="{C36EFA71-0FD4-835F-780C-9D0CCB09EA54}"/>
              </a:ext>
            </a:extLst>
          </p:cNvPr>
          <p:cNvSpPr txBox="1">
            <a:spLocks/>
          </p:cNvSpPr>
          <p:nvPr/>
        </p:nvSpPr>
        <p:spPr>
          <a:xfrm>
            <a:off x="436575" y="1608763"/>
            <a:ext cx="5632638" cy="1499482"/>
          </a:xfrm>
          <a:prstGeom prst="rect">
            <a:avLst/>
          </a:prstGeom>
        </p:spPr>
        <p:txBody>
          <a:bodyPr lIns="0" tIns="0" rIns="0" bIns="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nSpc>
                <a:spcPct val="100000"/>
              </a:lnSpc>
              <a:spcBef>
                <a:spcPts val="600"/>
              </a:spcBef>
            </a:pPr>
            <a:r>
              <a:rPr lang="en-GB" sz="2000">
                <a:latin typeface="Arial"/>
                <a:cs typeface="Arial"/>
              </a:rPr>
              <a:t>Essilor</a:t>
            </a:r>
            <a:r>
              <a:rPr lang="en-GB" sz="2000" baseline="30000">
                <a:latin typeface="Arial"/>
                <a:cs typeface="Arial"/>
              </a:rPr>
              <a:t>® </a:t>
            </a:r>
            <a:r>
              <a:rPr lang="en-GB" sz="2000" err="1">
                <a:latin typeface="Arial"/>
                <a:cs typeface="Arial"/>
              </a:rPr>
              <a:t>Stellest</a:t>
            </a:r>
            <a:r>
              <a:rPr lang="en-GB" sz="2000" baseline="30000">
                <a:latin typeface="Arial"/>
                <a:cs typeface="Arial"/>
              </a:rPr>
              <a:t>®</a:t>
            </a:r>
            <a:r>
              <a:rPr lang="en-GB" sz="2000">
                <a:latin typeface="Arial"/>
                <a:cs typeface="Arial"/>
              </a:rPr>
              <a:t> lenses can be recommended</a:t>
            </a:r>
            <a:r>
              <a:rPr lang="en-GB" sz="2000">
                <a:solidFill>
                  <a:srgbClr val="000000"/>
                </a:solidFill>
                <a:latin typeface="Arial"/>
                <a:cs typeface="Arial"/>
              </a:rPr>
              <a:t> to children, as soon as </a:t>
            </a:r>
            <a:r>
              <a:rPr lang="en-GB" sz="2000" b="1">
                <a:solidFill>
                  <a:schemeClr val="accent2"/>
                </a:solidFill>
                <a:latin typeface="Arial"/>
                <a:cs typeface="Arial"/>
              </a:rPr>
              <a:t>myopia progression has been detected</a:t>
            </a:r>
            <a:r>
              <a:rPr lang="en-GB" sz="2000">
                <a:solidFill>
                  <a:schemeClr val="accent2"/>
                </a:solidFill>
                <a:latin typeface="Arial"/>
                <a:cs typeface="Arial"/>
              </a:rPr>
              <a:t> </a:t>
            </a:r>
            <a:r>
              <a:rPr lang="en-GB" sz="2000">
                <a:solidFill>
                  <a:srgbClr val="000000"/>
                </a:solidFill>
                <a:latin typeface="Arial"/>
                <a:cs typeface="Arial"/>
              </a:rPr>
              <a:t>in a child, after an eye exam performed by an eye care professional (optometrist/ophthalmologist)</a:t>
            </a:r>
          </a:p>
        </p:txBody>
      </p:sp>
      <p:sp>
        <p:nvSpPr>
          <p:cNvPr id="14" name="Segnaposto testo 4">
            <a:extLst>
              <a:ext uri="{FF2B5EF4-FFF2-40B4-BE49-F238E27FC236}">
                <a16:creationId xmlns:a16="http://schemas.microsoft.com/office/drawing/2014/main" id="{A20CE7B5-4A55-F86C-A25C-E7DD418EF650}"/>
              </a:ext>
            </a:extLst>
          </p:cNvPr>
          <p:cNvSpPr txBox="1">
            <a:spLocks/>
          </p:cNvSpPr>
          <p:nvPr/>
        </p:nvSpPr>
        <p:spPr>
          <a:xfrm>
            <a:off x="1633818" y="3705211"/>
            <a:ext cx="4367413" cy="1263678"/>
          </a:xfrm>
          <a:prstGeom prst="rect">
            <a:avLst/>
          </a:prstGeom>
        </p:spPr>
        <p:txBody>
          <a:bodyPr lIns="0" tIns="0" rIns="0" bIns="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nSpc>
                <a:spcPct val="100000"/>
              </a:lnSpc>
              <a:spcBef>
                <a:spcPts val="600"/>
              </a:spcBef>
            </a:pPr>
            <a:r>
              <a:rPr lang="en-GB" sz="3000" b="1">
                <a:solidFill>
                  <a:schemeClr val="accent2"/>
                </a:solidFill>
                <a:effectLst>
                  <a:outerShdw blurRad="38100" dist="38100" dir="2700000" algn="tl">
                    <a:srgbClr val="000000">
                      <a:alpha val="43137"/>
                    </a:srgbClr>
                  </a:outerShdw>
                </a:effectLst>
                <a:latin typeface="Arial"/>
                <a:cs typeface="Arial"/>
              </a:rPr>
              <a:t>Early intervention </a:t>
            </a:r>
            <a:r>
              <a:rPr lang="en-GB" sz="3000">
                <a:effectLst>
                  <a:outerShdw blurRad="38100" dist="38100" dir="2700000" algn="tl">
                    <a:srgbClr val="000000">
                      <a:alpha val="43137"/>
                    </a:srgbClr>
                  </a:outerShdw>
                </a:effectLst>
                <a:latin typeface="Arial"/>
                <a:cs typeface="Arial"/>
              </a:rPr>
              <a:t>would be beneficial</a:t>
            </a:r>
            <a:r>
              <a:rPr lang="en-GB" sz="3000" baseline="30000">
                <a:effectLst>
                  <a:outerShdw blurRad="38100" dist="38100" dir="2700000" algn="tl">
                    <a:srgbClr val="000000">
                      <a:alpha val="43137"/>
                    </a:srgbClr>
                  </a:outerShdw>
                </a:effectLst>
                <a:latin typeface="Arial"/>
                <a:cs typeface="Arial"/>
              </a:rPr>
              <a:t>1,2</a:t>
            </a:r>
          </a:p>
        </p:txBody>
      </p:sp>
      <p:sp>
        <p:nvSpPr>
          <p:cNvPr id="16" name="TextBox 3">
            <a:extLst>
              <a:ext uri="{FF2B5EF4-FFF2-40B4-BE49-F238E27FC236}">
                <a16:creationId xmlns:a16="http://schemas.microsoft.com/office/drawing/2014/main" id="{347CBC9A-83C5-2583-A11A-A634BCEE4773}"/>
              </a:ext>
            </a:extLst>
          </p:cNvPr>
          <p:cNvSpPr txBox="1"/>
          <p:nvPr/>
        </p:nvSpPr>
        <p:spPr>
          <a:xfrm>
            <a:off x="332348" y="5963328"/>
            <a:ext cx="616698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GB" sz="700" b="0">
                <a:latin typeface="Arial"/>
              </a:rPr>
              <a:t>1. </a:t>
            </a:r>
            <a:r>
              <a:rPr lang="en-GB" sz="700" b="0" err="1">
                <a:latin typeface="Arial"/>
              </a:rPr>
              <a:t>Sankaridurg</a:t>
            </a:r>
            <a:r>
              <a:rPr lang="en-GB" sz="700" b="0">
                <a:latin typeface="Arial"/>
              </a:rPr>
              <a:t> P. A less myopic future: what are the prospects?. Clinical and Experimental Optometry. 2015;98(6):494-6 </a:t>
            </a:r>
            <a:endParaRPr lang="en-US">
              <a:latin typeface="Arial"/>
            </a:endParaRPr>
          </a:p>
          <a:p>
            <a:pPr algn="l"/>
            <a:r>
              <a:rPr lang="en-GB" sz="700" b="0">
                <a:latin typeface="Arial"/>
                <a:cs typeface="Calibri"/>
              </a:rPr>
              <a:t>2. Bullimore MA, et al. Myopia: An ounce of prevention is worth a pound of cure. Ophthalmic and Physiological Optics. 2023;43(1):116-21 </a:t>
            </a:r>
            <a:endParaRPr lang="en-GB" sz="700" b="0">
              <a:latin typeface="Arial"/>
            </a:endParaRPr>
          </a:p>
        </p:txBody>
      </p:sp>
      <p:pic>
        <p:nvPicPr>
          <p:cNvPr id="21" name="Graphique 20" descr="Signe pouce en haut avec un remplissage uni">
            <a:extLst>
              <a:ext uri="{FF2B5EF4-FFF2-40B4-BE49-F238E27FC236}">
                <a16:creationId xmlns:a16="http://schemas.microsoft.com/office/drawing/2014/main" id="{A43FF0AE-33D1-A97E-53DC-C81D88A859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575" y="3705211"/>
            <a:ext cx="914400" cy="914400"/>
          </a:xfrm>
          <a:prstGeom prst="rect">
            <a:avLst/>
          </a:prstGeom>
        </p:spPr>
      </p:pic>
    </p:spTree>
    <p:extLst>
      <p:ext uri="{BB962C8B-B14F-4D97-AF65-F5344CB8AC3E}">
        <p14:creationId xmlns:p14="http://schemas.microsoft.com/office/powerpoint/2010/main" val="2263327635"/>
      </p:ext>
    </p:extLst>
  </p:cSld>
  <p:clrMapOvr>
    <a:masterClrMapping/>
  </p:clrMapOvr>
  <p:transition spd="med"/>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DA6FA-764D-31F0-A7AD-B867256415F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C8C0C3A-4646-E72C-46C7-6F83D7E8E72C}"/>
              </a:ext>
            </a:extLst>
          </p:cNvPr>
          <p:cNvSpPr>
            <a:spLocks noGrp="1"/>
          </p:cNvSpPr>
          <p:nvPr>
            <p:ph type="title"/>
          </p:nvPr>
        </p:nvSpPr>
        <p:spPr>
          <a:xfrm>
            <a:off x="4852240" y="331516"/>
            <a:ext cx="7217839" cy="651847"/>
          </a:xfrm>
        </p:spPr>
        <p:txBody>
          <a:bodyPr>
            <a:noAutofit/>
          </a:bodyPr>
          <a:lstStyle/>
          <a:p>
            <a:r>
              <a:rPr lang="en-GB" sz="3200">
                <a:latin typeface="Arial"/>
                <a:cs typeface="Arial"/>
              </a:rPr>
              <a:t>How to introduce Essilor</a:t>
            </a:r>
            <a:r>
              <a:rPr lang="en-GB" sz="3200" baseline="30000">
                <a:latin typeface="Arial"/>
                <a:cs typeface="Arial"/>
              </a:rPr>
              <a:t>®</a:t>
            </a:r>
            <a:r>
              <a:rPr lang="en-GB" sz="3200">
                <a:latin typeface="Arial"/>
                <a:cs typeface="Arial"/>
              </a:rPr>
              <a:t> </a:t>
            </a:r>
            <a:r>
              <a:rPr lang="en-GB" sz="3200" err="1">
                <a:latin typeface="Arial"/>
                <a:cs typeface="Arial"/>
              </a:rPr>
              <a:t>Stellest</a:t>
            </a:r>
            <a:r>
              <a:rPr lang="en-GB" sz="3200" baseline="30000">
                <a:latin typeface="Arial"/>
                <a:cs typeface="Arial"/>
              </a:rPr>
              <a:t>®</a:t>
            </a:r>
            <a:r>
              <a:rPr lang="en-GB" sz="3200">
                <a:latin typeface="Arial"/>
                <a:cs typeface="Arial"/>
              </a:rPr>
              <a:t> lenses?</a:t>
            </a:r>
          </a:p>
        </p:txBody>
      </p:sp>
      <p:sp>
        <p:nvSpPr>
          <p:cNvPr id="7" name="Espace réservé du numéro de diapositive 6">
            <a:extLst>
              <a:ext uri="{FF2B5EF4-FFF2-40B4-BE49-F238E27FC236}">
                <a16:creationId xmlns:a16="http://schemas.microsoft.com/office/drawing/2014/main" id="{82B8CE61-CCB1-0708-B674-6C739ADB4E1E}"/>
              </a:ext>
            </a:extLst>
          </p:cNvPr>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16</a:t>
            </a:fld>
            <a:r>
              <a:rPr lang="fr-FR">
                <a:latin typeface="Hurme Geometric Sans 1" panose="020B0500020000000000" pitchFamily="34" charset="77"/>
              </a:rPr>
              <a:t> |</a:t>
            </a:r>
          </a:p>
        </p:txBody>
      </p:sp>
      <p:pic>
        <p:nvPicPr>
          <p:cNvPr id="36" name="Espace réservé pour une image  35">
            <a:extLst>
              <a:ext uri="{FF2B5EF4-FFF2-40B4-BE49-F238E27FC236}">
                <a16:creationId xmlns:a16="http://schemas.microsoft.com/office/drawing/2014/main" id="{6C69484F-75F6-2BD5-894F-062BB49F4604}"/>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534" r="57075"/>
          <a:stretch/>
        </p:blipFill>
        <p:spPr>
          <a:xfrm flipH="1">
            <a:off x="142939" y="279266"/>
            <a:ext cx="4464393" cy="5923949"/>
          </a:xfrm>
          <a:prstGeom prst="rect">
            <a:avLst/>
          </a:prstGeom>
          <a:ln>
            <a:noFill/>
          </a:ln>
          <a:effectLst>
            <a:softEdge rad="112500"/>
          </a:effectLst>
        </p:spPr>
      </p:pic>
      <p:grpSp>
        <p:nvGrpSpPr>
          <p:cNvPr id="20" name="Group 19">
            <a:extLst>
              <a:ext uri="{FF2B5EF4-FFF2-40B4-BE49-F238E27FC236}">
                <a16:creationId xmlns:a16="http://schemas.microsoft.com/office/drawing/2014/main" id="{613A1961-D317-C4DA-BD72-F0FE9C43A300}"/>
              </a:ext>
            </a:extLst>
          </p:cNvPr>
          <p:cNvGrpSpPr/>
          <p:nvPr/>
        </p:nvGrpSpPr>
        <p:grpSpPr>
          <a:xfrm>
            <a:off x="4819158" y="1504715"/>
            <a:ext cx="6910387" cy="1847445"/>
            <a:chOff x="4819158" y="1504715"/>
            <a:chExt cx="6910387" cy="1847445"/>
          </a:xfrm>
        </p:grpSpPr>
        <p:sp>
          <p:nvSpPr>
            <p:cNvPr id="10" name="TextBox 1">
              <a:extLst>
                <a:ext uri="{FF2B5EF4-FFF2-40B4-BE49-F238E27FC236}">
                  <a16:creationId xmlns:a16="http://schemas.microsoft.com/office/drawing/2014/main" id="{2F8719C4-B0A7-3AF4-2CC4-C759259743F2}"/>
                </a:ext>
              </a:extLst>
            </p:cNvPr>
            <p:cNvSpPr txBox="1"/>
            <p:nvPr/>
          </p:nvSpPr>
          <p:spPr>
            <a:xfrm>
              <a:off x="5871079" y="1504715"/>
              <a:ext cx="585846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GB" sz="2000" b="0">
                  <a:solidFill>
                    <a:schemeClr val="tx1"/>
                  </a:solidFill>
                  <a:effectLst>
                    <a:outerShdw blurRad="38100" dist="38100" dir="2700000" algn="tl">
                      <a:srgbClr val="000000">
                        <a:alpha val="43137"/>
                      </a:srgbClr>
                    </a:outerShdw>
                  </a:effectLst>
                  <a:latin typeface="Arial"/>
                  <a:cs typeface="Arial"/>
                </a:rPr>
                <a:t>Educate parents on the importance of slowing myopia progression</a:t>
              </a:r>
            </a:p>
          </p:txBody>
        </p:sp>
        <p:sp>
          <p:nvSpPr>
            <p:cNvPr id="2" name="Segnaposto testo 4">
              <a:extLst>
                <a:ext uri="{FF2B5EF4-FFF2-40B4-BE49-F238E27FC236}">
                  <a16:creationId xmlns:a16="http://schemas.microsoft.com/office/drawing/2014/main" id="{2256C014-416D-B926-B00A-EAD728AF59BF}"/>
                </a:ext>
              </a:extLst>
            </p:cNvPr>
            <p:cNvSpPr txBox="1">
              <a:spLocks/>
            </p:cNvSpPr>
            <p:nvPr/>
          </p:nvSpPr>
          <p:spPr>
            <a:xfrm>
              <a:off x="5422370" y="1573682"/>
              <a:ext cx="520859" cy="651847"/>
            </a:xfrm>
            <a:prstGeom prst="rect">
              <a:avLst/>
            </a:prstGeom>
          </p:spPr>
          <p:txBody>
            <a:bodyPr lIns="0" tIns="0" rIns="0" bIns="0"/>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nSpc>
                  <a:spcPct val="100000"/>
                </a:lnSpc>
              </a:pPr>
              <a:r>
                <a:rPr lang="en-GB" sz="4400" b="1">
                  <a:solidFill>
                    <a:schemeClr val="accent2"/>
                  </a:solidFill>
                  <a:latin typeface="Arial"/>
                  <a:cs typeface="Arial"/>
                </a:rPr>
                <a:t>1</a:t>
              </a:r>
            </a:p>
          </p:txBody>
        </p:sp>
        <p:sp>
          <p:nvSpPr>
            <p:cNvPr id="38" name="Segnaposto testo 4">
              <a:extLst>
                <a:ext uri="{FF2B5EF4-FFF2-40B4-BE49-F238E27FC236}">
                  <a16:creationId xmlns:a16="http://schemas.microsoft.com/office/drawing/2014/main" id="{66CF4406-21AF-7F8E-F10B-731C362D48F1}"/>
                </a:ext>
              </a:extLst>
            </p:cNvPr>
            <p:cNvSpPr txBox="1">
              <a:spLocks/>
            </p:cNvSpPr>
            <p:nvPr/>
          </p:nvSpPr>
          <p:spPr>
            <a:xfrm>
              <a:off x="4819158" y="1865729"/>
              <a:ext cx="865925" cy="228118"/>
            </a:xfrm>
            <a:prstGeom prst="rect">
              <a:avLst/>
            </a:prstGeom>
            <a:noFill/>
          </p:spPr>
          <p:txBody>
            <a:bodyPr lIns="36000" tIns="72000" rIns="36000" bIns="7200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nSpc>
                  <a:spcPct val="80000"/>
                </a:lnSpc>
                <a:spcBef>
                  <a:spcPts val="600"/>
                </a:spcBef>
              </a:pPr>
              <a:r>
                <a:rPr lang="en-GB" sz="1400">
                  <a:solidFill>
                    <a:srgbClr val="1E3A8C"/>
                  </a:solidFill>
                  <a:latin typeface="Arial"/>
                  <a:cs typeface="Arial"/>
                </a:rPr>
                <a:t>STEP</a:t>
              </a:r>
              <a:endParaRPr lang="en-GB" sz="1400" baseline="30000">
                <a:solidFill>
                  <a:srgbClr val="1E3A8C"/>
                </a:solidFill>
                <a:latin typeface="Arial"/>
                <a:cs typeface="Arial"/>
              </a:endParaRPr>
            </a:p>
          </p:txBody>
        </p:sp>
        <p:sp>
          <p:nvSpPr>
            <p:cNvPr id="16" name="TextBox 1">
              <a:extLst>
                <a:ext uri="{FF2B5EF4-FFF2-40B4-BE49-F238E27FC236}">
                  <a16:creationId xmlns:a16="http://schemas.microsoft.com/office/drawing/2014/main" id="{2F8719C4-B0A7-3AF4-2CC4-C759259743F2}"/>
                </a:ext>
              </a:extLst>
            </p:cNvPr>
            <p:cNvSpPr txBox="1"/>
            <p:nvPr/>
          </p:nvSpPr>
          <p:spPr>
            <a:xfrm>
              <a:off x="5871079" y="2264683"/>
              <a:ext cx="5792100"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GB" sz="1600" b="0">
                  <a:solidFill>
                    <a:schemeClr val="tx1"/>
                  </a:solidFill>
                  <a:latin typeface="Arial"/>
                  <a:cs typeface="Arial"/>
                </a:rPr>
                <a:t>Make sure parents understand that correcting myopia with single vision lenses is not enough, and slowing myopia progression should be the right solution for their myopic children.</a:t>
              </a:r>
            </a:p>
          </p:txBody>
        </p:sp>
      </p:grpSp>
      <p:grpSp>
        <p:nvGrpSpPr>
          <p:cNvPr id="17" name="Group 16">
            <a:extLst>
              <a:ext uri="{FF2B5EF4-FFF2-40B4-BE49-F238E27FC236}">
                <a16:creationId xmlns:a16="http://schemas.microsoft.com/office/drawing/2014/main" id="{F0AFED2F-6D70-26D1-1454-86E47237F165}"/>
              </a:ext>
            </a:extLst>
          </p:cNvPr>
          <p:cNvGrpSpPr/>
          <p:nvPr/>
        </p:nvGrpSpPr>
        <p:grpSpPr>
          <a:xfrm>
            <a:off x="4855500" y="3428352"/>
            <a:ext cx="6874045" cy="1108394"/>
            <a:chOff x="4855500" y="3379506"/>
            <a:chExt cx="6874045" cy="1108394"/>
          </a:xfrm>
        </p:grpSpPr>
        <p:sp>
          <p:nvSpPr>
            <p:cNvPr id="19" name="TextBox 1">
              <a:extLst>
                <a:ext uri="{FF2B5EF4-FFF2-40B4-BE49-F238E27FC236}">
                  <a16:creationId xmlns:a16="http://schemas.microsoft.com/office/drawing/2014/main" id="{E14B1446-A46B-4129-9D20-0A037729FC4C}"/>
                </a:ext>
              </a:extLst>
            </p:cNvPr>
            <p:cNvSpPr txBox="1"/>
            <p:nvPr/>
          </p:nvSpPr>
          <p:spPr>
            <a:xfrm>
              <a:off x="5943229" y="3892865"/>
              <a:ext cx="578631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GB" sz="1600" b="0">
                  <a:solidFill>
                    <a:schemeClr val="tx1"/>
                  </a:solidFill>
                  <a:latin typeface="Arial"/>
                  <a:cs typeface="Arial"/>
                </a:rPr>
                <a:t>Explain the product, its efficacy with proven clinical trial results, and its additional benefits.</a:t>
              </a:r>
            </a:p>
          </p:txBody>
        </p:sp>
        <p:sp>
          <p:nvSpPr>
            <p:cNvPr id="4" name="Segnaposto testo 4">
              <a:extLst>
                <a:ext uri="{FF2B5EF4-FFF2-40B4-BE49-F238E27FC236}">
                  <a16:creationId xmlns:a16="http://schemas.microsoft.com/office/drawing/2014/main" id="{FF4B929F-DBD3-7487-BB4E-44733D57999F}"/>
                </a:ext>
              </a:extLst>
            </p:cNvPr>
            <p:cNvSpPr txBox="1">
              <a:spLocks/>
            </p:cNvSpPr>
            <p:nvPr/>
          </p:nvSpPr>
          <p:spPr>
            <a:xfrm>
              <a:off x="5486908" y="3379506"/>
              <a:ext cx="695241" cy="651847"/>
            </a:xfrm>
            <a:prstGeom prst="rect">
              <a:avLst/>
            </a:prstGeom>
          </p:spPr>
          <p:txBody>
            <a:bodyPr lIns="0" tIns="0" rIns="0" bIns="0"/>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nSpc>
                  <a:spcPct val="100000"/>
                </a:lnSpc>
              </a:pPr>
              <a:r>
                <a:rPr lang="en-GB" sz="4400" b="1">
                  <a:solidFill>
                    <a:schemeClr val="accent2"/>
                  </a:solidFill>
                  <a:latin typeface="Arial"/>
                  <a:cs typeface="Arial"/>
                </a:rPr>
                <a:t>2</a:t>
              </a:r>
            </a:p>
          </p:txBody>
        </p:sp>
        <p:sp>
          <p:nvSpPr>
            <p:cNvPr id="39" name="Segnaposto testo 4">
              <a:extLst>
                <a:ext uri="{FF2B5EF4-FFF2-40B4-BE49-F238E27FC236}">
                  <a16:creationId xmlns:a16="http://schemas.microsoft.com/office/drawing/2014/main" id="{F15A7F9B-ED14-D6E8-F5DB-813BDFDDECB3}"/>
                </a:ext>
              </a:extLst>
            </p:cNvPr>
            <p:cNvSpPr txBox="1">
              <a:spLocks/>
            </p:cNvSpPr>
            <p:nvPr/>
          </p:nvSpPr>
          <p:spPr>
            <a:xfrm>
              <a:off x="4855500" y="3585411"/>
              <a:ext cx="692856" cy="239084"/>
            </a:xfrm>
            <a:prstGeom prst="rect">
              <a:avLst/>
            </a:prstGeom>
            <a:noFill/>
          </p:spPr>
          <p:txBody>
            <a:bodyPr lIns="36000" tIns="72000" rIns="36000" bIns="7200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nSpc>
                  <a:spcPct val="80000"/>
                </a:lnSpc>
                <a:spcBef>
                  <a:spcPts val="600"/>
                </a:spcBef>
              </a:pPr>
              <a:r>
                <a:rPr lang="en-GB" sz="1400">
                  <a:solidFill>
                    <a:srgbClr val="1E3A8C"/>
                  </a:solidFill>
                  <a:latin typeface="Arial"/>
                  <a:cs typeface="Arial"/>
                </a:rPr>
                <a:t>STEP</a:t>
              </a:r>
              <a:endParaRPr lang="en-GB" sz="1400" baseline="30000">
                <a:solidFill>
                  <a:srgbClr val="1E3A8C"/>
                </a:solidFill>
                <a:latin typeface="Arial"/>
                <a:cs typeface="Arial"/>
              </a:endParaRPr>
            </a:p>
          </p:txBody>
        </p:sp>
        <p:sp>
          <p:nvSpPr>
            <p:cNvPr id="18" name="TextBox 1">
              <a:extLst>
                <a:ext uri="{FF2B5EF4-FFF2-40B4-BE49-F238E27FC236}">
                  <a16:creationId xmlns:a16="http://schemas.microsoft.com/office/drawing/2014/main" id="{E14B1446-A46B-4129-9D20-0A037729FC4C}"/>
                </a:ext>
              </a:extLst>
            </p:cNvPr>
            <p:cNvSpPr txBox="1"/>
            <p:nvPr/>
          </p:nvSpPr>
          <p:spPr>
            <a:xfrm>
              <a:off x="5943229" y="3475537"/>
              <a:ext cx="569985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GB" sz="2000" b="0">
                  <a:solidFill>
                    <a:schemeClr val="tx1"/>
                  </a:solidFill>
                  <a:effectLst>
                    <a:outerShdw blurRad="38100" dist="38100" dir="2700000" algn="tl">
                      <a:srgbClr val="000000">
                        <a:alpha val="43137"/>
                      </a:srgbClr>
                    </a:outerShdw>
                  </a:effectLst>
                  <a:latin typeface="Arial"/>
                  <a:cs typeface="Arial"/>
                </a:rPr>
                <a:t>Introduce Essilor</a:t>
              </a:r>
              <a:r>
                <a:rPr lang="en-GB" sz="2000" b="0" baseline="30000">
                  <a:solidFill>
                    <a:schemeClr val="tx1"/>
                  </a:solidFill>
                  <a:effectLst>
                    <a:outerShdw blurRad="38100" dist="38100" dir="2700000" algn="tl">
                      <a:srgbClr val="000000">
                        <a:alpha val="43137"/>
                      </a:srgbClr>
                    </a:outerShdw>
                  </a:effectLst>
                  <a:latin typeface="Arial"/>
                  <a:cs typeface="Arial"/>
                </a:rPr>
                <a:t>®</a:t>
              </a:r>
              <a:r>
                <a:rPr lang="en-GB" sz="2000" b="0">
                  <a:solidFill>
                    <a:schemeClr val="tx1"/>
                  </a:solidFill>
                  <a:effectLst>
                    <a:outerShdw blurRad="38100" dist="38100" dir="2700000" algn="tl">
                      <a:srgbClr val="000000">
                        <a:alpha val="43137"/>
                      </a:srgbClr>
                    </a:outerShdw>
                  </a:effectLst>
                  <a:latin typeface="Arial"/>
                  <a:cs typeface="Arial"/>
                </a:rPr>
                <a:t> Stellest</a:t>
              </a:r>
              <a:r>
                <a:rPr lang="en-GB" sz="2000" b="0" baseline="30000">
                  <a:solidFill>
                    <a:schemeClr val="tx1"/>
                  </a:solidFill>
                  <a:effectLst>
                    <a:outerShdw blurRad="38100" dist="38100" dir="2700000" algn="tl">
                      <a:srgbClr val="000000">
                        <a:alpha val="43137"/>
                      </a:srgbClr>
                    </a:outerShdw>
                  </a:effectLst>
                  <a:latin typeface="Arial"/>
                  <a:cs typeface="Arial"/>
                </a:rPr>
                <a:t>®</a:t>
              </a:r>
              <a:r>
                <a:rPr lang="en-GB" sz="2000" b="0">
                  <a:solidFill>
                    <a:schemeClr val="tx1"/>
                  </a:solidFill>
                  <a:effectLst>
                    <a:outerShdw blurRad="38100" dist="38100" dir="2700000" algn="tl">
                      <a:srgbClr val="000000">
                        <a:alpha val="43137"/>
                      </a:srgbClr>
                    </a:outerShdw>
                  </a:effectLst>
                  <a:latin typeface="Arial"/>
                  <a:cs typeface="Arial"/>
                </a:rPr>
                <a:t> lenses</a:t>
              </a:r>
              <a:endParaRPr lang="en-GB" sz="2000" b="0">
                <a:solidFill>
                  <a:schemeClr val="tx1"/>
                </a:solidFill>
                <a:latin typeface="Arial"/>
                <a:cs typeface="Arial"/>
              </a:endParaRPr>
            </a:p>
          </p:txBody>
        </p:sp>
      </p:grpSp>
      <p:grpSp>
        <p:nvGrpSpPr>
          <p:cNvPr id="15" name="Group 14">
            <a:extLst>
              <a:ext uri="{FF2B5EF4-FFF2-40B4-BE49-F238E27FC236}">
                <a16:creationId xmlns:a16="http://schemas.microsoft.com/office/drawing/2014/main" id="{671596F8-643D-FE76-4285-D647F9090AD7}"/>
              </a:ext>
            </a:extLst>
          </p:cNvPr>
          <p:cNvGrpSpPr/>
          <p:nvPr/>
        </p:nvGrpSpPr>
        <p:grpSpPr>
          <a:xfrm>
            <a:off x="4851211" y="4664006"/>
            <a:ext cx="6930543" cy="1438601"/>
            <a:chOff x="4821903" y="4449083"/>
            <a:chExt cx="6930543" cy="1438601"/>
          </a:xfrm>
        </p:grpSpPr>
        <p:sp>
          <p:nvSpPr>
            <p:cNvPr id="6" name="TextBox 1">
              <a:extLst>
                <a:ext uri="{FF2B5EF4-FFF2-40B4-BE49-F238E27FC236}">
                  <a16:creationId xmlns:a16="http://schemas.microsoft.com/office/drawing/2014/main" id="{967F49CD-5734-8C79-7FCF-ECDC29728428}"/>
                </a:ext>
              </a:extLst>
            </p:cNvPr>
            <p:cNvSpPr txBox="1"/>
            <p:nvPr/>
          </p:nvSpPr>
          <p:spPr>
            <a:xfrm>
              <a:off x="5843485" y="4892540"/>
              <a:ext cx="5908961" cy="9951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spcAft>
                  <a:spcPts val="1200"/>
                </a:spcAft>
              </a:pPr>
              <a:r>
                <a:rPr lang="en-GB" sz="1600" b="0">
                  <a:solidFill>
                    <a:schemeClr val="tx1"/>
                  </a:solidFill>
                  <a:latin typeface="Arial"/>
                  <a:cs typeface="Arial"/>
                </a:rPr>
                <a:t>Provide additional patient education for slowing down myopia progression, such as having regular eye exams, more outdoor time, limiting near work etc.</a:t>
              </a:r>
              <a:endParaRPr lang="en-GB" sz="1600" b="0" baseline="30000">
                <a:solidFill>
                  <a:schemeClr val="tx1"/>
                </a:solidFill>
                <a:latin typeface="Arial"/>
                <a:cs typeface="Arial"/>
              </a:endParaRPr>
            </a:p>
          </p:txBody>
        </p:sp>
        <p:sp>
          <p:nvSpPr>
            <p:cNvPr id="9" name="Segnaposto testo 4">
              <a:extLst>
                <a:ext uri="{FF2B5EF4-FFF2-40B4-BE49-F238E27FC236}">
                  <a16:creationId xmlns:a16="http://schemas.microsoft.com/office/drawing/2014/main" id="{EF3EBD4A-AE89-3EAD-2E44-02F80A5C47F8}"/>
                </a:ext>
              </a:extLst>
            </p:cNvPr>
            <p:cNvSpPr txBox="1">
              <a:spLocks/>
            </p:cNvSpPr>
            <p:nvPr/>
          </p:nvSpPr>
          <p:spPr>
            <a:xfrm>
              <a:off x="5401649" y="4449083"/>
              <a:ext cx="695241" cy="651847"/>
            </a:xfrm>
            <a:prstGeom prst="rect">
              <a:avLst/>
            </a:prstGeom>
          </p:spPr>
          <p:txBody>
            <a:bodyPr lIns="0" tIns="0" rIns="0" bIns="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nSpc>
                  <a:spcPct val="100000"/>
                </a:lnSpc>
              </a:pPr>
              <a:r>
                <a:rPr lang="en-GB" sz="4400" b="1">
                  <a:solidFill>
                    <a:schemeClr val="accent2"/>
                  </a:solidFill>
                  <a:latin typeface="Arial"/>
                  <a:cs typeface="Arial"/>
                </a:rPr>
                <a:t>3</a:t>
              </a:r>
              <a:endParaRPr lang="en-US"/>
            </a:p>
          </p:txBody>
        </p:sp>
        <p:sp>
          <p:nvSpPr>
            <p:cNvPr id="12" name="Segnaposto testo 4">
              <a:extLst>
                <a:ext uri="{FF2B5EF4-FFF2-40B4-BE49-F238E27FC236}">
                  <a16:creationId xmlns:a16="http://schemas.microsoft.com/office/drawing/2014/main" id="{DCAEED58-6998-3468-B2A6-37B5BCA734DA}"/>
                </a:ext>
              </a:extLst>
            </p:cNvPr>
            <p:cNvSpPr txBox="1">
              <a:spLocks/>
            </p:cNvSpPr>
            <p:nvPr/>
          </p:nvSpPr>
          <p:spPr>
            <a:xfrm>
              <a:off x="4821903" y="4654988"/>
              <a:ext cx="1015737" cy="226169"/>
            </a:xfrm>
            <a:prstGeom prst="rect">
              <a:avLst/>
            </a:prstGeom>
            <a:noFill/>
          </p:spPr>
          <p:txBody>
            <a:bodyPr lIns="36000" tIns="72000" rIns="36000" bIns="7200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nSpc>
                  <a:spcPct val="80000"/>
                </a:lnSpc>
                <a:spcBef>
                  <a:spcPts val="600"/>
                </a:spcBef>
              </a:pPr>
              <a:r>
                <a:rPr lang="en-GB" sz="1400">
                  <a:solidFill>
                    <a:srgbClr val="1E3A8C"/>
                  </a:solidFill>
                  <a:latin typeface="Arial"/>
                  <a:cs typeface="Arial"/>
                </a:rPr>
                <a:t>STEP</a:t>
              </a:r>
              <a:endParaRPr lang="en-GB" sz="1400" baseline="30000">
                <a:solidFill>
                  <a:srgbClr val="1E3A8C"/>
                </a:solidFill>
                <a:latin typeface="Arial"/>
                <a:cs typeface="Arial"/>
              </a:endParaRPr>
            </a:p>
          </p:txBody>
        </p:sp>
        <p:sp>
          <p:nvSpPr>
            <p:cNvPr id="14" name="TextBox 1">
              <a:extLst>
                <a:ext uri="{FF2B5EF4-FFF2-40B4-BE49-F238E27FC236}">
                  <a16:creationId xmlns:a16="http://schemas.microsoft.com/office/drawing/2014/main" id="{11DA87F9-FAE2-A922-279A-9309A2CB07D7}"/>
                </a:ext>
              </a:extLst>
            </p:cNvPr>
            <p:cNvSpPr txBox="1"/>
            <p:nvPr/>
          </p:nvSpPr>
          <p:spPr>
            <a:xfrm>
              <a:off x="5843485" y="4536673"/>
              <a:ext cx="579903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GB" sz="2000" b="0">
                  <a:solidFill>
                    <a:schemeClr val="tx1"/>
                  </a:solidFill>
                  <a:effectLst>
                    <a:outerShdw blurRad="38100" dist="38100" dir="2700000" algn="tl">
                      <a:srgbClr val="000000">
                        <a:alpha val="43137"/>
                      </a:srgbClr>
                    </a:outerShdw>
                  </a:effectLst>
                  <a:latin typeface="Arial"/>
                  <a:cs typeface="Arial"/>
                </a:rPr>
                <a:t>Give recommendations to maximize effectiveness</a:t>
              </a:r>
              <a:endParaRPr lang="en-GB" sz="1800" b="0" baseline="30000">
                <a:solidFill>
                  <a:schemeClr val="tx1"/>
                </a:solidFill>
                <a:latin typeface="Arial"/>
                <a:cs typeface="Arial"/>
              </a:endParaRPr>
            </a:p>
          </p:txBody>
        </p:sp>
      </p:grpSp>
    </p:spTree>
    <p:extLst>
      <p:ext uri="{BB962C8B-B14F-4D97-AF65-F5344CB8AC3E}">
        <p14:creationId xmlns:p14="http://schemas.microsoft.com/office/powerpoint/2010/main" val="1539477440"/>
      </p:ext>
    </p:extLst>
  </p:cSld>
  <p:clrMapOvr>
    <a:masterClrMapping/>
  </p:clrMapOvr>
  <p:transition spd="med"/>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364ED-52B3-B295-478A-19949EC22F54}"/>
              </a:ext>
            </a:extLst>
          </p:cNvPr>
          <p:cNvSpPr>
            <a:spLocks noGrp="1"/>
          </p:cNvSpPr>
          <p:nvPr>
            <p:ph type="title"/>
          </p:nvPr>
        </p:nvSpPr>
        <p:spPr>
          <a:xfrm>
            <a:off x="363908" y="415713"/>
            <a:ext cx="11220346" cy="1058771"/>
          </a:xfrm>
          <a:noFill/>
          <a:ln>
            <a:solidFill>
              <a:schemeClr val="bg1"/>
            </a:solidFill>
          </a:ln>
        </p:spPr>
        <p:txBody>
          <a:bodyPr>
            <a:normAutofit/>
          </a:bodyPr>
          <a:lstStyle/>
          <a:p>
            <a:r>
              <a:rPr lang="en-GB" sz="3200">
                <a:latin typeface="Arial"/>
                <a:cs typeface="Arial"/>
              </a:rPr>
              <a:t>Essilor</a:t>
            </a:r>
            <a:r>
              <a:rPr lang="en-GB" sz="3200" baseline="30000">
                <a:latin typeface="Arial"/>
                <a:cs typeface="Arial"/>
              </a:rPr>
              <a:t>®</a:t>
            </a:r>
            <a:r>
              <a:rPr lang="en-GB" sz="3200">
                <a:latin typeface="Arial"/>
                <a:cs typeface="Arial"/>
              </a:rPr>
              <a:t> Stellest</a:t>
            </a:r>
            <a:r>
              <a:rPr lang="en-GB" sz="3200" baseline="30000">
                <a:latin typeface="Arial"/>
                <a:cs typeface="Arial"/>
              </a:rPr>
              <a:t>®</a:t>
            </a:r>
            <a:r>
              <a:rPr lang="en-GB" sz="3200">
                <a:latin typeface="Arial"/>
                <a:cs typeface="Arial"/>
              </a:rPr>
              <a:t> lenses – product range</a:t>
            </a:r>
          </a:p>
        </p:txBody>
      </p:sp>
      <p:sp>
        <p:nvSpPr>
          <p:cNvPr id="4" name="Espace réservé du numéro de diapositive 3">
            <a:extLst>
              <a:ext uri="{FF2B5EF4-FFF2-40B4-BE49-F238E27FC236}">
                <a16:creationId xmlns:a16="http://schemas.microsoft.com/office/drawing/2014/main" id="{832AB0B6-D275-EA93-74F9-E024E8D926BF}"/>
              </a:ext>
            </a:extLst>
          </p:cNvPr>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17</a:t>
            </a:fld>
            <a:r>
              <a:rPr lang="fr-FR">
                <a:latin typeface="Hurme Geometric Sans 1" panose="020B0500020000000000" pitchFamily="34" charset="77"/>
              </a:rPr>
              <a:t> |</a:t>
            </a:r>
          </a:p>
        </p:txBody>
      </p:sp>
      <p:sp>
        <p:nvSpPr>
          <p:cNvPr id="11" name="Rectangle 10">
            <a:extLst>
              <a:ext uri="{FF2B5EF4-FFF2-40B4-BE49-F238E27FC236}">
                <a16:creationId xmlns:a16="http://schemas.microsoft.com/office/drawing/2014/main" id="{148319A7-6F01-91C9-9D99-0C98BEF78B21}"/>
              </a:ext>
            </a:extLst>
          </p:cNvPr>
          <p:cNvSpPr/>
          <p:nvPr/>
        </p:nvSpPr>
        <p:spPr>
          <a:xfrm>
            <a:off x="368387" y="5838823"/>
            <a:ext cx="11562898" cy="477888"/>
          </a:xfrm>
          <a:prstGeom prst="rect">
            <a:avLst/>
          </a:prstGeom>
        </p:spPr>
        <p:txBody>
          <a:bodyPr wrap="square" lIns="91440" tIns="45720" rIns="91440" bIns="45720" anchor="t">
            <a:spAutoFit/>
          </a:bodyPr>
          <a:lstStyle/>
          <a:p>
            <a:pPr algn="l">
              <a:lnSpc>
                <a:spcPct val="107000"/>
              </a:lnSpc>
            </a:pPr>
            <a:r>
              <a:rPr lang="en-IE" sz="800" b="0" kern="100">
                <a:latin typeface="+mj-lt"/>
                <a:ea typeface="Aptos"/>
                <a:cs typeface="Arial"/>
              </a:rPr>
              <a:t> CYL, cylinder; SPH, sphere.</a:t>
            </a:r>
          </a:p>
          <a:p>
            <a:pPr algn="l">
              <a:lnSpc>
                <a:spcPct val="107000"/>
              </a:lnSpc>
            </a:pPr>
            <a:r>
              <a:rPr lang="en-IE" sz="800" b="0" kern="100">
                <a:latin typeface="+mj-lt"/>
                <a:ea typeface="Aptos"/>
                <a:cs typeface="Arial"/>
              </a:rPr>
              <a:t>*H.A.L.T. is an acronym for Highly Aspherical Lenslet Target and does not imply a “halt” or “stop” of myopia progression.</a:t>
            </a:r>
            <a:endParaRPr lang="en-US" sz="800">
              <a:latin typeface="+mj-lt"/>
              <a:ea typeface="Aptos"/>
              <a:cs typeface="Arial"/>
            </a:endParaRPr>
          </a:p>
          <a:p>
            <a:pPr algn="l">
              <a:lnSpc>
                <a:spcPct val="107000"/>
              </a:lnSpc>
            </a:pPr>
            <a:r>
              <a:rPr lang="en-IE" sz="800" b="0" kern="100" baseline="30000">
                <a:latin typeface="+mj-lt"/>
                <a:ea typeface="Aptos"/>
                <a:cs typeface="Arial"/>
              </a:rPr>
              <a:t>†</a:t>
            </a:r>
            <a:r>
              <a:rPr lang="en-IE" sz="800" b="0" kern="100">
                <a:latin typeface="+mj-lt"/>
                <a:ea typeface="Aptos"/>
                <a:cs typeface="Arial"/>
              </a:rPr>
              <a:t>By absorption. Additional UV back side reflection reduction when combined with Crizal</a:t>
            </a:r>
            <a:r>
              <a:rPr lang="en-IE" sz="800" b="0" kern="100" baseline="30000">
                <a:latin typeface="+mj-lt"/>
                <a:ea typeface="Aptos"/>
                <a:cs typeface="Arial"/>
              </a:rPr>
              <a:t>®</a:t>
            </a:r>
            <a:r>
              <a:rPr lang="en-IE" sz="800" b="0" kern="100">
                <a:latin typeface="+mj-lt"/>
                <a:ea typeface="Aptos"/>
                <a:cs typeface="Arial"/>
              </a:rPr>
              <a:t> coating.​</a:t>
            </a:r>
            <a:endParaRPr lang="en-US" sz="800">
              <a:latin typeface="+mj-lt"/>
            </a:endParaRPr>
          </a:p>
        </p:txBody>
      </p:sp>
      <p:graphicFrame>
        <p:nvGraphicFramePr>
          <p:cNvPr id="6" name="Table 7">
            <a:extLst>
              <a:ext uri="{FF2B5EF4-FFF2-40B4-BE49-F238E27FC236}">
                <a16:creationId xmlns:a16="http://schemas.microsoft.com/office/drawing/2014/main" id="{0774336F-D287-211D-56A1-5B1DAD19057B}"/>
              </a:ext>
            </a:extLst>
          </p:cNvPr>
          <p:cNvGraphicFramePr>
            <a:graphicFrameLocks noGrp="1"/>
          </p:cNvGraphicFramePr>
          <p:nvPr>
            <p:extLst>
              <p:ext uri="{D42A27DB-BD31-4B8C-83A1-F6EECF244321}">
                <p14:modId xmlns:p14="http://schemas.microsoft.com/office/powerpoint/2010/main" val="1679129111"/>
              </p:ext>
            </p:extLst>
          </p:nvPr>
        </p:nvGraphicFramePr>
        <p:xfrm>
          <a:off x="2347897" y="1645751"/>
          <a:ext cx="7252368" cy="4021805"/>
        </p:xfrm>
        <a:graphic>
          <a:graphicData uri="http://schemas.openxmlformats.org/drawingml/2006/table">
            <a:tbl>
              <a:tblPr/>
              <a:tblGrid>
                <a:gridCol w="2164080">
                  <a:extLst>
                    <a:ext uri="{9D8B030D-6E8A-4147-A177-3AD203B41FA5}">
                      <a16:colId xmlns:a16="http://schemas.microsoft.com/office/drawing/2014/main" val="385563036"/>
                    </a:ext>
                  </a:extLst>
                </a:gridCol>
                <a:gridCol w="5088288">
                  <a:extLst>
                    <a:ext uri="{9D8B030D-6E8A-4147-A177-3AD203B41FA5}">
                      <a16:colId xmlns:a16="http://schemas.microsoft.com/office/drawing/2014/main" val="751203090"/>
                    </a:ext>
                  </a:extLst>
                </a:gridCol>
              </a:tblGrid>
              <a:tr h="846695">
                <a:tc>
                  <a:txBody>
                    <a:bodyPr/>
                    <a:lstStyle/>
                    <a:p>
                      <a:pPr algn="ctr" fontAlgn="auto"/>
                      <a:r>
                        <a:rPr lang="en-US" sz="1400" b="0" i="0" u="none" strike="noStrike">
                          <a:solidFill>
                            <a:srgbClr val="000000"/>
                          </a:solidFill>
                          <a:effectLst/>
                          <a:latin typeface="Arial"/>
                        </a:rPr>
                        <a:t>​</a:t>
                      </a:r>
                    </a:p>
                  </a:txBody>
                  <a:tcPr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US" sz="1400" b="0" i="0" u="none" strike="noStrike">
                          <a:solidFill>
                            <a:schemeClr val="bg1"/>
                          </a:solidFill>
                          <a:effectLst/>
                          <a:latin typeface="Arial"/>
                        </a:rPr>
                        <a:t>Essilor</a:t>
                      </a:r>
                      <a:r>
                        <a:rPr lang="en-US" sz="1400" b="0" i="0" u="none" strike="noStrike" baseline="30000" noProof="0">
                          <a:solidFill>
                            <a:schemeClr val="bg1"/>
                          </a:solidFill>
                          <a:effectLst/>
                          <a:latin typeface="Arial"/>
                        </a:rPr>
                        <a:t>® </a:t>
                      </a:r>
                      <a:r>
                        <a:rPr lang="en-US" sz="1400" b="0" i="0" u="none" strike="noStrike" err="1">
                          <a:solidFill>
                            <a:schemeClr val="bg1"/>
                          </a:solidFill>
                          <a:effectLst/>
                          <a:latin typeface="Arial"/>
                        </a:rPr>
                        <a:t>Stellest</a:t>
                      </a:r>
                      <a:r>
                        <a:rPr lang="en-US" sz="1400" b="0" i="0" u="none" strike="noStrike" baseline="30000">
                          <a:solidFill>
                            <a:schemeClr val="bg1"/>
                          </a:solidFill>
                          <a:effectLst/>
                          <a:latin typeface="Arial"/>
                        </a:rPr>
                        <a:t>®</a:t>
                      </a:r>
                      <a:r>
                        <a:rPr lang="en-US" sz="1400" b="0" i="0" u="none" strike="noStrike">
                          <a:solidFill>
                            <a:schemeClr val="bg1"/>
                          </a:solidFill>
                          <a:effectLst/>
                          <a:latin typeface="Arial"/>
                        </a:rPr>
                        <a:t> lenses</a:t>
                      </a:r>
                      <a:endParaRPr lang="en-US" sz="1400" b="0" i="0">
                        <a:solidFill>
                          <a:schemeClr val="bg1"/>
                        </a:solidFill>
                        <a:effectLst/>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FAA"/>
                    </a:solidFill>
                  </a:tcPr>
                </a:tc>
                <a:extLst>
                  <a:ext uri="{0D108BD9-81ED-4DB2-BD59-A6C34878D82A}">
                    <a16:rowId xmlns:a16="http://schemas.microsoft.com/office/drawing/2014/main" val="1953957754"/>
                  </a:ext>
                </a:extLst>
              </a:tr>
              <a:tr h="493906">
                <a:tc>
                  <a:txBody>
                    <a:bodyPr/>
                    <a:lstStyle/>
                    <a:p>
                      <a:pPr algn="ctr" fontAlgn="base"/>
                      <a:r>
                        <a:rPr lang="en-US" sz="1400" b="0" i="0" u="none" strike="noStrike">
                          <a:solidFill>
                            <a:srgbClr val="FFFFFF"/>
                          </a:solidFill>
                          <a:effectLst/>
                          <a:latin typeface="Arial"/>
                        </a:rPr>
                        <a:t>Technology</a:t>
                      </a:r>
                      <a:r>
                        <a:rPr lang="en-US" sz="1400" b="0" i="0">
                          <a:solidFill>
                            <a:srgbClr val="000000"/>
                          </a:solidFill>
                          <a:effectLst/>
                          <a:latin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ase"/>
                      <a:r>
                        <a:rPr lang="en-US" sz="1400" b="0" i="0" u="none" strike="noStrike">
                          <a:solidFill>
                            <a:srgbClr val="3C4650"/>
                          </a:solidFill>
                          <a:effectLst/>
                          <a:latin typeface="Arial"/>
                        </a:rPr>
                        <a:t>H.A.L.T.*</a:t>
                      </a:r>
                      <a:r>
                        <a:rPr lang="en-US" sz="1400" b="0" i="0">
                          <a:solidFill>
                            <a:srgbClr val="000000"/>
                          </a:solidFill>
                          <a:effectLst/>
                          <a:latin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8558775"/>
                  </a:ext>
                </a:extLst>
              </a:tr>
              <a:tr h="1199486">
                <a:tc>
                  <a:txBody>
                    <a:bodyPr/>
                    <a:lstStyle/>
                    <a:p>
                      <a:pPr algn="ctr" fontAlgn="base"/>
                      <a:r>
                        <a:rPr lang="en-US" sz="1400" b="0" i="0" u="none" strike="noStrike">
                          <a:solidFill>
                            <a:srgbClr val="FFFFFF"/>
                          </a:solidFill>
                          <a:effectLst/>
                          <a:latin typeface="Arial"/>
                        </a:rPr>
                        <a:t>Sphere / cylinder power</a:t>
                      </a:r>
                      <a:r>
                        <a:rPr lang="en-US" sz="1400" b="0" i="0" u="none" strike="noStrike">
                          <a:solidFill>
                            <a:schemeClr val="bg1"/>
                          </a:solidFill>
                          <a:effectLst/>
                          <a:latin typeface="Arial"/>
                        </a:rPr>
                        <a:t>*</a:t>
                      </a:r>
                      <a:r>
                        <a:rPr lang="en-US" sz="1400" b="0" i="0" baseline="30000">
                          <a:solidFill>
                            <a:schemeClr val="tx1"/>
                          </a:solidFill>
                          <a:effectLst/>
                          <a:latin typeface="Arial"/>
                        </a:rPr>
                        <a: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ase"/>
                      <a:r>
                        <a:rPr lang="fr-FR" sz="1400" b="0" i="0" u="none" strike="noStrike">
                          <a:solidFill>
                            <a:schemeClr val="tx1"/>
                          </a:solidFill>
                          <a:effectLst/>
                          <a:latin typeface="Arial"/>
                        </a:rPr>
                        <a:t>SPH [0.00; -10.00]</a:t>
                      </a:r>
                      <a:endParaRPr lang="en-US"/>
                    </a:p>
                    <a:p>
                      <a:pPr lvl="0" algn="ctr">
                        <a:buNone/>
                      </a:pPr>
                      <a:r>
                        <a:rPr lang="fr-FR" sz="1400" b="0" i="0" u="none" strike="noStrike">
                          <a:solidFill>
                            <a:schemeClr val="tx1"/>
                          </a:solidFill>
                          <a:effectLst/>
                          <a:latin typeface="Arial"/>
                        </a:rPr>
                        <a:t>CYL [0.00; -4.00]</a:t>
                      </a:r>
                      <a:endParaRPr lang="fr-FR" sz="1400" b="0" i="0" u="none" strike="noStrike" baseline="30000">
                        <a:solidFill>
                          <a:schemeClr val="tx1"/>
                        </a:solidFill>
                        <a:effectLst/>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0591130"/>
                  </a:ext>
                </a:extLst>
              </a:tr>
              <a:tr h="493906">
                <a:tc>
                  <a:txBody>
                    <a:bodyPr/>
                    <a:lstStyle/>
                    <a:p>
                      <a:pPr algn="ctr" fontAlgn="base"/>
                      <a:r>
                        <a:rPr lang="en-US" sz="1400" b="0" i="0" u="none" strike="noStrike">
                          <a:solidFill>
                            <a:srgbClr val="FFFFFF"/>
                          </a:solidFill>
                          <a:effectLst/>
                          <a:latin typeface="Arial"/>
                        </a:rPr>
                        <a:t>Coating</a:t>
                      </a:r>
                      <a:r>
                        <a:rPr lang="en-US" sz="1400" b="0" i="0">
                          <a:solidFill>
                            <a:srgbClr val="000000"/>
                          </a:solidFill>
                          <a:effectLst/>
                          <a:latin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ase"/>
                      <a:r>
                        <a:rPr lang="en-US" sz="1400" b="0" i="0" u="none" strike="noStrike" err="1">
                          <a:solidFill>
                            <a:schemeClr val="tx1"/>
                          </a:solidFill>
                          <a:effectLst/>
                          <a:latin typeface="Arial"/>
                        </a:rPr>
                        <a:t>Crizal</a:t>
                      </a:r>
                      <a:r>
                        <a:rPr lang="en-GB" sz="1600" b="1" i="0" u="none" strike="noStrike" baseline="30000" noProof="0">
                          <a:solidFill>
                            <a:schemeClr val="tx1"/>
                          </a:solidFill>
                          <a:effectLst/>
                          <a:latin typeface="Arial"/>
                        </a:rPr>
                        <a:t>®</a:t>
                      </a:r>
                      <a:r>
                        <a:rPr lang="en-US" sz="1400" b="0" i="0" u="none" strike="noStrike">
                          <a:solidFill>
                            <a:schemeClr val="tx1"/>
                          </a:solidFill>
                          <a:effectLst/>
                          <a:latin typeface="Arial"/>
                        </a:rPr>
                        <a:t> Easy pro</a:t>
                      </a:r>
                      <a:endParaRPr lang="en-US" sz="1400" b="0" i="0" u="none" strike="noStrike" baseline="30000">
                        <a:solidFill>
                          <a:schemeClr val="tx1"/>
                        </a:solidFill>
                        <a:effectLst/>
                        <a:latin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0533761"/>
                  </a:ext>
                </a:extLst>
              </a:tr>
              <a:tr h="493906">
                <a:tc>
                  <a:txBody>
                    <a:bodyPr/>
                    <a:lstStyle/>
                    <a:p>
                      <a:pPr algn="ctr" fontAlgn="base"/>
                      <a:r>
                        <a:rPr lang="en-US" sz="1400" b="0" i="0" u="none" strike="noStrike">
                          <a:solidFill>
                            <a:srgbClr val="FFFFFF"/>
                          </a:solidFill>
                          <a:effectLst/>
                          <a:latin typeface="Arial"/>
                        </a:rPr>
                        <a:t>Material</a:t>
                      </a:r>
                      <a:r>
                        <a:rPr lang="en-US" sz="1400" b="0" i="0">
                          <a:solidFill>
                            <a:srgbClr val="000000"/>
                          </a:solidFill>
                          <a:effectLst/>
                          <a:latin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ase"/>
                      <a:r>
                        <a:rPr lang="en-US" sz="1400" b="0" i="0" u="none" strike="noStrike">
                          <a:solidFill>
                            <a:schemeClr val="tx1"/>
                          </a:solidFill>
                          <a:effectLst/>
                          <a:latin typeface="Arial"/>
                        </a:rPr>
                        <a:t>1.59 polycarbonate</a:t>
                      </a:r>
                      <a:r>
                        <a:rPr lang="en-US" sz="1400" b="0" i="0">
                          <a:solidFill>
                            <a:schemeClr val="tx1"/>
                          </a:solidFill>
                          <a:effectLst/>
                          <a:latin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2946176"/>
                  </a:ext>
                </a:extLst>
              </a:tr>
              <a:tr h="493906">
                <a:tc>
                  <a:txBody>
                    <a:bodyPr/>
                    <a:lstStyle/>
                    <a:p>
                      <a:pPr algn="ctr" fontAlgn="base"/>
                      <a:r>
                        <a:rPr lang="en-US" sz="1400" b="0" i="0" u="none" strike="noStrike">
                          <a:solidFill>
                            <a:srgbClr val="FFFFFF"/>
                          </a:solidFill>
                          <a:effectLst/>
                          <a:latin typeface="Arial"/>
                        </a:rPr>
                        <a:t>UV cut off</a:t>
                      </a:r>
                      <a:r>
                        <a:rPr lang="en-US" sz="1400" b="0" i="0">
                          <a:solidFill>
                            <a:srgbClr val="000000"/>
                          </a:solidFill>
                          <a:effectLst/>
                          <a:latin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ctr" defTabSz="412750" rtl="0" eaLnBrk="1" fontAlgn="base" latinLnBrk="0" hangingPunct="1">
                        <a:lnSpc>
                          <a:spcPct val="100000"/>
                        </a:lnSpc>
                        <a:spcBef>
                          <a:spcPts val="0"/>
                        </a:spcBef>
                        <a:spcAft>
                          <a:spcPts val="0"/>
                        </a:spcAft>
                        <a:buClrTx/>
                        <a:buSzTx/>
                        <a:buFontTx/>
                        <a:buNone/>
                        <a:tabLst/>
                      </a:pPr>
                      <a:r>
                        <a:rPr lang="en-US" sz="1400" b="0" i="0" u="none" strike="noStrike" cap="none" spc="0" baseline="0">
                          <a:solidFill>
                            <a:schemeClr val="tx1"/>
                          </a:solidFill>
                          <a:effectLst/>
                          <a:uFillTx/>
                          <a:latin typeface="Arial"/>
                          <a:ea typeface="+mn-ea"/>
                          <a:cs typeface="+mn-cs"/>
                          <a:sym typeface="Arial"/>
                        </a:rPr>
                        <a:t>100% UV </a:t>
                      </a:r>
                      <a:r>
                        <a:rPr lang="en-US" sz="1400" b="0" i="0" u="none" strike="noStrike" cap="none" spc="0" baseline="0">
                          <a:solidFill>
                            <a:schemeClr val="tx1"/>
                          </a:solidFill>
                          <a:effectLst/>
                          <a:uFillTx/>
                          <a:latin typeface="Arial"/>
                          <a:ea typeface="+mn-ea"/>
                          <a:cs typeface="+mn-cs"/>
                        </a:rPr>
                        <a:t>protection</a:t>
                      </a:r>
                      <a:r>
                        <a:rPr lang="en-US" sz="1400" b="0" i="0" u="none" strike="noStrike" cap="none" spc="0" baseline="30000">
                          <a:solidFill>
                            <a:schemeClr val="tx1"/>
                          </a:solidFill>
                          <a:effectLst/>
                          <a:uFillTx/>
                          <a:latin typeface="Arial"/>
                          <a:ea typeface="+mn-ea"/>
                          <a:cs typeface="+mn-cs"/>
                        </a:rPr>
                        <a:t>†</a:t>
                      </a:r>
                      <a:endParaRPr lang="en-US" sz="1400" b="0" i="0" u="none" strike="noStrike" cap="none" spc="0" baseline="30000">
                        <a:solidFill>
                          <a:schemeClr val="tx1"/>
                        </a:solidFill>
                        <a:effectLst/>
                        <a:uFillTx/>
                        <a:latin typeface="Arial"/>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1909388"/>
                  </a:ext>
                </a:extLst>
              </a:tr>
            </a:tbl>
          </a:graphicData>
        </a:graphic>
      </p:graphicFrame>
    </p:spTree>
    <p:extLst>
      <p:ext uri="{BB962C8B-B14F-4D97-AF65-F5344CB8AC3E}">
        <p14:creationId xmlns:p14="http://schemas.microsoft.com/office/powerpoint/2010/main" val="353645312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7163-7870-6749-4C87-14ED17F412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E96833-77CA-C9A8-C0C5-526058FDD1DC}"/>
              </a:ext>
            </a:extLst>
          </p:cNvPr>
          <p:cNvSpPr>
            <a:spLocks noGrp="1"/>
          </p:cNvSpPr>
          <p:nvPr>
            <p:ph type="title"/>
          </p:nvPr>
        </p:nvSpPr>
        <p:spPr/>
        <p:txBody>
          <a:bodyPr/>
          <a:lstStyle/>
          <a:p>
            <a:r>
              <a:rPr lang="en-US" sz="3200">
                <a:latin typeface="Arial"/>
                <a:cs typeface="Arial"/>
              </a:rPr>
              <a:t>Frame selection </a:t>
            </a:r>
          </a:p>
        </p:txBody>
      </p:sp>
      <p:sp>
        <p:nvSpPr>
          <p:cNvPr id="5" name="Text Placeholder 4">
            <a:extLst>
              <a:ext uri="{FF2B5EF4-FFF2-40B4-BE49-F238E27FC236}">
                <a16:creationId xmlns:a16="http://schemas.microsoft.com/office/drawing/2014/main" id="{A7BBA6DA-AD4E-5FFF-99D3-5C96A6556FE6}"/>
              </a:ext>
            </a:extLst>
          </p:cNvPr>
          <p:cNvSpPr>
            <a:spLocks noGrp="1"/>
          </p:cNvSpPr>
          <p:nvPr>
            <p:ph idx="1"/>
          </p:nvPr>
        </p:nvSpPr>
        <p:spPr/>
        <p:txBody>
          <a:bodyPr vert="horz" lIns="91440" tIns="45720" rIns="91440" bIns="45720" rtlCol="0" anchor="t">
            <a:normAutofit/>
          </a:bodyPr>
          <a:lstStyle/>
          <a:p>
            <a:pPr marL="182245" indent="-175895"/>
            <a:endParaRPr lang="en-US">
              <a:latin typeface="Hurme Geometric Sans 1"/>
            </a:endParaRPr>
          </a:p>
          <a:p>
            <a:pPr marL="182245" indent="-175895"/>
            <a:endParaRPr lang="en-US"/>
          </a:p>
        </p:txBody>
      </p:sp>
      <p:sp>
        <p:nvSpPr>
          <p:cNvPr id="6" name="Text Placeholder 5">
            <a:extLst>
              <a:ext uri="{FF2B5EF4-FFF2-40B4-BE49-F238E27FC236}">
                <a16:creationId xmlns:a16="http://schemas.microsoft.com/office/drawing/2014/main" id="{D907BEC0-B1DF-8062-88DC-FCBDB790DB6F}"/>
              </a:ext>
            </a:extLst>
          </p:cNvPr>
          <p:cNvSpPr>
            <a:spLocks noGrp="1"/>
          </p:cNvSpPr>
          <p:nvPr>
            <p:ph type="body" sz="quarter" idx="13"/>
          </p:nvPr>
        </p:nvSpPr>
        <p:spPr/>
        <p:txBody>
          <a:bodyPr/>
          <a:lstStyle/>
          <a:p>
            <a:endParaRPr lang="en-US"/>
          </a:p>
        </p:txBody>
      </p:sp>
      <p:sp>
        <p:nvSpPr>
          <p:cNvPr id="7" name="Slide Number Placeholder 6">
            <a:extLst>
              <a:ext uri="{FF2B5EF4-FFF2-40B4-BE49-F238E27FC236}">
                <a16:creationId xmlns:a16="http://schemas.microsoft.com/office/drawing/2014/main" id="{28AB8754-9D6D-7DC5-7B8F-6EBB2561801A}"/>
              </a:ext>
            </a:extLst>
          </p:cNvPr>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18</a:t>
            </a:fld>
            <a:r>
              <a:rPr lang="fr-FR">
                <a:latin typeface="Hurme Geometric Sans 1" panose="020B0500020000000000" pitchFamily="34" charset="77"/>
              </a:rPr>
              <a:t> |</a:t>
            </a:r>
          </a:p>
        </p:txBody>
      </p:sp>
      <p:pic>
        <p:nvPicPr>
          <p:cNvPr id="8" name="Picture 7">
            <a:extLst>
              <a:ext uri="{FF2B5EF4-FFF2-40B4-BE49-F238E27FC236}">
                <a16:creationId xmlns:a16="http://schemas.microsoft.com/office/drawing/2014/main" id="{905A47A0-CC41-7E5C-6641-0B283D928D44}"/>
              </a:ext>
            </a:extLst>
          </p:cNvPr>
          <p:cNvPicPr>
            <a:picLocks noChangeAspect="1"/>
          </p:cNvPicPr>
          <p:nvPr/>
        </p:nvPicPr>
        <p:blipFill>
          <a:blip r:embed="rId3"/>
          <a:stretch>
            <a:fillRect/>
          </a:stretch>
        </p:blipFill>
        <p:spPr>
          <a:xfrm>
            <a:off x="667482" y="1001225"/>
            <a:ext cx="8606204" cy="2417151"/>
          </a:xfrm>
          <a:prstGeom prst="rect">
            <a:avLst/>
          </a:prstGeom>
        </p:spPr>
      </p:pic>
      <p:pic>
        <p:nvPicPr>
          <p:cNvPr id="9" name="Picture 8">
            <a:extLst>
              <a:ext uri="{FF2B5EF4-FFF2-40B4-BE49-F238E27FC236}">
                <a16:creationId xmlns:a16="http://schemas.microsoft.com/office/drawing/2014/main" id="{ABA8EF09-5EDB-AAEA-68A3-E040A9D62DD3}"/>
              </a:ext>
            </a:extLst>
          </p:cNvPr>
          <p:cNvPicPr>
            <a:picLocks noChangeAspect="1"/>
          </p:cNvPicPr>
          <p:nvPr/>
        </p:nvPicPr>
        <p:blipFill>
          <a:blip r:embed="rId4"/>
          <a:srcRect t="616" r="-106" b="-508"/>
          <a:stretch>
            <a:fillRect/>
          </a:stretch>
        </p:blipFill>
        <p:spPr>
          <a:xfrm>
            <a:off x="1154283" y="3374705"/>
            <a:ext cx="7925148" cy="2317203"/>
          </a:xfrm>
          <a:prstGeom prst="rect">
            <a:avLst/>
          </a:prstGeom>
        </p:spPr>
      </p:pic>
      <p:sp>
        <p:nvSpPr>
          <p:cNvPr id="2" name="TextBox 1">
            <a:extLst>
              <a:ext uri="{FF2B5EF4-FFF2-40B4-BE49-F238E27FC236}">
                <a16:creationId xmlns:a16="http://schemas.microsoft.com/office/drawing/2014/main" id="{45185F9B-2C8F-343C-E485-030E86F69B36}"/>
              </a:ext>
            </a:extLst>
          </p:cNvPr>
          <p:cNvSpPr txBox="1"/>
          <p:nvPr/>
        </p:nvSpPr>
        <p:spPr>
          <a:xfrm>
            <a:off x="9078865" y="3666027"/>
            <a:ext cx="311058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US" sz="1000"/>
              <a:t>Frame parameters : </a:t>
            </a:r>
          </a:p>
          <a:p>
            <a:pPr algn="l" defTabSz="825500"/>
            <a:endParaRPr lang="en-US" sz="1000"/>
          </a:p>
          <a:p>
            <a:pPr algn="l" defTabSz="825500"/>
            <a:r>
              <a:rPr lang="en-US" sz="1000" err="1"/>
              <a:t>Pantoscopic</a:t>
            </a:r>
            <a:r>
              <a:rPr lang="en-US" sz="1000"/>
              <a:t> angle ~ 0° (vs adults ~8°)</a:t>
            </a:r>
            <a:endParaRPr lang="en-US"/>
          </a:p>
          <a:p>
            <a:pPr algn="l" defTabSz="825500"/>
            <a:r>
              <a:rPr lang="en-US" sz="1000"/>
              <a:t>Wrap angle ~ 0°</a:t>
            </a:r>
          </a:p>
          <a:p>
            <a:pPr algn="l" defTabSz="825500"/>
            <a:r>
              <a:rPr lang="en-US" sz="1000"/>
              <a:t>Back vertex distance  &lt; 12 mm</a:t>
            </a:r>
          </a:p>
        </p:txBody>
      </p:sp>
    </p:spTree>
    <p:extLst>
      <p:ext uri="{BB962C8B-B14F-4D97-AF65-F5344CB8AC3E}">
        <p14:creationId xmlns:p14="http://schemas.microsoft.com/office/powerpoint/2010/main" val="1661489482"/>
      </p:ext>
    </p:extLst>
  </p:cSld>
  <p:clrMapOvr>
    <a:masterClrMapping/>
  </p:clrMapOvr>
  <p:transition spd="med"/>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434B82-9708-5602-AEAC-0B6E9F3903DC}"/>
              </a:ext>
            </a:extLst>
          </p:cNvPr>
          <p:cNvSpPr>
            <a:spLocks noGrp="1"/>
          </p:cNvSpPr>
          <p:nvPr>
            <p:ph type="title"/>
          </p:nvPr>
        </p:nvSpPr>
        <p:spPr>
          <a:xfrm>
            <a:off x="358153" y="292730"/>
            <a:ext cx="11202115" cy="667745"/>
          </a:xfrm>
        </p:spPr>
        <p:txBody>
          <a:bodyPr>
            <a:normAutofit/>
          </a:bodyPr>
          <a:lstStyle/>
          <a:p>
            <a:r>
              <a:rPr lang="fr-FR" sz="3200" err="1">
                <a:latin typeface="Arial"/>
                <a:cs typeface="Arial"/>
              </a:rPr>
              <a:t>Fitting</a:t>
            </a:r>
            <a:r>
              <a:rPr lang="en-GB" sz="3200">
                <a:latin typeface="Arial"/>
                <a:cs typeface="Arial"/>
              </a:rPr>
              <a:t> Essilor</a:t>
            </a:r>
            <a:r>
              <a:rPr lang="en-GB" sz="3200" baseline="30000">
                <a:latin typeface="Arial"/>
                <a:cs typeface="Arial"/>
              </a:rPr>
              <a:t>®</a:t>
            </a:r>
            <a:r>
              <a:rPr lang="en-GB" sz="3200">
                <a:latin typeface="Arial"/>
                <a:cs typeface="Arial"/>
              </a:rPr>
              <a:t> Stellest</a:t>
            </a:r>
            <a:r>
              <a:rPr lang="en-GB" sz="3200" baseline="30000">
                <a:latin typeface="Arial"/>
                <a:cs typeface="Arial"/>
              </a:rPr>
              <a:t>®</a:t>
            </a:r>
            <a:r>
              <a:rPr lang="en-GB" sz="3200">
                <a:latin typeface="Arial"/>
                <a:cs typeface="Arial"/>
              </a:rPr>
              <a:t> lenses</a:t>
            </a:r>
            <a:r>
              <a:rPr lang="fr-FR" sz="3200">
                <a:latin typeface="Arial"/>
                <a:cs typeface="Arial"/>
              </a:rPr>
              <a:t>  </a:t>
            </a:r>
          </a:p>
        </p:txBody>
      </p:sp>
      <p:sp>
        <p:nvSpPr>
          <p:cNvPr id="4" name="Espace réservé du numéro de diapositive 3">
            <a:extLst>
              <a:ext uri="{FF2B5EF4-FFF2-40B4-BE49-F238E27FC236}">
                <a16:creationId xmlns:a16="http://schemas.microsoft.com/office/drawing/2014/main" id="{2A81D970-E39F-BF62-3B23-5055034032FC}"/>
              </a:ext>
            </a:extLst>
          </p:cNvPr>
          <p:cNvSpPr>
            <a:spLocks noGrp="1"/>
          </p:cNvSpPr>
          <p:nvPr>
            <p:ph type="sldNum" sz="quarter" idx="2"/>
          </p:nvPr>
        </p:nvSpPr>
        <p:spPr/>
        <p:txBody>
          <a:bodyPr/>
          <a:lstStyle/>
          <a:p>
            <a:fld id="{86CB4B4D-7CA3-9044-876B-883B54F8677D}" type="slidenum">
              <a:rPr lang="fr-FR" smtClean="0">
                <a:solidFill>
                  <a:schemeClr val="bg1"/>
                </a:solidFill>
                <a:latin typeface="Hurme Geometric Sans 1" panose="020B0500020000000000" pitchFamily="34" charset="77"/>
              </a:rPr>
              <a:pPr/>
              <a:t>19</a:t>
            </a:fld>
            <a:r>
              <a:rPr lang="fr-FR">
                <a:solidFill>
                  <a:schemeClr val="bg1"/>
                </a:solidFill>
                <a:latin typeface="Hurme Geometric Sans 1" panose="020B0500020000000000" pitchFamily="34" charset="77"/>
              </a:rPr>
              <a:t> |</a:t>
            </a:r>
          </a:p>
        </p:txBody>
      </p:sp>
      <p:sp>
        <p:nvSpPr>
          <p:cNvPr id="13" name="Segnaposto testo 4">
            <a:extLst>
              <a:ext uri="{FF2B5EF4-FFF2-40B4-BE49-F238E27FC236}">
                <a16:creationId xmlns:a16="http://schemas.microsoft.com/office/drawing/2014/main" id="{C36EFA71-0FD4-835F-780C-9D0CCB09EA54}"/>
              </a:ext>
            </a:extLst>
          </p:cNvPr>
          <p:cNvSpPr txBox="1">
            <a:spLocks/>
          </p:cNvSpPr>
          <p:nvPr/>
        </p:nvSpPr>
        <p:spPr>
          <a:xfrm>
            <a:off x="467999" y="1606769"/>
            <a:ext cx="2275201" cy="881907"/>
          </a:xfrm>
          <a:prstGeom prst="rect">
            <a:avLst/>
          </a:prstGeom>
        </p:spPr>
        <p:txBody>
          <a:bodyPr lIns="0" tIns="0" rIns="0" bIns="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nSpc>
                <a:spcPct val="120000"/>
              </a:lnSpc>
            </a:pPr>
            <a:r>
              <a:rPr lang="en-GB" sz="1600">
                <a:latin typeface="Arial"/>
                <a:cs typeface="Arial"/>
              </a:rPr>
              <a:t>monocular pupillary</a:t>
            </a:r>
          </a:p>
          <a:p>
            <a:pPr>
              <a:lnSpc>
                <a:spcPct val="120000"/>
              </a:lnSpc>
            </a:pPr>
            <a:r>
              <a:rPr lang="en-GB" sz="1600">
                <a:latin typeface="Arial"/>
                <a:cs typeface="Arial"/>
              </a:rPr>
              <a:t>distances OD and OS</a:t>
            </a:r>
          </a:p>
        </p:txBody>
      </p:sp>
      <p:sp>
        <p:nvSpPr>
          <p:cNvPr id="5" name="Segnaposto testo 4">
            <a:extLst>
              <a:ext uri="{FF2B5EF4-FFF2-40B4-BE49-F238E27FC236}">
                <a16:creationId xmlns:a16="http://schemas.microsoft.com/office/drawing/2014/main" id="{63115701-A70D-D9A4-ED93-8E42E3FFECE5}"/>
              </a:ext>
            </a:extLst>
          </p:cNvPr>
          <p:cNvSpPr txBox="1">
            <a:spLocks/>
          </p:cNvSpPr>
          <p:nvPr/>
        </p:nvSpPr>
        <p:spPr>
          <a:xfrm>
            <a:off x="467999" y="1138377"/>
            <a:ext cx="1620000" cy="252000"/>
          </a:xfrm>
          <a:prstGeom prst="rect">
            <a:avLst/>
          </a:prstGeom>
          <a:solidFill>
            <a:srgbClr val="01A7A5"/>
          </a:solidFill>
        </p:spPr>
        <p:txBody>
          <a:bodyPr lIns="36000" tIns="72000" rIns="36000" bIns="7200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gn="ctr">
              <a:lnSpc>
                <a:spcPct val="80000"/>
              </a:lnSpc>
              <a:spcBef>
                <a:spcPts val="600"/>
              </a:spcBef>
            </a:pPr>
            <a:r>
              <a:rPr lang="en-GB" sz="1400">
                <a:solidFill>
                  <a:schemeClr val="bg1"/>
                </a:solidFill>
                <a:latin typeface="Arial"/>
                <a:cs typeface="Arial"/>
              </a:rPr>
              <a:t>HORIZONTALLY</a:t>
            </a:r>
          </a:p>
        </p:txBody>
      </p:sp>
      <p:sp>
        <p:nvSpPr>
          <p:cNvPr id="8" name="Segnaposto testo 4">
            <a:extLst>
              <a:ext uri="{FF2B5EF4-FFF2-40B4-BE49-F238E27FC236}">
                <a16:creationId xmlns:a16="http://schemas.microsoft.com/office/drawing/2014/main" id="{357C7BC8-F96C-F366-C768-9A2A1305D020}"/>
              </a:ext>
            </a:extLst>
          </p:cNvPr>
          <p:cNvSpPr txBox="1">
            <a:spLocks/>
          </p:cNvSpPr>
          <p:nvPr/>
        </p:nvSpPr>
        <p:spPr>
          <a:xfrm>
            <a:off x="2972341" y="1142629"/>
            <a:ext cx="1620000" cy="252000"/>
          </a:xfrm>
          <a:prstGeom prst="rect">
            <a:avLst/>
          </a:prstGeom>
          <a:solidFill>
            <a:srgbClr val="01A7A5"/>
          </a:solidFill>
        </p:spPr>
        <p:txBody>
          <a:bodyPr lIns="36000" tIns="72000" rIns="36000" bIns="7200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gn="ctr">
              <a:lnSpc>
                <a:spcPct val="80000"/>
              </a:lnSpc>
              <a:spcBef>
                <a:spcPts val="600"/>
              </a:spcBef>
            </a:pPr>
            <a:r>
              <a:rPr lang="en-GB" sz="1400">
                <a:solidFill>
                  <a:schemeClr val="bg1"/>
                </a:solidFill>
                <a:latin typeface="Arial"/>
                <a:cs typeface="Arial"/>
              </a:rPr>
              <a:t>VERTICALLY</a:t>
            </a:r>
          </a:p>
        </p:txBody>
      </p:sp>
      <p:sp>
        <p:nvSpPr>
          <p:cNvPr id="12" name="Segnaposto testo 4">
            <a:extLst>
              <a:ext uri="{FF2B5EF4-FFF2-40B4-BE49-F238E27FC236}">
                <a16:creationId xmlns:a16="http://schemas.microsoft.com/office/drawing/2014/main" id="{4AD4D115-FB97-2F59-C7D5-FCD65C4A0303}"/>
              </a:ext>
            </a:extLst>
          </p:cNvPr>
          <p:cNvSpPr txBox="1">
            <a:spLocks/>
          </p:cNvSpPr>
          <p:nvPr/>
        </p:nvSpPr>
        <p:spPr>
          <a:xfrm>
            <a:off x="6199821" y="1142629"/>
            <a:ext cx="1620000" cy="252000"/>
          </a:xfrm>
          <a:prstGeom prst="rect">
            <a:avLst/>
          </a:prstGeom>
          <a:solidFill>
            <a:srgbClr val="01A7A5"/>
          </a:solidFill>
        </p:spPr>
        <p:txBody>
          <a:bodyPr lIns="36000" tIns="72000" rIns="36000" bIns="7200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gn="ctr">
              <a:lnSpc>
                <a:spcPct val="80000"/>
              </a:lnSpc>
              <a:spcBef>
                <a:spcPts val="600"/>
              </a:spcBef>
            </a:pPr>
            <a:r>
              <a:rPr lang="en-GB" sz="1400">
                <a:solidFill>
                  <a:schemeClr val="bg1"/>
                </a:solidFill>
                <a:latin typeface="Arial"/>
                <a:cs typeface="Arial"/>
              </a:rPr>
              <a:t>CENTRATION</a:t>
            </a:r>
          </a:p>
        </p:txBody>
      </p:sp>
      <p:sp>
        <p:nvSpPr>
          <p:cNvPr id="15" name="Segnaposto testo 4">
            <a:extLst>
              <a:ext uri="{FF2B5EF4-FFF2-40B4-BE49-F238E27FC236}">
                <a16:creationId xmlns:a16="http://schemas.microsoft.com/office/drawing/2014/main" id="{AFDB0175-E461-E96C-AD56-894BC3C3BD2F}"/>
              </a:ext>
            </a:extLst>
          </p:cNvPr>
          <p:cNvSpPr txBox="1">
            <a:spLocks/>
          </p:cNvSpPr>
          <p:nvPr/>
        </p:nvSpPr>
        <p:spPr>
          <a:xfrm>
            <a:off x="2972341" y="1606769"/>
            <a:ext cx="2632592" cy="1654905"/>
          </a:xfrm>
          <a:prstGeom prst="rect">
            <a:avLst/>
          </a:prstGeom>
        </p:spPr>
        <p:txBody>
          <a:bodyPr lIns="0" tIns="0" rIns="0" bIns="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nSpc>
                <a:spcPct val="120000"/>
              </a:lnSpc>
              <a:spcBef>
                <a:spcPts val="600"/>
              </a:spcBef>
            </a:pPr>
            <a:r>
              <a:rPr lang="en-GB" sz="1600">
                <a:latin typeface="Arial"/>
                <a:cs typeface="Arial"/>
              </a:rPr>
              <a:t>monocular heights OD and OS :</a:t>
            </a:r>
          </a:p>
          <a:p>
            <a:pPr>
              <a:lnSpc>
                <a:spcPct val="120000"/>
              </a:lnSpc>
              <a:spcBef>
                <a:spcPts val="600"/>
              </a:spcBef>
            </a:pPr>
            <a:r>
              <a:rPr lang="en-GB" sz="1600">
                <a:latin typeface="Arial"/>
                <a:cs typeface="Arial"/>
              </a:rPr>
              <a:t>mark the monocular pupil </a:t>
            </a:r>
            <a:r>
              <a:rPr lang="en-GB" sz="1600" err="1">
                <a:latin typeface="Arial"/>
                <a:cs typeface="Arial"/>
              </a:rPr>
              <a:t>centers</a:t>
            </a:r>
            <a:r>
              <a:rPr lang="en-GB" sz="1600">
                <a:latin typeface="Arial"/>
                <a:cs typeface="Arial"/>
              </a:rPr>
              <a:t> in horizontal gaze direction</a:t>
            </a:r>
          </a:p>
        </p:txBody>
      </p:sp>
      <p:sp>
        <p:nvSpPr>
          <p:cNvPr id="17" name="Segnaposto testo 4">
            <a:extLst>
              <a:ext uri="{FF2B5EF4-FFF2-40B4-BE49-F238E27FC236}">
                <a16:creationId xmlns:a16="http://schemas.microsoft.com/office/drawing/2014/main" id="{B0394EA9-77AB-9516-D4FE-FD98E3F01F5E}"/>
              </a:ext>
            </a:extLst>
          </p:cNvPr>
          <p:cNvSpPr txBox="1">
            <a:spLocks/>
          </p:cNvSpPr>
          <p:nvPr/>
        </p:nvSpPr>
        <p:spPr>
          <a:xfrm>
            <a:off x="6199821" y="1592911"/>
            <a:ext cx="5289446" cy="1654905"/>
          </a:xfrm>
          <a:prstGeom prst="rect">
            <a:avLst/>
          </a:prstGeom>
        </p:spPr>
        <p:txBody>
          <a:bodyPr lIns="0" tIns="0" rIns="0" bIns="0" anchor="t"/>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a:lnSpc>
                <a:spcPct val="120000"/>
              </a:lnSpc>
            </a:pPr>
            <a:r>
              <a:rPr lang="en-GB" sz="1600">
                <a:latin typeface="Arial"/>
                <a:cs typeface="Arial"/>
              </a:rPr>
              <a:t>The position of the reference point is the </a:t>
            </a:r>
            <a:r>
              <a:rPr lang="en-GB" sz="1600" err="1">
                <a:latin typeface="Arial"/>
                <a:cs typeface="Arial"/>
              </a:rPr>
              <a:t>center</a:t>
            </a:r>
            <a:r>
              <a:rPr lang="en-GB" sz="1600">
                <a:latin typeface="Arial"/>
                <a:cs typeface="Arial"/>
              </a:rPr>
              <a:t> of the rings of the </a:t>
            </a:r>
            <a:r>
              <a:rPr lang="en-GB" sz="1600" err="1">
                <a:latin typeface="Arial"/>
                <a:cs typeface="Arial"/>
              </a:rPr>
              <a:t>lenslets</a:t>
            </a:r>
            <a:r>
              <a:rPr lang="en-GB" sz="1600">
                <a:latin typeface="Arial"/>
                <a:cs typeface="Arial"/>
              </a:rPr>
              <a:t>. It is the point where the prescription is measured and controlled. This marking (dot) is to be used as the reference point for the centering of the lens (</a:t>
            </a:r>
            <a:r>
              <a:rPr lang="en-GB" sz="1600" err="1">
                <a:latin typeface="Arial"/>
                <a:cs typeface="Arial"/>
              </a:rPr>
              <a:t>center</a:t>
            </a:r>
            <a:r>
              <a:rPr lang="en-GB" sz="1600">
                <a:latin typeface="Arial"/>
                <a:cs typeface="Arial"/>
              </a:rPr>
              <a:t> of pupil). ​</a:t>
            </a:r>
          </a:p>
          <a:p>
            <a:pPr>
              <a:lnSpc>
                <a:spcPct val="120000"/>
              </a:lnSpc>
            </a:pPr>
            <a:endParaRPr lang="en-GB" sz="1600">
              <a:latin typeface="Arial"/>
              <a:cs typeface="Arial"/>
            </a:endParaRPr>
          </a:p>
        </p:txBody>
      </p:sp>
      <p:pic>
        <p:nvPicPr>
          <p:cNvPr id="18" name="Picture 2" descr="Une image contenant dessin, diagramme, cercle, croquis&#10;&#10;Description générée automatiquement">
            <a:extLst>
              <a:ext uri="{FF2B5EF4-FFF2-40B4-BE49-F238E27FC236}">
                <a16:creationId xmlns:a16="http://schemas.microsoft.com/office/drawing/2014/main" id="{1A80D274-52FE-C080-5E32-C71DC8A5EACC}"/>
              </a:ext>
            </a:extLst>
          </p:cNvPr>
          <p:cNvPicPr>
            <a:picLocks noChangeAspect="1"/>
          </p:cNvPicPr>
          <p:nvPr/>
        </p:nvPicPr>
        <p:blipFill rotWithShape="1">
          <a:blip r:embed="rId3"/>
          <a:srcRect r="6567"/>
          <a:stretch/>
        </p:blipFill>
        <p:spPr>
          <a:xfrm>
            <a:off x="596248" y="3333524"/>
            <a:ext cx="5279619" cy="2305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8" descr="A diagram of a diagram of a circle&#10;&#10;Description automatically generated">
            <a:extLst>
              <a:ext uri="{FF2B5EF4-FFF2-40B4-BE49-F238E27FC236}">
                <a16:creationId xmlns:a16="http://schemas.microsoft.com/office/drawing/2014/main" id="{17CE5BBE-DB86-367C-A60F-45E47E90C786}"/>
              </a:ext>
            </a:extLst>
          </p:cNvPr>
          <p:cNvPicPr>
            <a:picLocks noChangeAspect="1"/>
          </p:cNvPicPr>
          <p:nvPr/>
        </p:nvPicPr>
        <p:blipFill>
          <a:blip r:embed="rId4"/>
          <a:stretch>
            <a:fillRect/>
          </a:stretch>
        </p:blipFill>
        <p:spPr>
          <a:xfrm>
            <a:off x="7479519" y="3209883"/>
            <a:ext cx="3191201" cy="2428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Espace réservé du numéro de diapositive 6">
            <a:extLst>
              <a:ext uri="{FF2B5EF4-FFF2-40B4-BE49-F238E27FC236}">
                <a16:creationId xmlns:a16="http://schemas.microsoft.com/office/drawing/2014/main" id="{AF84C237-EE0C-DA82-3C6F-D200B4B0843C}"/>
              </a:ext>
            </a:extLst>
          </p:cNvPr>
          <p:cNvSpPr txBox="1">
            <a:spLocks/>
          </p:cNvSpPr>
          <p:nvPr/>
        </p:nvSpPr>
        <p:spPr>
          <a:xfrm>
            <a:off x="10134000" y="6523200"/>
            <a:ext cx="262892" cy="143629"/>
          </a:xfrm>
          <a:prstGeom prst="rect">
            <a:avLst/>
          </a:prstGeom>
          <a:noFill/>
          <a:ln w="12700" cap="flat">
            <a:noFill/>
            <a:miter lim="400000"/>
          </a:ln>
          <a:effectLst/>
          <a:sp3d/>
        </p:spPr>
        <p:txBody>
          <a:bodyPr rot="0" spcFirstLastPara="1" vertOverflow="overflow" horzOverflow="overflow" vert="horz" wrap="square" lIns="25200" tIns="25400" rIns="252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2750" rtl="0" fontAlgn="auto" latinLnBrk="0" hangingPunct="0">
              <a:lnSpc>
                <a:spcPct val="100000"/>
              </a:lnSpc>
              <a:spcBef>
                <a:spcPts val="0"/>
              </a:spcBef>
              <a:spcAft>
                <a:spcPts val="0"/>
              </a:spcAft>
              <a:buClrTx/>
              <a:buSzTx/>
              <a:buFontTx/>
              <a:buNone/>
              <a:tabLst/>
              <a:defRPr kumimoji="0" lang="fr-FR" sz="600" b="0" i="0" u="none" strike="noStrike" cap="none" spc="0" normalizeH="0" baseline="0" smtClean="0">
                <a:ln>
                  <a:noFill/>
                </a:ln>
                <a:solidFill>
                  <a:schemeClr val="tx1"/>
                </a:solidFill>
                <a:effectLst/>
                <a:uFillTx/>
                <a:latin typeface="Arial" panose="020B0604020202020204" pitchFamily="34" charset="0"/>
                <a:ea typeface="Helvetica Neue"/>
                <a:cs typeface="Arial" panose="020B0604020202020204" pitchFamily="34" charset="0"/>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fr-IC" smtClean="0">
                <a:latin typeface="Hurme Geometric Sans 1" panose="020B0500020000000000" pitchFamily="34" charset="77"/>
              </a:rPr>
              <a:pPr/>
              <a:t>19</a:t>
            </a:fld>
            <a:r>
              <a:rPr lang="fr-IC">
                <a:latin typeface="Hurme Geometric Sans 1" panose="020B0500020000000000" pitchFamily="34" charset="77"/>
              </a:rPr>
              <a:t> |</a:t>
            </a:r>
          </a:p>
        </p:txBody>
      </p:sp>
    </p:spTree>
    <p:extLst>
      <p:ext uri="{BB962C8B-B14F-4D97-AF65-F5344CB8AC3E}">
        <p14:creationId xmlns:p14="http://schemas.microsoft.com/office/powerpoint/2010/main" val="329517563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A54D44-F199-87D9-3311-3D75644C0AD7}"/>
              </a:ext>
            </a:extLst>
          </p:cNvPr>
          <p:cNvSpPr>
            <a:spLocks noGrp="1"/>
          </p:cNvSpPr>
          <p:nvPr>
            <p:ph type="title"/>
          </p:nvPr>
        </p:nvSpPr>
        <p:spPr>
          <a:xfrm>
            <a:off x="484279" y="364005"/>
            <a:ext cx="11358208" cy="1037355"/>
          </a:xfrm>
        </p:spPr>
        <p:txBody>
          <a:bodyPr>
            <a:noAutofit/>
          </a:bodyPr>
          <a:lstStyle/>
          <a:p>
            <a:r>
              <a:rPr lang="en-GB" sz="3200" b="1">
                <a:latin typeface="Arial"/>
                <a:cs typeface="Arial"/>
              </a:rPr>
              <a:t>What Es</a:t>
            </a:r>
            <a:r>
              <a:rPr lang="en-GB" sz="3100">
                <a:latin typeface="Arial"/>
                <a:cs typeface="Arial"/>
              </a:rPr>
              <a:t>silor</a:t>
            </a:r>
            <a:r>
              <a:rPr lang="en-GB" sz="3200" baseline="30000">
                <a:latin typeface="Arial"/>
                <a:cs typeface="Arial"/>
              </a:rPr>
              <a:t>® </a:t>
            </a:r>
            <a:r>
              <a:rPr lang="en-GB" sz="3200" err="1">
                <a:latin typeface="Arial"/>
                <a:cs typeface="Arial"/>
              </a:rPr>
              <a:t>Stellest</a:t>
            </a:r>
            <a:r>
              <a:rPr lang="en-GB" sz="3200" baseline="30000">
                <a:latin typeface="Arial"/>
                <a:cs typeface="Arial"/>
              </a:rPr>
              <a:t>® </a:t>
            </a:r>
            <a:r>
              <a:rPr lang="en-GB" sz="3200">
                <a:latin typeface="Arial"/>
                <a:cs typeface="Arial"/>
              </a:rPr>
              <a:t>lenses offer to  </a:t>
            </a:r>
            <a:r>
              <a:rPr lang="en-GB" sz="3200" b="1">
                <a:latin typeface="Arial"/>
                <a:cs typeface="Arial"/>
              </a:rPr>
              <a:t>children with myopia</a:t>
            </a:r>
          </a:p>
        </p:txBody>
      </p:sp>
      <p:sp>
        <p:nvSpPr>
          <p:cNvPr id="6" name="Espace réservé du numéro de diapositive 5">
            <a:extLst>
              <a:ext uri="{FF2B5EF4-FFF2-40B4-BE49-F238E27FC236}">
                <a16:creationId xmlns:a16="http://schemas.microsoft.com/office/drawing/2014/main" id="{95F7E02C-0D52-CF55-B306-D5AD2B4743A4}"/>
              </a:ext>
            </a:extLst>
          </p:cNvPr>
          <p:cNvSpPr>
            <a:spLocks noGrp="1"/>
          </p:cNvSpPr>
          <p:nvPr>
            <p:ph type="sldNum" sz="quarter" idx="2"/>
          </p:nvPr>
        </p:nvSpPr>
        <p:spPr/>
        <p:txBody>
          <a:bodyPr/>
          <a:lstStyle/>
          <a:p>
            <a:fld id="{86CB4B4D-7CA3-9044-876B-883B54F8677D}" type="slidenum">
              <a:rPr lang="fr-FR" smtClean="0">
                <a:latin typeface="Arial"/>
                <a:cs typeface="Arial"/>
              </a:rPr>
              <a:pPr/>
              <a:t>2</a:t>
            </a:fld>
            <a:r>
              <a:rPr lang="fr-FR">
                <a:latin typeface="Arial"/>
                <a:cs typeface="Arial"/>
              </a:rPr>
              <a:t> |</a:t>
            </a:r>
          </a:p>
        </p:txBody>
      </p:sp>
      <p:pic>
        <p:nvPicPr>
          <p:cNvPr id="9" name="Espace réservé pour une image  8">
            <a:extLst>
              <a:ext uri="{FF2B5EF4-FFF2-40B4-BE49-F238E27FC236}">
                <a16:creationId xmlns:a16="http://schemas.microsoft.com/office/drawing/2014/main" id="{BE644364-EF7D-4B2B-90B3-1370ED1FC797}"/>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3125" b="3125"/>
          <a:stretch/>
        </p:blipFill>
        <p:spPr>
          <a:xfrm>
            <a:off x="6286473" y="1050841"/>
            <a:ext cx="5556014" cy="5208763"/>
          </a:xfrm>
          <a:prstGeom prst="rect">
            <a:avLst/>
          </a:prstGeom>
          <a:ln>
            <a:noFill/>
          </a:ln>
          <a:effectLst>
            <a:softEdge rad="112500"/>
          </a:effectLst>
        </p:spPr>
      </p:pic>
      <p:sp>
        <p:nvSpPr>
          <p:cNvPr id="3" name="Espace réservé du texte 2">
            <a:extLst>
              <a:ext uri="{FF2B5EF4-FFF2-40B4-BE49-F238E27FC236}">
                <a16:creationId xmlns:a16="http://schemas.microsoft.com/office/drawing/2014/main" id="{7E89D9C6-94D0-3D27-11E3-04AFF8DC4972}"/>
              </a:ext>
            </a:extLst>
          </p:cNvPr>
          <p:cNvSpPr>
            <a:spLocks noGrp="1"/>
          </p:cNvSpPr>
          <p:nvPr>
            <p:ph type="body" sz="quarter" idx="15"/>
          </p:nvPr>
        </p:nvSpPr>
        <p:spPr>
          <a:xfrm>
            <a:off x="880864" y="1825373"/>
            <a:ext cx="4432651" cy="338023"/>
          </a:xfrm>
        </p:spPr>
        <p:txBody>
          <a:bodyPr vert="horz" lIns="91440" tIns="45720" rIns="91440" bIns="45720" rtlCol="0" anchor="t">
            <a:noAutofit/>
          </a:bodyPr>
          <a:lstStyle/>
          <a:p>
            <a:pPr marL="4445" indent="0">
              <a:lnSpc>
                <a:spcPct val="100000"/>
              </a:lnSpc>
              <a:buNone/>
            </a:pPr>
            <a:r>
              <a:rPr lang="en-GB" sz="2400" b="1">
                <a:solidFill>
                  <a:schemeClr val="accent2"/>
                </a:solidFill>
                <a:latin typeface="+mj-lt"/>
              </a:rPr>
              <a:t>Correct myopia</a:t>
            </a:r>
            <a:endParaRPr lang="en-US"/>
          </a:p>
        </p:txBody>
      </p:sp>
      <p:sp>
        <p:nvSpPr>
          <p:cNvPr id="10" name="CasellaDiTesto 15">
            <a:extLst>
              <a:ext uri="{FF2B5EF4-FFF2-40B4-BE49-F238E27FC236}">
                <a16:creationId xmlns:a16="http://schemas.microsoft.com/office/drawing/2014/main" id="{BAFE7110-00E9-86D8-B088-D36CA27295FA}"/>
              </a:ext>
            </a:extLst>
          </p:cNvPr>
          <p:cNvSpPr txBox="1"/>
          <p:nvPr/>
        </p:nvSpPr>
        <p:spPr>
          <a:xfrm>
            <a:off x="8075016" y="1287829"/>
            <a:ext cx="1968782"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r>
              <a:rPr lang="it-IT" sz="1400" b="0">
                <a:solidFill>
                  <a:schemeClr val="bg1"/>
                </a:solidFill>
                <a:latin typeface="Arial"/>
                <a:cs typeface="Arial"/>
              </a:rPr>
              <a:t>SINGLE VISION ZONE</a:t>
            </a:r>
          </a:p>
        </p:txBody>
      </p:sp>
      <p:sp>
        <p:nvSpPr>
          <p:cNvPr id="11" name="CasellaDiTesto 16">
            <a:extLst>
              <a:ext uri="{FF2B5EF4-FFF2-40B4-BE49-F238E27FC236}">
                <a16:creationId xmlns:a16="http://schemas.microsoft.com/office/drawing/2014/main" id="{34431782-4A30-B6A4-C4C4-3C4C9A3DE33E}"/>
              </a:ext>
            </a:extLst>
          </p:cNvPr>
          <p:cNvSpPr txBox="1"/>
          <p:nvPr/>
        </p:nvSpPr>
        <p:spPr>
          <a:xfrm>
            <a:off x="9435024" y="5641860"/>
            <a:ext cx="247942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defRPr sz="1400" b="0">
                <a:solidFill>
                  <a:schemeClr val="bg1"/>
                </a:solidFill>
                <a:latin typeface="+mn-lt"/>
              </a:defRPr>
            </a:lvl1pPr>
          </a:lstStyle>
          <a:p>
            <a:pPr algn="l"/>
            <a:r>
              <a:rPr lang="it-IT">
                <a:latin typeface="Arial"/>
                <a:cs typeface="Arial"/>
              </a:rPr>
              <a:t>H.A.L.T.* TECHNOLOGY</a:t>
            </a:r>
          </a:p>
        </p:txBody>
      </p:sp>
      <p:grpSp>
        <p:nvGrpSpPr>
          <p:cNvPr id="4" name="Group 3">
            <a:extLst>
              <a:ext uri="{FF2B5EF4-FFF2-40B4-BE49-F238E27FC236}">
                <a16:creationId xmlns:a16="http://schemas.microsoft.com/office/drawing/2014/main" id="{406ED338-ACEC-CF74-CD1A-AEF6F61FFE9E}"/>
              </a:ext>
            </a:extLst>
          </p:cNvPr>
          <p:cNvGrpSpPr/>
          <p:nvPr/>
        </p:nvGrpSpPr>
        <p:grpSpPr>
          <a:xfrm>
            <a:off x="9027593" y="1550595"/>
            <a:ext cx="79139" cy="2189389"/>
            <a:chOff x="8693971" y="822684"/>
            <a:chExt cx="79139" cy="2492353"/>
          </a:xfrm>
        </p:grpSpPr>
        <p:cxnSp>
          <p:nvCxnSpPr>
            <p:cNvPr id="13" name="Google Shape;445;gde78362d34_1_51">
              <a:extLst>
                <a:ext uri="{FF2B5EF4-FFF2-40B4-BE49-F238E27FC236}">
                  <a16:creationId xmlns:a16="http://schemas.microsoft.com/office/drawing/2014/main" id="{BF7654D6-E840-6395-8EA9-592DF5C91EC1}"/>
                </a:ext>
              </a:extLst>
            </p:cNvPr>
            <p:cNvCxnSpPr>
              <a:cxnSpLocks/>
            </p:cNvCxnSpPr>
            <p:nvPr/>
          </p:nvCxnSpPr>
          <p:spPr>
            <a:xfrm flipV="1">
              <a:off x="8727555" y="822684"/>
              <a:ext cx="0" cy="2460174"/>
            </a:xfrm>
            <a:prstGeom prst="straightConnector1">
              <a:avLst/>
            </a:prstGeom>
            <a:noFill/>
            <a:ln w="12700" cap="flat" cmpd="sng">
              <a:solidFill>
                <a:srgbClr val="FFFFFF"/>
              </a:solidFill>
              <a:prstDash val="solid"/>
              <a:round/>
              <a:headEnd type="none" w="sm" len="sm"/>
              <a:tailEnd type="none" w="sm" len="sm"/>
            </a:ln>
          </p:spPr>
        </p:cxnSp>
        <p:sp>
          <p:nvSpPr>
            <p:cNvPr id="16" name="Ellipse 1">
              <a:extLst>
                <a:ext uri="{FF2B5EF4-FFF2-40B4-BE49-F238E27FC236}">
                  <a16:creationId xmlns:a16="http://schemas.microsoft.com/office/drawing/2014/main" id="{CD174327-9433-5102-1F6C-B603293C94FF}"/>
                </a:ext>
              </a:extLst>
            </p:cNvPr>
            <p:cNvSpPr/>
            <p:nvPr/>
          </p:nvSpPr>
          <p:spPr>
            <a:xfrm>
              <a:off x="8693971" y="3240947"/>
              <a:ext cx="79139" cy="74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latin typeface="Arial"/>
                <a:cs typeface="Arial"/>
              </a:endParaRPr>
            </a:p>
          </p:txBody>
        </p:sp>
      </p:grpSp>
      <p:cxnSp>
        <p:nvCxnSpPr>
          <p:cNvPr id="21" name="Google Shape;445;gde78362d34_1_51">
            <a:extLst>
              <a:ext uri="{FF2B5EF4-FFF2-40B4-BE49-F238E27FC236}">
                <a16:creationId xmlns:a16="http://schemas.microsoft.com/office/drawing/2014/main" id="{AFBD2FAA-B2CC-A122-571C-46B668E8BCA9}"/>
              </a:ext>
            </a:extLst>
          </p:cNvPr>
          <p:cNvCxnSpPr>
            <a:cxnSpLocks/>
          </p:cNvCxnSpPr>
          <p:nvPr/>
        </p:nvCxnSpPr>
        <p:spPr>
          <a:xfrm>
            <a:off x="9268433" y="3878624"/>
            <a:ext cx="0" cy="2349586"/>
          </a:xfrm>
          <a:prstGeom prst="straightConnector1">
            <a:avLst/>
          </a:prstGeom>
          <a:noFill/>
          <a:ln w="12700" cap="flat" cmpd="sng">
            <a:solidFill>
              <a:srgbClr val="FFFFFF"/>
            </a:solidFill>
            <a:prstDash val="solid"/>
            <a:round/>
            <a:headEnd type="none" w="sm" len="sm"/>
            <a:tailEnd type="none" w="sm" len="sm"/>
          </a:ln>
        </p:spPr>
      </p:cxnSp>
      <p:cxnSp>
        <p:nvCxnSpPr>
          <p:cNvPr id="22" name="Google Shape;445;gde78362d34_1_51">
            <a:extLst>
              <a:ext uri="{FF2B5EF4-FFF2-40B4-BE49-F238E27FC236}">
                <a16:creationId xmlns:a16="http://schemas.microsoft.com/office/drawing/2014/main" id="{1AE0B607-35D3-9BD9-1437-8E0B377C0DD4}"/>
              </a:ext>
            </a:extLst>
          </p:cNvPr>
          <p:cNvCxnSpPr>
            <a:stCxn id="26" idx="7"/>
          </p:cNvCxnSpPr>
          <p:nvPr/>
        </p:nvCxnSpPr>
        <p:spPr>
          <a:xfrm>
            <a:off x="8705728" y="4248538"/>
            <a:ext cx="562688" cy="390888"/>
          </a:xfrm>
          <a:prstGeom prst="straightConnector1">
            <a:avLst/>
          </a:prstGeom>
          <a:noFill/>
          <a:ln w="12700" cap="flat" cmpd="sng">
            <a:solidFill>
              <a:srgbClr val="FFFFFF"/>
            </a:solidFill>
            <a:prstDash val="solid"/>
            <a:round/>
            <a:headEnd type="none" w="sm" len="sm"/>
            <a:tailEnd type="none" w="sm" len="sm"/>
          </a:ln>
        </p:spPr>
      </p:cxnSp>
      <p:cxnSp>
        <p:nvCxnSpPr>
          <p:cNvPr id="23" name="Google Shape;445;gde78362d34_1_51">
            <a:extLst>
              <a:ext uri="{FF2B5EF4-FFF2-40B4-BE49-F238E27FC236}">
                <a16:creationId xmlns:a16="http://schemas.microsoft.com/office/drawing/2014/main" id="{2ECCBC36-91F3-30A7-45C0-FDB391E9A144}"/>
              </a:ext>
            </a:extLst>
          </p:cNvPr>
          <p:cNvCxnSpPr/>
          <p:nvPr/>
        </p:nvCxnSpPr>
        <p:spPr>
          <a:xfrm flipH="1">
            <a:off x="9268418" y="4137122"/>
            <a:ext cx="143933" cy="288085"/>
          </a:xfrm>
          <a:prstGeom prst="straightConnector1">
            <a:avLst/>
          </a:prstGeom>
          <a:noFill/>
          <a:ln w="12700" cap="flat" cmpd="sng">
            <a:solidFill>
              <a:srgbClr val="FFFFFF"/>
            </a:solidFill>
            <a:prstDash val="solid"/>
            <a:round/>
            <a:headEnd type="none" w="sm" len="sm"/>
            <a:tailEnd type="none" w="sm" len="sm"/>
          </a:ln>
        </p:spPr>
      </p:cxnSp>
      <p:sp>
        <p:nvSpPr>
          <p:cNvPr id="24" name="Ellipse 1">
            <a:extLst>
              <a:ext uri="{FF2B5EF4-FFF2-40B4-BE49-F238E27FC236}">
                <a16:creationId xmlns:a16="http://schemas.microsoft.com/office/drawing/2014/main" id="{505E0523-9C91-A361-D9D8-6BF750D582C8}"/>
              </a:ext>
            </a:extLst>
          </p:cNvPr>
          <p:cNvSpPr/>
          <p:nvPr/>
        </p:nvSpPr>
        <p:spPr>
          <a:xfrm rot="10800000" flipH="1">
            <a:off x="9228847" y="3831825"/>
            <a:ext cx="79139" cy="71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latin typeface="Arial"/>
              <a:cs typeface="Arial"/>
            </a:endParaRPr>
          </a:p>
        </p:txBody>
      </p:sp>
      <p:sp>
        <p:nvSpPr>
          <p:cNvPr id="25" name="Ellipse 44">
            <a:extLst>
              <a:ext uri="{FF2B5EF4-FFF2-40B4-BE49-F238E27FC236}">
                <a16:creationId xmlns:a16="http://schemas.microsoft.com/office/drawing/2014/main" id="{ED2ADA2E-C88C-C0C7-28D5-8DE926B2D4F4}"/>
              </a:ext>
            </a:extLst>
          </p:cNvPr>
          <p:cNvSpPr/>
          <p:nvPr/>
        </p:nvSpPr>
        <p:spPr>
          <a:xfrm rot="10800000" flipH="1">
            <a:off x="9382218" y="4071638"/>
            <a:ext cx="79139" cy="71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latin typeface="Arial"/>
              <a:cs typeface="Arial"/>
            </a:endParaRPr>
          </a:p>
        </p:txBody>
      </p:sp>
      <p:sp>
        <p:nvSpPr>
          <p:cNvPr id="26" name="Ellipse 45">
            <a:extLst>
              <a:ext uri="{FF2B5EF4-FFF2-40B4-BE49-F238E27FC236}">
                <a16:creationId xmlns:a16="http://schemas.microsoft.com/office/drawing/2014/main" id="{3A8DDC03-7C8B-BD3A-FA25-5DBD2D38C11C}"/>
              </a:ext>
            </a:extLst>
          </p:cNvPr>
          <p:cNvSpPr/>
          <p:nvPr/>
        </p:nvSpPr>
        <p:spPr>
          <a:xfrm rot="10800000" flipH="1">
            <a:off x="8638179" y="4187922"/>
            <a:ext cx="79139" cy="71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latin typeface="Arial"/>
              <a:cs typeface="Arial"/>
            </a:endParaRPr>
          </a:p>
        </p:txBody>
      </p:sp>
      <p:sp>
        <p:nvSpPr>
          <p:cNvPr id="35" name="Espace réservé du texte 2">
            <a:extLst>
              <a:ext uri="{FF2B5EF4-FFF2-40B4-BE49-F238E27FC236}">
                <a16:creationId xmlns:a16="http://schemas.microsoft.com/office/drawing/2014/main" id="{899F1251-4B21-563E-CEAD-52AB12E45845}"/>
              </a:ext>
            </a:extLst>
          </p:cNvPr>
          <p:cNvSpPr txBox="1">
            <a:spLocks/>
          </p:cNvSpPr>
          <p:nvPr/>
        </p:nvSpPr>
        <p:spPr>
          <a:xfrm>
            <a:off x="856920" y="4064835"/>
            <a:ext cx="4878453" cy="910405"/>
          </a:xfrm>
          <a:prstGeom prst="rect">
            <a:avLst/>
          </a:prstGeom>
        </p:spPr>
        <p:txBody>
          <a:bodyPr vert="horz" lIns="91440" tIns="45720" rIns="91440" bIns="45720" rtlCol="0" anchor="t">
            <a:noAutofit/>
          </a:bodyPr>
          <a:lstStyle>
            <a:lvl1pPr marL="182563" marR="0" indent="-177800" algn="l" defTabSz="412750" rtl="0" eaLnBrk="1" latinLnBrk="0" hangingPunct="1">
              <a:lnSpc>
                <a:spcPct val="180000"/>
              </a:lnSpc>
              <a:spcBef>
                <a:spcPts val="0"/>
              </a:spcBef>
              <a:spcAft>
                <a:spcPts val="0"/>
              </a:spcAft>
              <a:buClr>
                <a:schemeClr val="accent2"/>
              </a:buClr>
              <a:buSzTx/>
              <a:buFont typeface="Wingdings" pitchFamily="2" charset="2"/>
              <a:buChar char="§"/>
              <a:tabLst/>
              <a:defRPr sz="1400" b="0" i="0" u="none" strike="noStrike" cap="none" spc="0" baseline="0">
                <a:solidFill>
                  <a:schemeClr val="tx1"/>
                </a:solidFill>
                <a:uFillTx/>
                <a:latin typeface="+mn-lt"/>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mn-lt"/>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mn-lt"/>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4445" indent="0">
              <a:lnSpc>
                <a:spcPct val="100000"/>
              </a:lnSpc>
              <a:buFont typeface="Wingdings" pitchFamily="2" charset="2"/>
              <a:buNone/>
            </a:pPr>
            <a:r>
              <a:rPr lang="en-GB" sz="2400" b="1" dirty="0">
                <a:solidFill>
                  <a:schemeClr val="accent2"/>
                </a:solidFill>
                <a:latin typeface="+mj-lt"/>
              </a:rPr>
              <a:t>An  easy to use and proven</a:t>
            </a:r>
            <a:r>
              <a:rPr lang="en-GB" sz="2400" b="1" baseline="30000" dirty="0">
                <a:solidFill>
                  <a:schemeClr val="accent2"/>
                </a:solidFill>
                <a:latin typeface="+mj-lt"/>
              </a:rPr>
              <a:t>1</a:t>
            </a:r>
            <a:r>
              <a:rPr lang="en-GB" sz="2400" b="1" dirty="0">
                <a:solidFill>
                  <a:schemeClr val="accent2"/>
                </a:solidFill>
                <a:latin typeface="+mj-lt"/>
              </a:rPr>
              <a:t> way to help manage myopia in children</a:t>
            </a:r>
            <a:endParaRPr lang="en-GB" sz="2400" b="1" baseline="30000" dirty="0">
              <a:solidFill>
                <a:schemeClr val="accent2"/>
              </a:solidFill>
              <a:latin typeface="+mj-lt"/>
              <a:cs typeface="Arial"/>
            </a:endParaRPr>
          </a:p>
        </p:txBody>
      </p:sp>
      <p:grpSp>
        <p:nvGrpSpPr>
          <p:cNvPr id="45" name="Groupe 44">
            <a:extLst>
              <a:ext uri="{FF2B5EF4-FFF2-40B4-BE49-F238E27FC236}">
                <a16:creationId xmlns:a16="http://schemas.microsoft.com/office/drawing/2014/main" id="{E988B1C9-5CE6-876A-5744-2CF846512F1A}"/>
              </a:ext>
            </a:extLst>
          </p:cNvPr>
          <p:cNvGrpSpPr/>
          <p:nvPr/>
        </p:nvGrpSpPr>
        <p:grpSpPr>
          <a:xfrm>
            <a:off x="480261" y="2900107"/>
            <a:ext cx="264224" cy="658877"/>
            <a:chOff x="332187" y="2551792"/>
            <a:chExt cx="264224" cy="658877"/>
          </a:xfrm>
        </p:grpSpPr>
        <p:sp>
          <p:nvSpPr>
            <p:cNvPr id="32" name="Forme libre 31">
              <a:extLst>
                <a:ext uri="{FF2B5EF4-FFF2-40B4-BE49-F238E27FC236}">
                  <a16:creationId xmlns:a16="http://schemas.microsoft.com/office/drawing/2014/main" id="{3C0E350D-8A19-3919-8B31-0813B019C5E2}"/>
                </a:ext>
              </a:extLst>
            </p:cNvPr>
            <p:cNvSpPr/>
            <p:nvPr/>
          </p:nvSpPr>
          <p:spPr>
            <a:xfrm>
              <a:off x="332187" y="2613337"/>
              <a:ext cx="264224" cy="534812"/>
            </a:xfrm>
            <a:custGeom>
              <a:avLst/>
              <a:gdLst>
                <a:gd name="connsiteX0" fmla="*/ 264224 w 264224"/>
                <a:gd name="connsiteY0" fmla="*/ 0 h 534812"/>
                <a:gd name="connsiteX1" fmla="*/ 264224 w 264224"/>
                <a:gd name="connsiteY1" fmla="*/ 534812 h 534812"/>
                <a:gd name="connsiteX2" fmla="*/ 213800 w 264224"/>
                <a:gd name="connsiteY2" fmla="*/ 529729 h 534812"/>
                <a:gd name="connsiteX3" fmla="*/ 0 w 264224"/>
                <a:gd name="connsiteY3" fmla="*/ 267406 h 534812"/>
                <a:gd name="connsiteX4" fmla="*/ 213800 w 264224"/>
                <a:gd name="connsiteY4" fmla="*/ 5083 h 53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4" h="534812">
                  <a:moveTo>
                    <a:pt x="264224" y="0"/>
                  </a:moveTo>
                  <a:lnTo>
                    <a:pt x="264224" y="534812"/>
                  </a:lnTo>
                  <a:lnTo>
                    <a:pt x="213800" y="529729"/>
                  </a:lnTo>
                  <a:cubicBezTo>
                    <a:pt x="91785" y="504761"/>
                    <a:pt x="0" y="396802"/>
                    <a:pt x="0" y="267406"/>
                  </a:cubicBezTo>
                  <a:cubicBezTo>
                    <a:pt x="0" y="138010"/>
                    <a:pt x="91785" y="30051"/>
                    <a:pt x="213800" y="508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sp>
          <p:nvSpPr>
            <p:cNvPr id="38" name="Forme libre 37">
              <a:extLst>
                <a:ext uri="{FF2B5EF4-FFF2-40B4-BE49-F238E27FC236}">
                  <a16:creationId xmlns:a16="http://schemas.microsoft.com/office/drawing/2014/main" id="{FB0BF80C-E1E2-1A46-5588-B06252204CE7}"/>
                </a:ext>
              </a:extLst>
            </p:cNvPr>
            <p:cNvSpPr/>
            <p:nvPr/>
          </p:nvSpPr>
          <p:spPr>
            <a:xfrm>
              <a:off x="386631" y="2668140"/>
              <a:ext cx="209780" cy="425209"/>
            </a:xfrm>
            <a:custGeom>
              <a:avLst/>
              <a:gdLst>
                <a:gd name="connsiteX0" fmla="*/ 209780 w 209780"/>
                <a:gd name="connsiteY0" fmla="*/ 0 h 425209"/>
                <a:gd name="connsiteX1" fmla="*/ 209780 w 209780"/>
                <a:gd name="connsiteY1" fmla="*/ 425209 h 425209"/>
                <a:gd name="connsiteX2" fmla="*/ 130286 w 209780"/>
                <a:gd name="connsiteY2" fmla="*/ 409159 h 425209"/>
                <a:gd name="connsiteX3" fmla="*/ 0 w 209780"/>
                <a:gd name="connsiteY3" fmla="*/ 212604 h 425209"/>
                <a:gd name="connsiteX4" fmla="*/ 130286 w 209780"/>
                <a:gd name="connsiteY4" fmla="*/ 16049 h 4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0" h="425209">
                  <a:moveTo>
                    <a:pt x="209780" y="0"/>
                  </a:moveTo>
                  <a:lnTo>
                    <a:pt x="209780" y="425209"/>
                  </a:lnTo>
                  <a:lnTo>
                    <a:pt x="130286" y="409159"/>
                  </a:lnTo>
                  <a:cubicBezTo>
                    <a:pt x="53722" y="376776"/>
                    <a:pt x="0" y="300964"/>
                    <a:pt x="0" y="212604"/>
                  </a:cubicBezTo>
                  <a:cubicBezTo>
                    <a:pt x="0" y="124244"/>
                    <a:pt x="53722" y="48432"/>
                    <a:pt x="130286" y="16049"/>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40" name="Forme libre 39">
              <a:extLst>
                <a:ext uri="{FF2B5EF4-FFF2-40B4-BE49-F238E27FC236}">
                  <a16:creationId xmlns:a16="http://schemas.microsoft.com/office/drawing/2014/main" id="{D9DBA2BF-FD21-C60D-4900-84940B83D6D8}"/>
                </a:ext>
              </a:extLst>
            </p:cNvPr>
            <p:cNvSpPr/>
            <p:nvPr/>
          </p:nvSpPr>
          <p:spPr>
            <a:xfrm>
              <a:off x="447020" y="2728528"/>
              <a:ext cx="149391" cy="304432"/>
            </a:xfrm>
            <a:custGeom>
              <a:avLst/>
              <a:gdLst>
                <a:gd name="connsiteX0" fmla="*/ 149391 w 149391"/>
                <a:gd name="connsiteY0" fmla="*/ 0 h 304432"/>
                <a:gd name="connsiteX1" fmla="*/ 149391 w 149391"/>
                <a:gd name="connsiteY1" fmla="*/ 304432 h 304432"/>
                <a:gd name="connsiteX2" fmla="*/ 93404 w 149391"/>
                <a:gd name="connsiteY2" fmla="*/ 293129 h 304432"/>
                <a:gd name="connsiteX3" fmla="*/ 0 w 149391"/>
                <a:gd name="connsiteY3" fmla="*/ 152216 h 304432"/>
                <a:gd name="connsiteX4" fmla="*/ 93404 w 149391"/>
                <a:gd name="connsiteY4" fmla="*/ 11303 h 30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91" h="304432">
                  <a:moveTo>
                    <a:pt x="149391" y="0"/>
                  </a:moveTo>
                  <a:lnTo>
                    <a:pt x="149391" y="304432"/>
                  </a:lnTo>
                  <a:lnTo>
                    <a:pt x="93404" y="293129"/>
                  </a:lnTo>
                  <a:cubicBezTo>
                    <a:pt x="38514" y="269913"/>
                    <a:pt x="0" y="215562"/>
                    <a:pt x="0" y="152216"/>
                  </a:cubicBezTo>
                  <a:cubicBezTo>
                    <a:pt x="0" y="88870"/>
                    <a:pt x="38514" y="34520"/>
                    <a:pt x="93404" y="1130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42" name="Forme libre 41">
              <a:extLst>
                <a:ext uri="{FF2B5EF4-FFF2-40B4-BE49-F238E27FC236}">
                  <a16:creationId xmlns:a16="http://schemas.microsoft.com/office/drawing/2014/main" id="{4FA01497-FFBF-5169-E3B9-D1D6021E8AD8}"/>
                </a:ext>
              </a:extLst>
            </p:cNvPr>
            <p:cNvSpPr/>
            <p:nvPr/>
          </p:nvSpPr>
          <p:spPr>
            <a:xfrm>
              <a:off x="486247" y="2767399"/>
              <a:ext cx="110164" cy="226690"/>
            </a:xfrm>
            <a:custGeom>
              <a:avLst/>
              <a:gdLst>
                <a:gd name="connsiteX0" fmla="*/ 110164 w 110164"/>
                <a:gd name="connsiteY0" fmla="*/ 0 h 226690"/>
                <a:gd name="connsiteX1" fmla="*/ 110164 w 110164"/>
                <a:gd name="connsiteY1" fmla="*/ 226690 h 226690"/>
                <a:gd name="connsiteX2" fmla="*/ 69445 w 110164"/>
                <a:gd name="connsiteY2" fmla="*/ 218444 h 226690"/>
                <a:gd name="connsiteX3" fmla="*/ 0 w 110164"/>
                <a:gd name="connsiteY3" fmla="*/ 113345 h 226690"/>
                <a:gd name="connsiteX4" fmla="*/ 69445 w 110164"/>
                <a:gd name="connsiteY4" fmla="*/ 8247 h 2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4" h="226690">
                  <a:moveTo>
                    <a:pt x="110164" y="0"/>
                  </a:moveTo>
                  <a:lnTo>
                    <a:pt x="110164" y="226690"/>
                  </a:lnTo>
                  <a:lnTo>
                    <a:pt x="69445" y="218444"/>
                  </a:lnTo>
                  <a:cubicBezTo>
                    <a:pt x="28635" y="201128"/>
                    <a:pt x="0" y="160591"/>
                    <a:pt x="0" y="113345"/>
                  </a:cubicBezTo>
                  <a:cubicBezTo>
                    <a:pt x="0" y="66099"/>
                    <a:pt x="28635" y="25562"/>
                    <a:pt x="69445" y="8247"/>
                  </a:cubicBezTo>
                  <a:close/>
                </a:path>
              </a:pathLst>
            </a:custGeom>
            <a:solidFill>
              <a:srgbClr val="1E3A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cxnSp>
          <p:nvCxnSpPr>
            <p:cNvPr id="44" name="Connecteur droit 43">
              <a:extLst>
                <a:ext uri="{FF2B5EF4-FFF2-40B4-BE49-F238E27FC236}">
                  <a16:creationId xmlns:a16="http://schemas.microsoft.com/office/drawing/2014/main" id="{CF28EA9B-CE84-ECD2-A132-EAE7A851EC13}"/>
                </a:ext>
              </a:extLst>
            </p:cNvPr>
            <p:cNvCxnSpPr/>
            <p:nvPr/>
          </p:nvCxnSpPr>
          <p:spPr>
            <a:xfrm>
              <a:off x="596411" y="2551792"/>
              <a:ext cx="0" cy="658877"/>
            </a:xfrm>
            <a:prstGeom prst="line">
              <a:avLst/>
            </a:pr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cxnSp>
      </p:grpSp>
      <p:grpSp>
        <p:nvGrpSpPr>
          <p:cNvPr id="46" name="Groupe 45">
            <a:extLst>
              <a:ext uri="{FF2B5EF4-FFF2-40B4-BE49-F238E27FC236}">
                <a16:creationId xmlns:a16="http://schemas.microsoft.com/office/drawing/2014/main" id="{F10339CB-0248-445B-93C8-2A6417A8A19D}"/>
              </a:ext>
            </a:extLst>
          </p:cNvPr>
          <p:cNvGrpSpPr/>
          <p:nvPr/>
        </p:nvGrpSpPr>
        <p:grpSpPr>
          <a:xfrm>
            <a:off x="518822" y="1694383"/>
            <a:ext cx="264224" cy="658877"/>
            <a:chOff x="332187" y="2551792"/>
            <a:chExt cx="264224" cy="658877"/>
          </a:xfrm>
        </p:grpSpPr>
        <p:sp>
          <p:nvSpPr>
            <p:cNvPr id="47" name="Forme libre 46">
              <a:extLst>
                <a:ext uri="{FF2B5EF4-FFF2-40B4-BE49-F238E27FC236}">
                  <a16:creationId xmlns:a16="http://schemas.microsoft.com/office/drawing/2014/main" id="{F2D22E84-7817-89F9-1951-1676A5F0DD7A}"/>
                </a:ext>
              </a:extLst>
            </p:cNvPr>
            <p:cNvSpPr/>
            <p:nvPr/>
          </p:nvSpPr>
          <p:spPr>
            <a:xfrm>
              <a:off x="332187" y="2613337"/>
              <a:ext cx="264224" cy="534812"/>
            </a:xfrm>
            <a:custGeom>
              <a:avLst/>
              <a:gdLst>
                <a:gd name="connsiteX0" fmla="*/ 264224 w 264224"/>
                <a:gd name="connsiteY0" fmla="*/ 0 h 534812"/>
                <a:gd name="connsiteX1" fmla="*/ 264224 w 264224"/>
                <a:gd name="connsiteY1" fmla="*/ 534812 h 534812"/>
                <a:gd name="connsiteX2" fmla="*/ 213800 w 264224"/>
                <a:gd name="connsiteY2" fmla="*/ 529729 h 534812"/>
                <a:gd name="connsiteX3" fmla="*/ 0 w 264224"/>
                <a:gd name="connsiteY3" fmla="*/ 267406 h 534812"/>
                <a:gd name="connsiteX4" fmla="*/ 213800 w 264224"/>
                <a:gd name="connsiteY4" fmla="*/ 5083 h 53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4" h="534812">
                  <a:moveTo>
                    <a:pt x="264224" y="0"/>
                  </a:moveTo>
                  <a:lnTo>
                    <a:pt x="264224" y="534812"/>
                  </a:lnTo>
                  <a:lnTo>
                    <a:pt x="213800" y="529729"/>
                  </a:lnTo>
                  <a:cubicBezTo>
                    <a:pt x="91785" y="504761"/>
                    <a:pt x="0" y="396802"/>
                    <a:pt x="0" y="267406"/>
                  </a:cubicBezTo>
                  <a:cubicBezTo>
                    <a:pt x="0" y="138010"/>
                    <a:pt x="91785" y="30051"/>
                    <a:pt x="213800" y="508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sp>
          <p:nvSpPr>
            <p:cNvPr id="48" name="Forme libre 47">
              <a:extLst>
                <a:ext uri="{FF2B5EF4-FFF2-40B4-BE49-F238E27FC236}">
                  <a16:creationId xmlns:a16="http://schemas.microsoft.com/office/drawing/2014/main" id="{ADDE83B2-C3E0-28FF-4589-33A0883586B6}"/>
                </a:ext>
              </a:extLst>
            </p:cNvPr>
            <p:cNvSpPr/>
            <p:nvPr/>
          </p:nvSpPr>
          <p:spPr>
            <a:xfrm>
              <a:off x="386631" y="2668140"/>
              <a:ext cx="209780" cy="425209"/>
            </a:xfrm>
            <a:custGeom>
              <a:avLst/>
              <a:gdLst>
                <a:gd name="connsiteX0" fmla="*/ 209780 w 209780"/>
                <a:gd name="connsiteY0" fmla="*/ 0 h 425209"/>
                <a:gd name="connsiteX1" fmla="*/ 209780 w 209780"/>
                <a:gd name="connsiteY1" fmla="*/ 425209 h 425209"/>
                <a:gd name="connsiteX2" fmla="*/ 130286 w 209780"/>
                <a:gd name="connsiteY2" fmla="*/ 409159 h 425209"/>
                <a:gd name="connsiteX3" fmla="*/ 0 w 209780"/>
                <a:gd name="connsiteY3" fmla="*/ 212604 h 425209"/>
                <a:gd name="connsiteX4" fmla="*/ 130286 w 209780"/>
                <a:gd name="connsiteY4" fmla="*/ 16049 h 4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0" h="425209">
                  <a:moveTo>
                    <a:pt x="209780" y="0"/>
                  </a:moveTo>
                  <a:lnTo>
                    <a:pt x="209780" y="425209"/>
                  </a:lnTo>
                  <a:lnTo>
                    <a:pt x="130286" y="409159"/>
                  </a:lnTo>
                  <a:cubicBezTo>
                    <a:pt x="53722" y="376776"/>
                    <a:pt x="0" y="300964"/>
                    <a:pt x="0" y="212604"/>
                  </a:cubicBezTo>
                  <a:cubicBezTo>
                    <a:pt x="0" y="124244"/>
                    <a:pt x="53722" y="48432"/>
                    <a:pt x="130286" y="16049"/>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49" name="Forme libre 48">
              <a:extLst>
                <a:ext uri="{FF2B5EF4-FFF2-40B4-BE49-F238E27FC236}">
                  <a16:creationId xmlns:a16="http://schemas.microsoft.com/office/drawing/2014/main" id="{AB88A896-D3D2-A30B-9A4E-7023E95B038E}"/>
                </a:ext>
              </a:extLst>
            </p:cNvPr>
            <p:cNvSpPr/>
            <p:nvPr/>
          </p:nvSpPr>
          <p:spPr>
            <a:xfrm>
              <a:off x="447020" y="2728528"/>
              <a:ext cx="149391" cy="304432"/>
            </a:xfrm>
            <a:custGeom>
              <a:avLst/>
              <a:gdLst>
                <a:gd name="connsiteX0" fmla="*/ 149391 w 149391"/>
                <a:gd name="connsiteY0" fmla="*/ 0 h 304432"/>
                <a:gd name="connsiteX1" fmla="*/ 149391 w 149391"/>
                <a:gd name="connsiteY1" fmla="*/ 304432 h 304432"/>
                <a:gd name="connsiteX2" fmla="*/ 93404 w 149391"/>
                <a:gd name="connsiteY2" fmla="*/ 293129 h 304432"/>
                <a:gd name="connsiteX3" fmla="*/ 0 w 149391"/>
                <a:gd name="connsiteY3" fmla="*/ 152216 h 304432"/>
                <a:gd name="connsiteX4" fmla="*/ 93404 w 149391"/>
                <a:gd name="connsiteY4" fmla="*/ 11303 h 30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91" h="304432">
                  <a:moveTo>
                    <a:pt x="149391" y="0"/>
                  </a:moveTo>
                  <a:lnTo>
                    <a:pt x="149391" y="304432"/>
                  </a:lnTo>
                  <a:lnTo>
                    <a:pt x="93404" y="293129"/>
                  </a:lnTo>
                  <a:cubicBezTo>
                    <a:pt x="38514" y="269913"/>
                    <a:pt x="0" y="215562"/>
                    <a:pt x="0" y="152216"/>
                  </a:cubicBezTo>
                  <a:cubicBezTo>
                    <a:pt x="0" y="88870"/>
                    <a:pt x="38514" y="34520"/>
                    <a:pt x="93404" y="1130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50" name="Forme libre 49">
              <a:extLst>
                <a:ext uri="{FF2B5EF4-FFF2-40B4-BE49-F238E27FC236}">
                  <a16:creationId xmlns:a16="http://schemas.microsoft.com/office/drawing/2014/main" id="{BDB78920-FDA3-F442-7D7B-4BE33123BED1}"/>
                </a:ext>
              </a:extLst>
            </p:cNvPr>
            <p:cNvSpPr/>
            <p:nvPr/>
          </p:nvSpPr>
          <p:spPr>
            <a:xfrm>
              <a:off x="486247" y="2767399"/>
              <a:ext cx="110164" cy="226690"/>
            </a:xfrm>
            <a:custGeom>
              <a:avLst/>
              <a:gdLst>
                <a:gd name="connsiteX0" fmla="*/ 110164 w 110164"/>
                <a:gd name="connsiteY0" fmla="*/ 0 h 226690"/>
                <a:gd name="connsiteX1" fmla="*/ 110164 w 110164"/>
                <a:gd name="connsiteY1" fmla="*/ 226690 h 226690"/>
                <a:gd name="connsiteX2" fmla="*/ 69445 w 110164"/>
                <a:gd name="connsiteY2" fmla="*/ 218444 h 226690"/>
                <a:gd name="connsiteX3" fmla="*/ 0 w 110164"/>
                <a:gd name="connsiteY3" fmla="*/ 113345 h 226690"/>
                <a:gd name="connsiteX4" fmla="*/ 69445 w 110164"/>
                <a:gd name="connsiteY4" fmla="*/ 8247 h 2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4" h="226690">
                  <a:moveTo>
                    <a:pt x="110164" y="0"/>
                  </a:moveTo>
                  <a:lnTo>
                    <a:pt x="110164" y="226690"/>
                  </a:lnTo>
                  <a:lnTo>
                    <a:pt x="69445" y="218444"/>
                  </a:lnTo>
                  <a:cubicBezTo>
                    <a:pt x="28635" y="201128"/>
                    <a:pt x="0" y="160591"/>
                    <a:pt x="0" y="113345"/>
                  </a:cubicBezTo>
                  <a:cubicBezTo>
                    <a:pt x="0" y="66099"/>
                    <a:pt x="28635" y="25562"/>
                    <a:pt x="69445" y="8247"/>
                  </a:cubicBezTo>
                  <a:close/>
                </a:path>
              </a:pathLst>
            </a:custGeom>
            <a:solidFill>
              <a:srgbClr val="1E3A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cxnSp>
          <p:nvCxnSpPr>
            <p:cNvPr id="51" name="Connecteur droit 50">
              <a:extLst>
                <a:ext uri="{FF2B5EF4-FFF2-40B4-BE49-F238E27FC236}">
                  <a16:creationId xmlns:a16="http://schemas.microsoft.com/office/drawing/2014/main" id="{FF0FC16F-6093-35F1-D303-E1B51868BD04}"/>
                </a:ext>
              </a:extLst>
            </p:cNvPr>
            <p:cNvCxnSpPr/>
            <p:nvPr/>
          </p:nvCxnSpPr>
          <p:spPr>
            <a:xfrm>
              <a:off x="596411" y="2551792"/>
              <a:ext cx="0" cy="658877"/>
            </a:xfrm>
            <a:prstGeom prst="line">
              <a:avLst/>
            </a:pr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cxnSp>
      </p:grpSp>
      <p:grpSp>
        <p:nvGrpSpPr>
          <p:cNvPr id="58" name="Groupe 57">
            <a:extLst>
              <a:ext uri="{FF2B5EF4-FFF2-40B4-BE49-F238E27FC236}">
                <a16:creationId xmlns:a16="http://schemas.microsoft.com/office/drawing/2014/main" id="{1352670A-D79A-0B87-F547-134F78A083C2}"/>
              </a:ext>
            </a:extLst>
          </p:cNvPr>
          <p:cNvGrpSpPr/>
          <p:nvPr/>
        </p:nvGrpSpPr>
        <p:grpSpPr>
          <a:xfrm>
            <a:off x="480261" y="4110346"/>
            <a:ext cx="264224" cy="658877"/>
            <a:chOff x="332187" y="2551792"/>
            <a:chExt cx="264224" cy="658877"/>
          </a:xfrm>
        </p:grpSpPr>
        <p:sp>
          <p:nvSpPr>
            <p:cNvPr id="59" name="Forme libre 58">
              <a:extLst>
                <a:ext uri="{FF2B5EF4-FFF2-40B4-BE49-F238E27FC236}">
                  <a16:creationId xmlns:a16="http://schemas.microsoft.com/office/drawing/2014/main" id="{9D2C5190-E000-20DB-1CB7-BB268CA2683D}"/>
                </a:ext>
              </a:extLst>
            </p:cNvPr>
            <p:cNvSpPr/>
            <p:nvPr/>
          </p:nvSpPr>
          <p:spPr>
            <a:xfrm>
              <a:off x="332187" y="2613337"/>
              <a:ext cx="264224" cy="534812"/>
            </a:xfrm>
            <a:custGeom>
              <a:avLst/>
              <a:gdLst>
                <a:gd name="connsiteX0" fmla="*/ 264224 w 264224"/>
                <a:gd name="connsiteY0" fmla="*/ 0 h 534812"/>
                <a:gd name="connsiteX1" fmla="*/ 264224 w 264224"/>
                <a:gd name="connsiteY1" fmla="*/ 534812 h 534812"/>
                <a:gd name="connsiteX2" fmla="*/ 213800 w 264224"/>
                <a:gd name="connsiteY2" fmla="*/ 529729 h 534812"/>
                <a:gd name="connsiteX3" fmla="*/ 0 w 264224"/>
                <a:gd name="connsiteY3" fmla="*/ 267406 h 534812"/>
                <a:gd name="connsiteX4" fmla="*/ 213800 w 264224"/>
                <a:gd name="connsiteY4" fmla="*/ 5083 h 53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4" h="534812">
                  <a:moveTo>
                    <a:pt x="264224" y="0"/>
                  </a:moveTo>
                  <a:lnTo>
                    <a:pt x="264224" y="534812"/>
                  </a:lnTo>
                  <a:lnTo>
                    <a:pt x="213800" y="529729"/>
                  </a:lnTo>
                  <a:cubicBezTo>
                    <a:pt x="91785" y="504761"/>
                    <a:pt x="0" y="396802"/>
                    <a:pt x="0" y="267406"/>
                  </a:cubicBezTo>
                  <a:cubicBezTo>
                    <a:pt x="0" y="138010"/>
                    <a:pt x="91785" y="30051"/>
                    <a:pt x="213800" y="508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sp>
          <p:nvSpPr>
            <p:cNvPr id="60" name="Forme libre 59">
              <a:extLst>
                <a:ext uri="{FF2B5EF4-FFF2-40B4-BE49-F238E27FC236}">
                  <a16:creationId xmlns:a16="http://schemas.microsoft.com/office/drawing/2014/main" id="{A2DD27ED-54B2-E19B-A079-C7924916DDC2}"/>
                </a:ext>
              </a:extLst>
            </p:cNvPr>
            <p:cNvSpPr/>
            <p:nvPr/>
          </p:nvSpPr>
          <p:spPr>
            <a:xfrm>
              <a:off x="386631" y="2668140"/>
              <a:ext cx="209780" cy="425209"/>
            </a:xfrm>
            <a:custGeom>
              <a:avLst/>
              <a:gdLst>
                <a:gd name="connsiteX0" fmla="*/ 209780 w 209780"/>
                <a:gd name="connsiteY0" fmla="*/ 0 h 425209"/>
                <a:gd name="connsiteX1" fmla="*/ 209780 w 209780"/>
                <a:gd name="connsiteY1" fmla="*/ 425209 h 425209"/>
                <a:gd name="connsiteX2" fmla="*/ 130286 w 209780"/>
                <a:gd name="connsiteY2" fmla="*/ 409159 h 425209"/>
                <a:gd name="connsiteX3" fmla="*/ 0 w 209780"/>
                <a:gd name="connsiteY3" fmla="*/ 212604 h 425209"/>
                <a:gd name="connsiteX4" fmla="*/ 130286 w 209780"/>
                <a:gd name="connsiteY4" fmla="*/ 16049 h 4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0" h="425209">
                  <a:moveTo>
                    <a:pt x="209780" y="0"/>
                  </a:moveTo>
                  <a:lnTo>
                    <a:pt x="209780" y="425209"/>
                  </a:lnTo>
                  <a:lnTo>
                    <a:pt x="130286" y="409159"/>
                  </a:lnTo>
                  <a:cubicBezTo>
                    <a:pt x="53722" y="376776"/>
                    <a:pt x="0" y="300964"/>
                    <a:pt x="0" y="212604"/>
                  </a:cubicBezTo>
                  <a:cubicBezTo>
                    <a:pt x="0" y="124244"/>
                    <a:pt x="53722" y="48432"/>
                    <a:pt x="130286" y="16049"/>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61" name="Forme libre 60">
              <a:extLst>
                <a:ext uri="{FF2B5EF4-FFF2-40B4-BE49-F238E27FC236}">
                  <a16:creationId xmlns:a16="http://schemas.microsoft.com/office/drawing/2014/main" id="{1037FE4B-4D3A-6689-5DB7-FB3898A7A755}"/>
                </a:ext>
              </a:extLst>
            </p:cNvPr>
            <p:cNvSpPr/>
            <p:nvPr/>
          </p:nvSpPr>
          <p:spPr>
            <a:xfrm>
              <a:off x="447020" y="2728528"/>
              <a:ext cx="149391" cy="304432"/>
            </a:xfrm>
            <a:custGeom>
              <a:avLst/>
              <a:gdLst>
                <a:gd name="connsiteX0" fmla="*/ 149391 w 149391"/>
                <a:gd name="connsiteY0" fmla="*/ 0 h 304432"/>
                <a:gd name="connsiteX1" fmla="*/ 149391 w 149391"/>
                <a:gd name="connsiteY1" fmla="*/ 304432 h 304432"/>
                <a:gd name="connsiteX2" fmla="*/ 93404 w 149391"/>
                <a:gd name="connsiteY2" fmla="*/ 293129 h 304432"/>
                <a:gd name="connsiteX3" fmla="*/ 0 w 149391"/>
                <a:gd name="connsiteY3" fmla="*/ 152216 h 304432"/>
                <a:gd name="connsiteX4" fmla="*/ 93404 w 149391"/>
                <a:gd name="connsiteY4" fmla="*/ 11303 h 30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91" h="304432">
                  <a:moveTo>
                    <a:pt x="149391" y="0"/>
                  </a:moveTo>
                  <a:lnTo>
                    <a:pt x="149391" y="304432"/>
                  </a:lnTo>
                  <a:lnTo>
                    <a:pt x="93404" y="293129"/>
                  </a:lnTo>
                  <a:cubicBezTo>
                    <a:pt x="38514" y="269913"/>
                    <a:pt x="0" y="215562"/>
                    <a:pt x="0" y="152216"/>
                  </a:cubicBezTo>
                  <a:cubicBezTo>
                    <a:pt x="0" y="88870"/>
                    <a:pt x="38514" y="34520"/>
                    <a:pt x="93404" y="1130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62" name="Forme libre 61">
              <a:extLst>
                <a:ext uri="{FF2B5EF4-FFF2-40B4-BE49-F238E27FC236}">
                  <a16:creationId xmlns:a16="http://schemas.microsoft.com/office/drawing/2014/main" id="{264267B3-8316-3B1D-F214-01C8B3BD8109}"/>
                </a:ext>
              </a:extLst>
            </p:cNvPr>
            <p:cNvSpPr/>
            <p:nvPr/>
          </p:nvSpPr>
          <p:spPr>
            <a:xfrm>
              <a:off x="486247" y="2767399"/>
              <a:ext cx="110164" cy="226690"/>
            </a:xfrm>
            <a:custGeom>
              <a:avLst/>
              <a:gdLst>
                <a:gd name="connsiteX0" fmla="*/ 110164 w 110164"/>
                <a:gd name="connsiteY0" fmla="*/ 0 h 226690"/>
                <a:gd name="connsiteX1" fmla="*/ 110164 w 110164"/>
                <a:gd name="connsiteY1" fmla="*/ 226690 h 226690"/>
                <a:gd name="connsiteX2" fmla="*/ 69445 w 110164"/>
                <a:gd name="connsiteY2" fmla="*/ 218444 h 226690"/>
                <a:gd name="connsiteX3" fmla="*/ 0 w 110164"/>
                <a:gd name="connsiteY3" fmla="*/ 113345 h 226690"/>
                <a:gd name="connsiteX4" fmla="*/ 69445 w 110164"/>
                <a:gd name="connsiteY4" fmla="*/ 8247 h 2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4" h="226690">
                  <a:moveTo>
                    <a:pt x="110164" y="0"/>
                  </a:moveTo>
                  <a:lnTo>
                    <a:pt x="110164" y="226690"/>
                  </a:lnTo>
                  <a:lnTo>
                    <a:pt x="69445" y="218444"/>
                  </a:lnTo>
                  <a:cubicBezTo>
                    <a:pt x="28635" y="201128"/>
                    <a:pt x="0" y="160591"/>
                    <a:pt x="0" y="113345"/>
                  </a:cubicBezTo>
                  <a:cubicBezTo>
                    <a:pt x="0" y="66099"/>
                    <a:pt x="28635" y="25562"/>
                    <a:pt x="69445" y="8247"/>
                  </a:cubicBezTo>
                  <a:close/>
                </a:path>
              </a:pathLst>
            </a:custGeom>
            <a:solidFill>
              <a:srgbClr val="1E3A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cxnSp>
          <p:nvCxnSpPr>
            <p:cNvPr id="63" name="Connecteur droit 62">
              <a:extLst>
                <a:ext uri="{FF2B5EF4-FFF2-40B4-BE49-F238E27FC236}">
                  <a16:creationId xmlns:a16="http://schemas.microsoft.com/office/drawing/2014/main" id="{91F9437D-A6C3-EB20-1F63-4EBE64F9426C}"/>
                </a:ext>
              </a:extLst>
            </p:cNvPr>
            <p:cNvCxnSpPr/>
            <p:nvPr/>
          </p:nvCxnSpPr>
          <p:spPr>
            <a:xfrm>
              <a:off x="596411" y="2551792"/>
              <a:ext cx="0" cy="658877"/>
            </a:xfrm>
            <a:prstGeom prst="line">
              <a:avLst/>
            </a:pr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cxnSp>
      </p:grpSp>
      <p:sp>
        <p:nvSpPr>
          <p:cNvPr id="74" name="Espace réservé du texte 2">
            <a:extLst>
              <a:ext uri="{FF2B5EF4-FFF2-40B4-BE49-F238E27FC236}">
                <a16:creationId xmlns:a16="http://schemas.microsoft.com/office/drawing/2014/main" id="{2628D71E-B0D6-FF2C-C4FA-89217898AA0C}"/>
              </a:ext>
            </a:extLst>
          </p:cNvPr>
          <p:cNvSpPr txBox="1">
            <a:spLocks/>
          </p:cNvSpPr>
          <p:nvPr/>
        </p:nvSpPr>
        <p:spPr>
          <a:xfrm>
            <a:off x="856923" y="2646236"/>
            <a:ext cx="4432657" cy="344638"/>
          </a:xfrm>
          <a:prstGeom prst="rect">
            <a:avLst/>
          </a:prstGeom>
        </p:spPr>
        <p:txBody>
          <a:bodyPr vert="horz" lIns="91440" tIns="45720" rIns="91440" bIns="45720" rtlCol="0" anchor="t">
            <a:noAutofit/>
          </a:bodyPr>
          <a:lstStyle>
            <a:lvl1pPr marL="182563" marR="0" indent="-177800" algn="l" defTabSz="412750" rtl="0" eaLnBrk="1" latinLnBrk="0" hangingPunct="1">
              <a:lnSpc>
                <a:spcPct val="180000"/>
              </a:lnSpc>
              <a:spcBef>
                <a:spcPts val="0"/>
              </a:spcBef>
              <a:spcAft>
                <a:spcPts val="0"/>
              </a:spcAft>
              <a:buClr>
                <a:schemeClr val="accent2"/>
              </a:buClr>
              <a:buSzTx/>
              <a:buFont typeface="Wingdings" pitchFamily="2" charset="2"/>
              <a:buChar char="§"/>
              <a:tabLst/>
              <a:defRPr sz="1400" b="0" i="0" u="none" strike="noStrike" cap="none" spc="0" baseline="0">
                <a:solidFill>
                  <a:schemeClr val="tx1"/>
                </a:solidFill>
                <a:uFillTx/>
                <a:latin typeface="+mn-lt"/>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mn-lt"/>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mn-lt"/>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4445" indent="0">
              <a:lnSpc>
                <a:spcPct val="100000"/>
              </a:lnSpc>
              <a:buNone/>
            </a:pPr>
            <a:r>
              <a:rPr lang="en-GB" sz="2400" b="1">
                <a:solidFill>
                  <a:schemeClr val="accent2"/>
                </a:solidFill>
                <a:latin typeface="Arial"/>
                <a:cs typeface="Arial"/>
              </a:rPr>
              <a:t>Slow myopia progression</a:t>
            </a:r>
            <a:endParaRPr lang="en-US">
              <a:solidFill>
                <a:schemeClr val="accent2"/>
              </a:solidFill>
              <a:latin typeface="Arial"/>
              <a:cs typeface="Arial"/>
            </a:endParaRPr>
          </a:p>
        </p:txBody>
      </p:sp>
      <p:sp>
        <p:nvSpPr>
          <p:cNvPr id="8" name="Rectangle 7"/>
          <p:cNvSpPr/>
          <p:nvPr/>
        </p:nvSpPr>
        <p:spPr>
          <a:xfrm>
            <a:off x="893389" y="3062009"/>
            <a:ext cx="4847581" cy="692497"/>
          </a:xfrm>
          <a:prstGeom prst="rect">
            <a:avLst/>
          </a:prstGeom>
        </p:spPr>
        <p:txBody>
          <a:bodyPr wrap="square" lIns="91440" tIns="45720" rIns="91440" bIns="45720" anchor="t">
            <a:spAutoFit/>
          </a:bodyPr>
          <a:lstStyle/>
          <a:p>
            <a:pPr algn="l"/>
            <a:r>
              <a:rPr lang="en-US" b="0">
                <a:latin typeface="+mj-lt"/>
              </a:rPr>
              <a:t>Essilor</a:t>
            </a:r>
            <a:r>
              <a:rPr lang="en-US" b="0" baseline="30000">
                <a:latin typeface="+mj-lt"/>
              </a:rPr>
              <a:t>®</a:t>
            </a:r>
            <a:r>
              <a:rPr lang="en-US" b="0">
                <a:latin typeface="+mj-lt"/>
              </a:rPr>
              <a:t> Stellest</a:t>
            </a:r>
            <a:r>
              <a:rPr lang="en-US" b="0" baseline="30000">
                <a:latin typeface="+mj-lt"/>
              </a:rPr>
              <a:t>®</a:t>
            </a:r>
            <a:r>
              <a:rPr lang="en-US" b="0">
                <a:latin typeface="+mj-lt"/>
              </a:rPr>
              <a:t> lenses slowed</a:t>
            </a:r>
            <a:r>
              <a:rPr lang="nl-NL" b="0">
                <a:latin typeface="+mj-lt"/>
              </a:rPr>
              <a:t> </a:t>
            </a:r>
            <a:r>
              <a:rPr lang="en-US" b="0">
                <a:latin typeface="+mj-lt"/>
              </a:rPr>
              <a:t>myopia progression by </a:t>
            </a:r>
            <a:r>
              <a:rPr lang="en-US" sz="2400">
                <a:solidFill>
                  <a:schemeClr val="accent2"/>
                </a:solidFill>
                <a:latin typeface="+mj-lt"/>
              </a:rPr>
              <a:t>71%</a:t>
            </a:r>
            <a:r>
              <a:rPr lang="en-US" b="0">
                <a:latin typeface="+mj-lt"/>
              </a:rPr>
              <a:t> on average over 2 years</a:t>
            </a:r>
            <a:r>
              <a:rPr lang="en-US" b="0" baseline="30000">
                <a:latin typeface="+mj-lt"/>
              </a:rPr>
              <a:t>†</a:t>
            </a:r>
            <a:r>
              <a:rPr lang="en-US" b="0">
                <a:latin typeface="+mj-lt"/>
              </a:rPr>
              <a:t>¹ </a:t>
            </a:r>
          </a:p>
        </p:txBody>
      </p:sp>
      <p:sp>
        <p:nvSpPr>
          <p:cNvPr id="7" name="Espace réservé du texte 5">
            <a:extLst>
              <a:ext uri="{FF2B5EF4-FFF2-40B4-BE49-F238E27FC236}">
                <a16:creationId xmlns:a16="http://schemas.microsoft.com/office/drawing/2014/main" id="{74986A6F-05B9-2380-0523-4DEFF6243C51}"/>
              </a:ext>
            </a:extLst>
          </p:cNvPr>
          <p:cNvSpPr txBox="1">
            <a:spLocks/>
          </p:cNvSpPr>
          <p:nvPr/>
        </p:nvSpPr>
        <p:spPr>
          <a:xfrm>
            <a:off x="267614" y="5598411"/>
            <a:ext cx="5637911" cy="882256"/>
          </a:xfrm>
          <a:prstGeom prst="rect">
            <a:avLst/>
          </a:prstGeom>
        </p:spPr>
        <p:txBody>
          <a:bodyPr vert="horz" lIns="91440" tIns="45720" rIns="91440" bIns="45720" rtlCol="0" anchor="t">
            <a:noAutofit/>
          </a:bodyPr>
          <a:lstStyle>
            <a:lvl1pPr marL="182563" marR="0" indent="-177800" algn="l" defTabSz="412750" rtl="0" eaLnBrk="1" latinLnBrk="0" hangingPunct="1">
              <a:lnSpc>
                <a:spcPct val="180000"/>
              </a:lnSpc>
              <a:spcBef>
                <a:spcPts val="0"/>
              </a:spcBef>
              <a:spcAft>
                <a:spcPts val="0"/>
              </a:spcAft>
              <a:buClrTx/>
              <a:buSzTx/>
              <a:buFontTx/>
              <a:buNone/>
              <a:tabLst/>
              <a:defRPr sz="700" b="0" i="0" u="none" strike="noStrike" cap="none" spc="0" baseline="0">
                <a:solidFill>
                  <a:schemeClr val="bg1">
                    <a:lumMod val="50000"/>
                  </a:schemeClr>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700" b="0" i="0" u="none" strike="noStrike" cap="none" spc="0" baseline="0">
                <a:solidFill>
                  <a:schemeClr val="tx1"/>
                </a:solidFill>
                <a:uFillTx/>
                <a:latin typeface="Hurme Geometric Sans 1" panose="020B0500020000000000" pitchFamily="34" charset="77"/>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6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5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500" b="0" i="0" u="none" strike="noStrike" cap="none" spc="0" baseline="0">
                <a:solidFill>
                  <a:schemeClr val="tx1"/>
                </a:solidFill>
                <a:uFillTx/>
                <a:latin typeface="Hurme Geometric Sans 1" panose="020B0500020000000000" pitchFamily="34" charset="77"/>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0" indent="4445">
              <a:lnSpc>
                <a:spcPct val="100000"/>
              </a:lnSpc>
            </a:pPr>
            <a:r>
              <a:rPr lang="en-US" sz="900">
                <a:latin typeface="+mj-lt"/>
              </a:rPr>
              <a:t>*H.A.L.T. Highly Aspherical </a:t>
            </a:r>
            <a:r>
              <a:rPr lang="en-US" sz="900" err="1">
                <a:latin typeface="+mj-lt"/>
              </a:rPr>
              <a:t>Lenslet</a:t>
            </a:r>
            <a:r>
              <a:rPr lang="en-US" sz="900">
                <a:latin typeface="+mj-lt"/>
              </a:rPr>
              <a:t> Target. H.A.L.T. is an acronym for Highly Aspherical </a:t>
            </a:r>
            <a:r>
              <a:rPr lang="en-US" sz="900" err="1">
                <a:latin typeface="+mj-lt"/>
              </a:rPr>
              <a:t>Lenslet</a:t>
            </a:r>
            <a:r>
              <a:rPr lang="en-US" sz="900">
                <a:latin typeface="+mj-lt"/>
              </a:rPr>
              <a:t> Target and does not imply a “halt” or “stop” of myopia progression.</a:t>
            </a:r>
          </a:p>
          <a:p>
            <a:pPr marL="0" indent="4445">
              <a:lnSpc>
                <a:spcPct val="100000"/>
              </a:lnSpc>
            </a:pPr>
            <a:r>
              <a:rPr lang="en-GB" sz="900" baseline="30000">
                <a:latin typeface="+mj-lt"/>
              </a:rPr>
              <a:t>†</a:t>
            </a:r>
            <a:r>
              <a:rPr lang="en-GB" sz="900">
                <a:latin typeface="+mj-lt"/>
              </a:rPr>
              <a:t>Compared to single vision lenses. Results from a prospective, randomized, double-masked, </a:t>
            </a:r>
            <a:r>
              <a:rPr lang="en-GB" sz="900" err="1">
                <a:latin typeface="+mj-lt"/>
              </a:rPr>
              <a:t>multicenter</a:t>
            </a:r>
            <a:r>
              <a:rPr lang="en-GB" sz="900">
                <a:latin typeface="+mj-lt"/>
              </a:rPr>
              <a:t> U.S. clinical trial in myopic children aged 6–12 years at initiation of treatment </a:t>
            </a:r>
          </a:p>
          <a:p>
            <a:pPr marL="0" indent="4445">
              <a:lnSpc>
                <a:spcPct val="100000"/>
              </a:lnSpc>
            </a:pPr>
            <a:r>
              <a:rPr lang="en-GB" sz="900">
                <a:latin typeface="+mj-lt"/>
                <a:cs typeface="Arial"/>
              </a:rPr>
              <a:t>1. </a:t>
            </a:r>
            <a:r>
              <a:rPr lang="en-US" sz="900">
                <a:latin typeface="+mj-lt"/>
              </a:rPr>
              <a:t>Essilor International, data on file (2025)</a:t>
            </a:r>
          </a:p>
          <a:p>
            <a:pPr marL="0" indent="4445">
              <a:lnSpc>
                <a:spcPct val="100000"/>
              </a:lnSpc>
            </a:pPr>
            <a:endParaRPr lang="en-US" sz="900">
              <a:latin typeface="+mj-lt"/>
              <a:cs typeface="Arial"/>
            </a:endParaRPr>
          </a:p>
        </p:txBody>
      </p:sp>
    </p:spTree>
    <p:extLst>
      <p:ext uri="{BB962C8B-B14F-4D97-AF65-F5344CB8AC3E}">
        <p14:creationId xmlns:p14="http://schemas.microsoft.com/office/powerpoint/2010/main" val="279735508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47966-E405-4747-19FB-291E32367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3FE28C-A68E-405F-55DF-DCBBC4FAF184}"/>
              </a:ext>
            </a:extLst>
          </p:cNvPr>
          <p:cNvSpPr>
            <a:spLocks noGrp="1"/>
          </p:cNvSpPr>
          <p:nvPr>
            <p:ph type="title"/>
          </p:nvPr>
        </p:nvSpPr>
        <p:spPr/>
        <p:txBody>
          <a:bodyPr>
            <a:normAutofit/>
          </a:bodyPr>
          <a:lstStyle/>
          <a:p>
            <a:r>
              <a:rPr lang="en-GB" sz="3200">
                <a:latin typeface="Arial"/>
                <a:cs typeface="Arial"/>
              </a:rPr>
              <a:t>Recommended follow up</a:t>
            </a:r>
            <a:endParaRPr lang="en-US" sz="3200">
              <a:latin typeface="Arial"/>
              <a:cs typeface="Arial"/>
            </a:endParaRPr>
          </a:p>
        </p:txBody>
      </p:sp>
      <p:sp>
        <p:nvSpPr>
          <p:cNvPr id="3" name="Content Placeholder 2">
            <a:extLst>
              <a:ext uri="{FF2B5EF4-FFF2-40B4-BE49-F238E27FC236}">
                <a16:creationId xmlns:a16="http://schemas.microsoft.com/office/drawing/2014/main" id="{42F82BA3-3907-4FAE-4E3C-9D6368F16621}"/>
              </a:ext>
            </a:extLst>
          </p:cNvPr>
          <p:cNvSpPr>
            <a:spLocks noGrp="1"/>
          </p:cNvSpPr>
          <p:nvPr>
            <p:ph idx="1"/>
          </p:nvPr>
        </p:nvSpPr>
        <p:spPr>
          <a:xfrm>
            <a:off x="467999" y="1431536"/>
            <a:ext cx="4823667" cy="2624000"/>
          </a:xfrm>
        </p:spPr>
        <p:txBody>
          <a:bodyPr vert="horz" lIns="91440" tIns="45720" rIns="91440" bIns="45720" rtlCol="0" anchor="t">
            <a:normAutofit fontScale="92500" lnSpcReduction="10000"/>
          </a:bodyPr>
          <a:lstStyle/>
          <a:p>
            <a:pPr>
              <a:lnSpc>
                <a:spcPct val="100000"/>
              </a:lnSpc>
            </a:pPr>
            <a:r>
              <a:rPr lang="en-GB" sz="1900" b="1">
                <a:solidFill>
                  <a:srgbClr val="01A7A5"/>
                </a:solidFill>
                <a:latin typeface="Arial"/>
                <a:cs typeface="Arial"/>
              </a:rPr>
              <a:t>1. First follow-up v</a:t>
            </a:r>
            <a:r>
              <a:rPr lang="en-GB" sz="1800" b="1">
                <a:solidFill>
                  <a:srgbClr val="01A7A5"/>
                </a:solidFill>
                <a:latin typeface="Arial"/>
                <a:cs typeface="Arial"/>
              </a:rPr>
              <a:t>isit after 2 weeks </a:t>
            </a:r>
          </a:p>
          <a:p>
            <a:pPr>
              <a:lnSpc>
                <a:spcPct val="100000"/>
              </a:lnSpc>
              <a:spcAft>
                <a:spcPts val="1200"/>
              </a:spcAft>
            </a:pPr>
            <a:r>
              <a:rPr lang="en-GB" b="1">
                <a:solidFill>
                  <a:srgbClr val="01A7A5"/>
                </a:solidFill>
                <a:latin typeface="Arial"/>
                <a:cs typeface="Arial"/>
              </a:rPr>
              <a:t>(Dispensing Eye Care Professional)</a:t>
            </a:r>
          </a:p>
          <a:p>
            <a:pPr marL="292100" lvl="0" indent="-285750">
              <a:lnSpc>
                <a:spcPct val="100000"/>
              </a:lnSpc>
              <a:spcAft>
                <a:spcPts val="1200"/>
              </a:spcAft>
              <a:buFont typeface="Arial" panose="020B0604020202020204" pitchFamily="34" charset="0"/>
              <a:buChar char="•"/>
            </a:pPr>
            <a:r>
              <a:rPr lang="en-US" sz="1500">
                <a:latin typeface="Arial"/>
                <a:cs typeface="Arial"/>
              </a:rPr>
              <a:t>Check for adaptation and compliance/wearing time </a:t>
            </a:r>
          </a:p>
          <a:p>
            <a:pPr marL="292100" lvl="0" indent="-285750">
              <a:lnSpc>
                <a:spcPct val="100000"/>
              </a:lnSpc>
              <a:spcAft>
                <a:spcPts val="1200"/>
              </a:spcAft>
              <a:buFont typeface="Arial" panose="020B0604020202020204" pitchFamily="34" charset="0"/>
              <a:buChar char="•"/>
            </a:pPr>
            <a:r>
              <a:rPr lang="en-US" sz="1500">
                <a:latin typeface="Arial"/>
                <a:cs typeface="Arial"/>
              </a:rPr>
              <a:t>Frame fitting check</a:t>
            </a:r>
          </a:p>
          <a:p>
            <a:pPr marL="292100" lvl="0" indent="-285750">
              <a:lnSpc>
                <a:spcPct val="100000"/>
              </a:lnSpc>
              <a:spcAft>
                <a:spcPts val="1200"/>
              </a:spcAft>
              <a:buFont typeface="Arial" panose="020B0604020202020204" pitchFamily="34" charset="0"/>
              <a:buChar char="•"/>
            </a:pPr>
            <a:r>
              <a:rPr lang="en-US" sz="1500">
                <a:latin typeface="Arial"/>
                <a:cs typeface="Arial"/>
              </a:rPr>
              <a:t>Ask about vision at distance and near</a:t>
            </a:r>
          </a:p>
          <a:p>
            <a:pPr marL="292100" lvl="0" indent="-285750">
              <a:lnSpc>
                <a:spcPct val="100000"/>
              </a:lnSpc>
              <a:spcAft>
                <a:spcPts val="1200"/>
              </a:spcAft>
              <a:buFont typeface="Arial" panose="020B0604020202020204" pitchFamily="34" charset="0"/>
              <a:buChar char="•"/>
            </a:pPr>
            <a:r>
              <a:rPr lang="en-US" sz="1500">
                <a:latin typeface="Arial"/>
                <a:cs typeface="Arial"/>
              </a:rPr>
              <a:t>Answer any questions the patient and parents may have</a:t>
            </a:r>
          </a:p>
          <a:p>
            <a:pPr marL="292100" lvl="0" indent="-285750">
              <a:lnSpc>
                <a:spcPct val="100000"/>
              </a:lnSpc>
              <a:spcAft>
                <a:spcPts val="1200"/>
              </a:spcAft>
              <a:buFont typeface="Arial" panose="020B0604020202020204" pitchFamily="34" charset="0"/>
              <a:buChar char="•"/>
            </a:pPr>
            <a:r>
              <a:rPr lang="en-US" sz="1500">
                <a:latin typeface="Arial"/>
                <a:cs typeface="Arial"/>
              </a:rPr>
              <a:t>If needed, additional visits to adjust the frame</a:t>
            </a:r>
          </a:p>
          <a:p>
            <a:pPr>
              <a:lnSpc>
                <a:spcPct val="100000"/>
              </a:lnSpc>
            </a:pPr>
            <a:endParaRPr lang="en-US">
              <a:latin typeface="Arial"/>
              <a:cs typeface="Arial"/>
            </a:endParaRPr>
          </a:p>
          <a:p>
            <a:endParaRPr lang="en-US" b="1">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84CED414-93BF-5E3A-3F94-09A9D5A68F76}"/>
              </a:ext>
            </a:extLst>
          </p:cNvPr>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20</a:t>
            </a:fld>
            <a:r>
              <a:rPr lang="fr-FR">
                <a:latin typeface="Hurme Geometric Sans 1" panose="020B0500020000000000" pitchFamily="34" charset="77"/>
              </a:rPr>
              <a:t> |</a:t>
            </a:r>
          </a:p>
        </p:txBody>
      </p:sp>
      <p:sp>
        <p:nvSpPr>
          <p:cNvPr id="7" name="Content Placeholder 2">
            <a:extLst>
              <a:ext uri="{FF2B5EF4-FFF2-40B4-BE49-F238E27FC236}">
                <a16:creationId xmlns:a16="http://schemas.microsoft.com/office/drawing/2014/main" id="{9FE56F24-9EF7-A787-6B4A-9DC8E8ED3D52}"/>
              </a:ext>
            </a:extLst>
          </p:cNvPr>
          <p:cNvSpPr txBox="1">
            <a:spLocks/>
          </p:cNvSpPr>
          <p:nvPr/>
        </p:nvSpPr>
        <p:spPr>
          <a:xfrm>
            <a:off x="6242266" y="1431536"/>
            <a:ext cx="4823667" cy="2624000"/>
          </a:xfrm>
          <a:prstGeom prst="rect">
            <a:avLst/>
          </a:prstGeom>
        </p:spPr>
        <p:txBody>
          <a:bodyPr vert="horz" lIns="91440" tIns="45720" rIns="91440" bIns="45720" rtlCol="0">
            <a:normAutofit fontScale="92500" lnSpcReduction="10000"/>
          </a:bodyPr>
          <a:lstStyle>
            <a:lvl1pPr marL="6350" marR="0" indent="0" algn="l" defTabSz="412750" rtl="0" eaLnBrk="1" latinLnBrk="0" hangingPunct="1">
              <a:lnSpc>
                <a:spcPct val="180000"/>
              </a:lnSpc>
              <a:spcBef>
                <a:spcPts val="0"/>
              </a:spcBef>
              <a:spcAft>
                <a:spcPts val="0"/>
              </a:spcAft>
              <a:buClr>
                <a:srgbClr val="0042C3"/>
              </a:buClr>
              <a:buSzTx/>
              <a:buFontTx/>
              <a:buNone/>
              <a:tabLst/>
              <a:defRPr sz="1400" b="0" i="0" u="none" strike="noStrike" cap="none" spc="0" baseline="0">
                <a:solidFill>
                  <a:schemeClr val="tx1"/>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
                <a:srgbClr val="0042C3"/>
              </a:buClr>
              <a:buSzTx/>
              <a:buFont typeface="Wingdings" pitchFamily="2" charset="2"/>
              <a:buChar char="§"/>
              <a:tabLst/>
              <a:defRPr sz="1600" b="0" i="0" u="none" strike="noStrike" cap="none" spc="0" baseline="0">
                <a:solidFill>
                  <a:schemeClr val="tx1"/>
                </a:solidFill>
                <a:uFillTx/>
                <a:latin typeface="Hurme Geometric Sans 1" panose="020B0500020000000000" pitchFamily="34" charset="77"/>
                <a:ea typeface="+mn-ea"/>
                <a:cs typeface="+mn-cs"/>
                <a:sym typeface="Arial"/>
              </a:defRPr>
            </a:lvl2pPr>
            <a:lvl3pPr marL="0" marR="0" indent="6350" algn="l" defTabSz="412750" rtl="0" eaLnBrk="1" latinLnBrk="0" hangingPunct="1">
              <a:lnSpc>
                <a:spcPct val="180000"/>
              </a:lnSpc>
              <a:spcBef>
                <a:spcPts val="0"/>
              </a:spcBef>
              <a:spcAft>
                <a:spcPts val="0"/>
              </a:spcAft>
              <a:buClr>
                <a:srgbClr val="0042C3"/>
              </a:buClr>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
                <a:srgbClr val="0042C3"/>
              </a:buClr>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
                <a:srgbClr val="0042C3"/>
              </a:buClr>
              <a:buSzTx/>
              <a:buFont typeface="Wingdings" pitchFamily="2" charset="2"/>
              <a:buNone/>
              <a:tabLst/>
              <a:defRPr sz="1200" b="0" i="0" u="none" strike="noStrike" cap="none" spc="0" baseline="0">
                <a:solidFill>
                  <a:schemeClr val="tx1"/>
                </a:solidFill>
                <a:uFillTx/>
                <a:latin typeface="Hurme Geometric Sans 1" panose="020B0500020000000000" pitchFamily="34" charset="77"/>
                <a:ea typeface="+mn-ea"/>
                <a:cs typeface="+mn-cs"/>
                <a:sym typeface="Arial"/>
              </a:defRPr>
            </a:lvl5pPr>
            <a:lvl6pPr marL="358775" marR="0" indent="-176213" algn="l" defTabSz="412750" rtl="0" eaLnBrk="1" latinLnBrk="0" hangingPunct="1">
              <a:lnSpc>
                <a:spcPct val="180000"/>
              </a:lnSpc>
              <a:spcBef>
                <a:spcPts val="0"/>
              </a:spcBef>
              <a:spcAft>
                <a:spcPts val="0"/>
              </a:spcAft>
              <a:buClr>
                <a:srgbClr val="0042C3"/>
              </a:buClr>
              <a:buSzTx/>
              <a:buFont typeface="Wingdings" pitchFamily="2" charset="2"/>
              <a:buChar char="§"/>
              <a:tabLst/>
              <a:defRPr sz="1500" b="0" i="0" u="none" strike="noStrike" cap="none" spc="0" baseline="0">
                <a:solidFill>
                  <a:schemeClr val="tx1"/>
                </a:solidFill>
                <a:uFillTx/>
                <a:latin typeface="Arial" panose="020B0604020202020204" pitchFamily="34" charset="0"/>
                <a:ea typeface="+mn-ea"/>
                <a:cs typeface="+mn-cs"/>
                <a:sym typeface="Arial"/>
              </a:defRPr>
            </a:lvl6pPr>
            <a:lvl7pPr marL="444500" marR="0" indent="0" algn="l" defTabSz="412750" rtl="0" eaLnBrk="1" latinLnBrk="0" hangingPunct="1">
              <a:lnSpc>
                <a:spcPct val="180000"/>
              </a:lnSpc>
              <a:spcBef>
                <a:spcPts val="0"/>
              </a:spcBef>
              <a:spcAft>
                <a:spcPts val="0"/>
              </a:spcAft>
              <a:buClr>
                <a:srgbClr val="0042C3"/>
              </a:buClr>
              <a:buSzPct val="120000"/>
              <a:buFont typeface="Arial" panose="020B0604020202020204" pitchFamily="34" charset="0"/>
              <a:buNone/>
              <a:tabLst/>
              <a:defRPr sz="1400" b="0" i="0" u="none" strike="noStrike" cap="none" spc="0" baseline="0">
                <a:solidFill>
                  <a:schemeClr val="tx1"/>
                </a:solidFill>
                <a:uFillTx/>
                <a:latin typeface="Arial" panose="020B0604020202020204" pitchFamily="34" charset="0"/>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803275" marR="0" indent="-176213" algn="l" defTabSz="412750" rtl="0" eaLnBrk="1" latinLnBrk="0" hangingPunct="1">
              <a:lnSpc>
                <a:spcPct val="180000"/>
              </a:lnSpc>
              <a:spcBef>
                <a:spcPts val="0"/>
              </a:spcBef>
              <a:spcAft>
                <a:spcPts val="0"/>
              </a:spcAft>
              <a:buClrTx/>
              <a:buSzPct val="90000"/>
              <a:buFont typeface="Courier New" panose="02070309020205020404" pitchFamily="49" charset="0"/>
              <a:buChar char="o"/>
              <a:tabLst/>
              <a:defRPr sz="1200" b="0" i="0" u="none" strike="noStrike" cap="none" spc="0" baseline="0">
                <a:solidFill>
                  <a:schemeClr val="tx1"/>
                </a:solidFill>
                <a:uFillTx/>
                <a:latin typeface="Arial" panose="020B0604020202020204" pitchFamily="34" charset="0"/>
                <a:ea typeface="+mn-ea"/>
                <a:cs typeface="+mn-cs"/>
                <a:sym typeface="Arial"/>
              </a:defRPr>
            </a:lvl9pPr>
          </a:lstStyle>
          <a:p>
            <a:pPr>
              <a:lnSpc>
                <a:spcPct val="100000"/>
              </a:lnSpc>
            </a:pPr>
            <a:r>
              <a:rPr lang="en-GB" sz="1800" b="1">
                <a:solidFill>
                  <a:srgbClr val="01A7A5"/>
                </a:solidFill>
                <a:latin typeface="Arial"/>
                <a:cs typeface="Arial"/>
              </a:rPr>
              <a:t>2. Follow-up every 6 months </a:t>
            </a:r>
          </a:p>
          <a:p>
            <a:pPr>
              <a:lnSpc>
                <a:spcPct val="100000"/>
              </a:lnSpc>
              <a:spcAft>
                <a:spcPts val="1200"/>
              </a:spcAft>
            </a:pPr>
            <a:r>
              <a:rPr lang="en-GB" b="1">
                <a:solidFill>
                  <a:srgbClr val="01A7A5"/>
                </a:solidFill>
                <a:latin typeface="Arial"/>
                <a:cs typeface="Arial"/>
              </a:rPr>
              <a:t>(Prescribing Eye Care Professional)</a:t>
            </a:r>
          </a:p>
          <a:p>
            <a:pPr marL="292100" indent="-285750">
              <a:lnSpc>
                <a:spcPct val="100000"/>
              </a:lnSpc>
              <a:spcAft>
                <a:spcPts val="1200"/>
              </a:spcAft>
              <a:buFont typeface="Arial" panose="020B0604020202020204" pitchFamily="34" charset="0"/>
              <a:buChar char="•"/>
            </a:pPr>
            <a:r>
              <a:rPr lang="en-GB">
                <a:latin typeface="Arial"/>
                <a:cs typeface="Arial"/>
              </a:rPr>
              <a:t>Distance &amp; near visual acuity</a:t>
            </a:r>
          </a:p>
          <a:p>
            <a:pPr marL="292100" indent="-285750">
              <a:lnSpc>
                <a:spcPct val="100000"/>
              </a:lnSpc>
              <a:spcAft>
                <a:spcPts val="1200"/>
              </a:spcAft>
              <a:buFont typeface="Arial" panose="020B0604020202020204" pitchFamily="34" charset="0"/>
              <a:buChar char="•"/>
            </a:pPr>
            <a:r>
              <a:rPr lang="en-GB">
                <a:latin typeface="Arial"/>
                <a:cs typeface="Arial"/>
              </a:rPr>
              <a:t>Check compliance/wearing time </a:t>
            </a:r>
          </a:p>
          <a:p>
            <a:pPr marL="292100" indent="-285750">
              <a:lnSpc>
                <a:spcPct val="100000"/>
              </a:lnSpc>
              <a:spcAft>
                <a:spcPts val="1200"/>
              </a:spcAft>
              <a:buFont typeface="Arial" panose="020B0604020202020204" pitchFamily="34" charset="0"/>
              <a:buChar char="•"/>
            </a:pPr>
            <a:r>
              <a:rPr lang="en-GB">
                <a:latin typeface="Arial"/>
                <a:cs typeface="Arial"/>
              </a:rPr>
              <a:t>Objective and subjective refraction and axial length measurement as indicated</a:t>
            </a:r>
          </a:p>
          <a:p>
            <a:pPr marL="292100" indent="-285750">
              <a:lnSpc>
                <a:spcPct val="100000"/>
              </a:lnSpc>
              <a:spcAft>
                <a:spcPts val="1200"/>
              </a:spcAft>
              <a:buFont typeface="Arial" panose="020B0604020202020204" pitchFamily="34" charset="0"/>
              <a:buChar char="•"/>
            </a:pPr>
            <a:r>
              <a:rPr lang="en-GB">
                <a:latin typeface="Arial"/>
                <a:cs typeface="Arial"/>
              </a:rPr>
              <a:t>Best corrected visual acuity </a:t>
            </a:r>
            <a:r>
              <a:rPr lang="en-US">
                <a:latin typeface="Arial"/>
                <a:cs typeface="Arial"/>
              </a:rPr>
              <a:t> </a:t>
            </a:r>
          </a:p>
          <a:p>
            <a:pPr marL="292100" indent="-285750">
              <a:lnSpc>
                <a:spcPct val="100000"/>
              </a:lnSpc>
              <a:spcAft>
                <a:spcPts val="1200"/>
              </a:spcAft>
              <a:buFont typeface="Arial" panose="020B0604020202020204" pitchFamily="34" charset="0"/>
              <a:buChar char="•"/>
            </a:pPr>
            <a:r>
              <a:rPr lang="en-GB">
                <a:latin typeface="Arial"/>
                <a:cs typeface="Arial"/>
              </a:rPr>
              <a:t>Any additional test or examination as clinically indicated</a:t>
            </a:r>
            <a:endParaRPr lang="en-US">
              <a:latin typeface="Arial"/>
              <a:cs typeface="Arial"/>
            </a:endParaRPr>
          </a:p>
          <a:p>
            <a:endParaRPr lang="en-US" b="1">
              <a:latin typeface="Arial"/>
              <a:cs typeface="Arial"/>
            </a:endParaRPr>
          </a:p>
          <a:p>
            <a:endParaRPr lang="en-US">
              <a:latin typeface="Arial"/>
              <a:cs typeface="Arial"/>
            </a:endParaRPr>
          </a:p>
        </p:txBody>
      </p:sp>
      <p:sp>
        <p:nvSpPr>
          <p:cNvPr id="8" name="Content Placeholder 2">
            <a:extLst>
              <a:ext uri="{FF2B5EF4-FFF2-40B4-BE49-F238E27FC236}">
                <a16:creationId xmlns:a16="http://schemas.microsoft.com/office/drawing/2014/main" id="{B9F1A894-183F-64F6-10A6-DA7E3F3396A3}"/>
              </a:ext>
            </a:extLst>
          </p:cNvPr>
          <p:cNvSpPr txBox="1">
            <a:spLocks/>
          </p:cNvSpPr>
          <p:nvPr/>
        </p:nvSpPr>
        <p:spPr>
          <a:xfrm>
            <a:off x="467999" y="4237302"/>
            <a:ext cx="8972333" cy="2624000"/>
          </a:xfrm>
          <a:prstGeom prst="rect">
            <a:avLst/>
          </a:prstGeom>
        </p:spPr>
        <p:txBody>
          <a:bodyPr vert="horz" lIns="91440" tIns="45720" rIns="91440" bIns="45720" rtlCol="0" anchor="t">
            <a:normAutofit/>
          </a:bodyPr>
          <a:lstStyle>
            <a:lvl1pPr marL="6350" marR="0" indent="0" algn="l" defTabSz="412750" rtl="0" eaLnBrk="1" latinLnBrk="0" hangingPunct="1">
              <a:lnSpc>
                <a:spcPct val="180000"/>
              </a:lnSpc>
              <a:spcBef>
                <a:spcPts val="0"/>
              </a:spcBef>
              <a:spcAft>
                <a:spcPts val="0"/>
              </a:spcAft>
              <a:buClr>
                <a:srgbClr val="0042C3"/>
              </a:buClr>
              <a:buSzTx/>
              <a:buFontTx/>
              <a:buNone/>
              <a:tabLst/>
              <a:defRPr sz="1400" b="0" i="0" u="none" strike="noStrike" cap="none" spc="0" baseline="0">
                <a:solidFill>
                  <a:schemeClr val="tx1"/>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
                <a:srgbClr val="0042C3"/>
              </a:buClr>
              <a:buSzTx/>
              <a:buFont typeface="Wingdings" pitchFamily="2" charset="2"/>
              <a:buChar char="§"/>
              <a:tabLst/>
              <a:defRPr sz="1600" b="0" i="0" u="none" strike="noStrike" cap="none" spc="0" baseline="0">
                <a:solidFill>
                  <a:schemeClr val="tx1"/>
                </a:solidFill>
                <a:uFillTx/>
                <a:latin typeface="Hurme Geometric Sans 1" panose="020B0500020000000000" pitchFamily="34" charset="77"/>
                <a:ea typeface="+mn-ea"/>
                <a:cs typeface="+mn-cs"/>
                <a:sym typeface="Arial"/>
              </a:defRPr>
            </a:lvl2pPr>
            <a:lvl3pPr marL="0" marR="0" indent="6350" algn="l" defTabSz="412750" rtl="0" eaLnBrk="1" latinLnBrk="0" hangingPunct="1">
              <a:lnSpc>
                <a:spcPct val="180000"/>
              </a:lnSpc>
              <a:spcBef>
                <a:spcPts val="0"/>
              </a:spcBef>
              <a:spcAft>
                <a:spcPts val="0"/>
              </a:spcAft>
              <a:buClr>
                <a:srgbClr val="0042C3"/>
              </a:buClr>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
                <a:srgbClr val="0042C3"/>
              </a:buClr>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
                <a:srgbClr val="0042C3"/>
              </a:buClr>
              <a:buSzTx/>
              <a:buFont typeface="Wingdings" pitchFamily="2" charset="2"/>
              <a:buNone/>
              <a:tabLst/>
              <a:defRPr sz="1200" b="0" i="0" u="none" strike="noStrike" cap="none" spc="0" baseline="0">
                <a:solidFill>
                  <a:schemeClr val="tx1"/>
                </a:solidFill>
                <a:uFillTx/>
                <a:latin typeface="Hurme Geometric Sans 1" panose="020B0500020000000000" pitchFamily="34" charset="77"/>
                <a:ea typeface="+mn-ea"/>
                <a:cs typeface="+mn-cs"/>
                <a:sym typeface="Arial"/>
              </a:defRPr>
            </a:lvl5pPr>
            <a:lvl6pPr marL="358775" marR="0" indent="-176213" algn="l" defTabSz="412750" rtl="0" eaLnBrk="1" latinLnBrk="0" hangingPunct="1">
              <a:lnSpc>
                <a:spcPct val="180000"/>
              </a:lnSpc>
              <a:spcBef>
                <a:spcPts val="0"/>
              </a:spcBef>
              <a:spcAft>
                <a:spcPts val="0"/>
              </a:spcAft>
              <a:buClr>
                <a:srgbClr val="0042C3"/>
              </a:buClr>
              <a:buSzTx/>
              <a:buFont typeface="Wingdings" pitchFamily="2" charset="2"/>
              <a:buChar char="§"/>
              <a:tabLst/>
              <a:defRPr sz="1500" b="0" i="0" u="none" strike="noStrike" cap="none" spc="0" baseline="0">
                <a:solidFill>
                  <a:schemeClr val="tx1"/>
                </a:solidFill>
                <a:uFillTx/>
                <a:latin typeface="Arial" panose="020B0604020202020204" pitchFamily="34" charset="0"/>
                <a:ea typeface="+mn-ea"/>
                <a:cs typeface="+mn-cs"/>
                <a:sym typeface="Arial"/>
              </a:defRPr>
            </a:lvl6pPr>
            <a:lvl7pPr marL="444500" marR="0" indent="0" algn="l" defTabSz="412750" rtl="0" eaLnBrk="1" latinLnBrk="0" hangingPunct="1">
              <a:lnSpc>
                <a:spcPct val="180000"/>
              </a:lnSpc>
              <a:spcBef>
                <a:spcPts val="0"/>
              </a:spcBef>
              <a:spcAft>
                <a:spcPts val="0"/>
              </a:spcAft>
              <a:buClr>
                <a:srgbClr val="0042C3"/>
              </a:buClr>
              <a:buSzPct val="120000"/>
              <a:buFont typeface="Arial" panose="020B0604020202020204" pitchFamily="34" charset="0"/>
              <a:buNone/>
              <a:tabLst/>
              <a:defRPr sz="1400" b="0" i="0" u="none" strike="noStrike" cap="none" spc="0" baseline="0">
                <a:solidFill>
                  <a:schemeClr val="tx1"/>
                </a:solidFill>
                <a:uFillTx/>
                <a:latin typeface="Arial" panose="020B0604020202020204" pitchFamily="34" charset="0"/>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803275" marR="0" indent="-176213" algn="l" defTabSz="412750" rtl="0" eaLnBrk="1" latinLnBrk="0" hangingPunct="1">
              <a:lnSpc>
                <a:spcPct val="180000"/>
              </a:lnSpc>
              <a:spcBef>
                <a:spcPts val="0"/>
              </a:spcBef>
              <a:spcAft>
                <a:spcPts val="0"/>
              </a:spcAft>
              <a:buClrTx/>
              <a:buSzPct val="90000"/>
              <a:buFont typeface="Courier New" panose="02070309020205020404" pitchFamily="49" charset="0"/>
              <a:buChar char="o"/>
              <a:tabLst/>
              <a:defRPr sz="1200" b="0" i="0" u="none" strike="noStrike" cap="none" spc="0" baseline="0">
                <a:solidFill>
                  <a:schemeClr val="tx1"/>
                </a:solidFill>
                <a:uFillTx/>
                <a:latin typeface="Arial" panose="020B0604020202020204" pitchFamily="34" charset="0"/>
                <a:ea typeface="+mn-ea"/>
                <a:cs typeface="+mn-cs"/>
                <a:sym typeface="Arial"/>
              </a:defRPr>
            </a:lvl9pPr>
          </a:lstStyle>
          <a:p>
            <a:pPr>
              <a:lnSpc>
                <a:spcPct val="100000"/>
              </a:lnSpc>
            </a:pPr>
            <a:r>
              <a:rPr lang="en-GB" sz="1800" b="1">
                <a:solidFill>
                  <a:srgbClr val="01A7A5"/>
                </a:solidFill>
                <a:latin typeface="Arial"/>
                <a:cs typeface="Arial"/>
              </a:rPr>
              <a:t>3. Annual comprehensive eye examination</a:t>
            </a:r>
          </a:p>
          <a:p>
            <a:pPr>
              <a:lnSpc>
                <a:spcPct val="100000"/>
              </a:lnSpc>
            </a:pPr>
            <a:r>
              <a:rPr lang="en-GB" b="1">
                <a:solidFill>
                  <a:srgbClr val="01A7A5"/>
                </a:solidFill>
                <a:latin typeface="Arial"/>
                <a:cs typeface="Arial"/>
              </a:rPr>
              <a:t>(Prescribing Eye Care Professional)</a:t>
            </a:r>
          </a:p>
          <a:p>
            <a:pPr>
              <a:lnSpc>
                <a:spcPct val="100000"/>
              </a:lnSpc>
            </a:pPr>
            <a:endParaRPr lang="en-GB" b="1">
              <a:solidFill>
                <a:srgbClr val="01A7A5"/>
              </a:solidFill>
              <a:latin typeface="Arial"/>
              <a:cs typeface="Arial"/>
            </a:endParaRPr>
          </a:p>
          <a:p>
            <a:pPr marL="292100" indent="-285750">
              <a:lnSpc>
                <a:spcPct val="100000"/>
              </a:lnSpc>
              <a:spcAft>
                <a:spcPts val="1200"/>
              </a:spcAft>
              <a:buFont typeface="Arial" panose="020B0604020202020204" pitchFamily="34" charset="0"/>
              <a:buChar char="•"/>
            </a:pPr>
            <a:r>
              <a:rPr lang="en-GB">
                <a:latin typeface="Arial"/>
                <a:cs typeface="Arial"/>
              </a:rPr>
              <a:t>Update Essilor</a:t>
            </a:r>
            <a:r>
              <a:rPr lang="en-GB" baseline="30000">
                <a:latin typeface="Arial"/>
                <a:cs typeface="Arial"/>
              </a:rPr>
              <a:t>®</a:t>
            </a:r>
            <a:r>
              <a:rPr lang="en-GB">
                <a:latin typeface="Arial"/>
                <a:cs typeface="Arial"/>
              </a:rPr>
              <a:t> Stellest</a:t>
            </a:r>
            <a:r>
              <a:rPr lang="en-GB" baseline="30000">
                <a:latin typeface="Arial"/>
                <a:cs typeface="Arial"/>
              </a:rPr>
              <a:t>®</a:t>
            </a:r>
            <a:r>
              <a:rPr lang="en-GB">
                <a:latin typeface="Arial"/>
                <a:cs typeface="Arial"/>
              </a:rPr>
              <a:t> spectacle lenses if Rx progression is 0.50D or more </a:t>
            </a:r>
          </a:p>
          <a:p>
            <a:pPr marL="292100" indent="-285750">
              <a:lnSpc>
                <a:spcPct val="100000"/>
              </a:lnSpc>
              <a:spcAft>
                <a:spcPts val="1200"/>
              </a:spcAft>
              <a:buFont typeface="Arial" panose="020B0604020202020204" pitchFamily="34" charset="0"/>
              <a:buChar char="•"/>
            </a:pPr>
            <a:r>
              <a:rPr lang="en-US">
                <a:latin typeface="Arial"/>
                <a:cs typeface="Arial"/>
              </a:rPr>
              <a:t> Ongoing monitoring should include objective and subjective refraction at 6-month intervals, as indicated by the prescribing eye care professional</a:t>
            </a:r>
          </a:p>
        </p:txBody>
      </p:sp>
      <p:sp>
        <p:nvSpPr>
          <p:cNvPr id="9" name="TextBox 8">
            <a:extLst>
              <a:ext uri="{FF2B5EF4-FFF2-40B4-BE49-F238E27FC236}">
                <a16:creationId xmlns:a16="http://schemas.microsoft.com/office/drawing/2014/main" id="{F058CD5C-F5B2-DE8C-D933-A47B3F5DABCF}"/>
              </a:ext>
            </a:extLst>
          </p:cNvPr>
          <p:cNvSpPr txBox="1"/>
          <p:nvPr/>
        </p:nvSpPr>
        <p:spPr>
          <a:xfrm>
            <a:off x="314325" y="6162552"/>
            <a:ext cx="11449050"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900" b="0">
                <a:latin typeface="+mj-lt"/>
              </a:rPr>
              <a:t>Source: Essilor International. Essilor</a:t>
            </a:r>
            <a:r>
              <a:rPr lang="en-US" sz="900" b="0" baseline="30000">
                <a:latin typeface="+mj-lt"/>
              </a:rPr>
              <a:t>®</a:t>
            </a:r>
            <a:r>
              <a:rPr lang="en-US" sz="900" b="0">
                <a:latin typeface="+mj-lt"/>
              </a:rPr>
              <a:t> Stellest</a:t>
            </a:r>
            <a:r>
              <a:rPr lang="en-US" sz="900" b="0" baseline="30000"/>
              <a:t>®</a:t>
            </a:r>
            <a:r>
              <a:rPr lang="en-US" sz="900" b="0">
                <a:latin typeface="+mj-lt"/>
              </a:rPr>
              <a:t> spectacle lenses: Professional fitting and information guide. Instructions for Use. September 2025.</a:t>
            </a:r>
          </a:p>
        </p:txBody>
      </p:sp>
    </p:spTree>
    <p:extLst>
      <p:ext uri="{BB962C8B-B14F-4D97-AF65-F5344CB8AC3E}">
        <p14:creationId xmlns:p14="http://schemas.microsoft.com/office/powerpoint/2010/main" val="3204794303"/>
      </p:ext>
    </p:extLst>
  </p:cSld>
  <p:clrMapOvr>
    <a:masterClrMapping/>
  </p:clrMapOvr>
  <p:transition spd="med"/>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ge418bc7c15_0_6931"/>
          <p:cNvSpPr txBox="1">
            <a:spLocks noGrp="1"/>
          </p:cNvSpPr>
          <p:nvPr>
            <p:ph type="title"/>
          </p:nvPr>
        </p:nvSpPr>
        <p:spPr>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chemeClr val="accent2"/>
              </a:buClr>
              <a:buSzPts val="3200"/>
              <a:buFont typeface="Arial Narrow"/>
              <a:buNone/>
            </a:pPr>
            <a:r>
              <a:rPr lang="fr-FR" sz="3200" err="1">
                <a:latin typeface="Arial"/>
                <a:cs typeface="Arial"/>
              </a:rPr>
              <a:t>Recommendations</a:t>
            </a:r>
          </a:p>
        </p:txBody>
      </p:sp>
      <p:sp>
        <p:nvSpPr>
          <p:cNvPr id="1726" name="Google Shape;1726;ge418bc7c15_0_6931"/>
          <p:cNvSpPr/>
          <p:nvPr/>
        </p:nvSpPr>
        <p:spPr>
          <a:xfrm>
            <a:off x="2248617" y="1127185"/>
            <a:ext cx="7694700" cy="1210800"/>
          </a:xfrm>
          <a:prstGeom prst="roundRect">
            <a:avLst>
              <a:gd name="adj" fmla="val 16667"/>
            </a:avLst>
          </a:prstGeom>
          <a:solidFill>
            <a:srgbClr val="FEFFFE"/>
          </a:solidFill>
          <a:ln w="25400" cap="flat" cmpd="sng">
            <a:solidFill>
              <a:srgbClr val="4DAFA1"/>
            </a:solidFill>
            <a:prstDash val="solid"/>
            <a:round/>
            <a:headEnd type="none" w="sm" len="sm"/>
            <a:tailEnd type="none" w="sm" len="sm"/>
          </a:ln>
        </p:spPr>
        <p:txBody>
          <a:bodyPr spcFirstLastPara="1" wrap="square" lIns="561175" tIns="53325" rIns="99550" bIns="53325" anchor="ctr" anchorCtr="0">
            <a:noAutofit/>
          </a:bodyPr>
          <a:lstStyle/>
          <a:p>
            <a:pPr marL="987425">
              <a:lnSpc>
                <a:spcPct val="90000"/>
              </a:lnSpc>
            </a:pPr>
            <a:r>
              <a:rPr lang="fr-FR" sz="1400" b="0">
                <a:solidFill>
                  <a:schemeClr val="dk1"/>
                </a:solidFill>
                <a:cs typeface="Arial"/>
              </a:rPr>
              <a:t>Encourage </a:t>
            </a:r>
            <a:r>
              <a:rPr lang="fr-FR" sz="1400" b="0" err="1">
                <a:solidFill>
                  <a:schemeClr val="dk1"/>
                </a:solidFill>
                <a:cs typeface="Arial"/>
              </a:rPr>
              <a:t>child</a:t>
            </a:r>
            <a:r>
              <a:rPr lang="fr-FR" sz="1400" b="0">
                <a:solidFill>
                  <a:schemeClr val="dk1"/>
                </a:solidFill>
                <a:cs typeface="Arial"/>
              </a:rPr>
              <a:t> to wear </a:t>
            </a:r>
            <a:r>
              <a:rPr lang="fr-FR" sz="1400" b="0" err="1">
                <a:solidFill>
                  <a:schemeClr val="dk1"/>
                </a:solidFill>
                <a:cs typeface="Arial"/>
              </a:rPr>
              <a:t>their</a:t>
            </a:r>
            <a:r>
              <a:rPr lang="fr-FR" sz="1400" b="0">
                <a:solidFill>
                  <a:schemeClr val="dk1"/>
                </a:solidFill>
                <a:cs typeface="Arial"/>
              </a:rPr>
              <a:t> Essilor® Stellest® spectacle </a:t>
            </a:r>
            <a:r>
              <a:rPr lang="fr-FR" sz="1400" b="0" err="1">
                <a:solidFill>
                  <a:schemeClr val="dk1"/>
                </a:solidFill>
                <a:cs typeface="Arial"/>
              </a:rPr>
              <a:t>lenses</a:t>
            </a:r>
            <a:r>
              <a:rPr lang="fr-FR" sz="1400" b="0">
                <a:solidFill>
                  <a:schemeClr val="dk1"/>
                </a:solidFill>
                <a:cs typeface="Arial"/>
              </a:rPr>
              <a:t> </a:t>
            </a:r>
            <a:r>
              <a:rPr lang="fr-FR" sz="1400" b="0" err="1">
                <a:solidFill>
                  <a:schemeClr val="dk1"/>
                </a:solidFill>
                <a:cs typeface="Arial"/>
              </a:rPr>
              <a:t>consistently</a:t>
            </a:r>
            <a:r>
              <a:rPr lang="fr-FR" sz="1400" b="0">
                <a:solidFill>
                  <a:schemeClr val="dk1"/>
                </a:solidFill>
                <a:cs typeface="Arial"/>
              </a:rPr>
              <a:t>:  minimum of 10 </a:t>
            </a:r>
            <a:r>
              <a:rPr lang="fr-FR" sz="1400" b="0" err="1">
                <a:solidFill>
                  <a:schemeClr val="dk1"/>
                </a:solidFill>
                <a:cs typeface="Arial"/>
              </a:rPr>
              <a:t>hours</a:t>
            </a:r>
            <a:r>
              <a:rPr lang="fr-FR" sz="1400" b="0">
                <a:solidFill>
                  <a:schemeClr val="dk1"/>
                </a:solidFill>
                <a:cs typeface="Arial"/>
              </a:rPr>
              <a:t> per </a:t>
            </a:r>
            <a:r>
              <a:rPr lang="fr-FR" sz="1400" b="0" err="1">
                <a:solidFill>
                  <a:schemeClr val="dk1"/>
                </a:solidFill>
                <a:cs typeface="Arial"/>
              </a:rPr>
              <a:t>day</a:t>
            </a:r>
            <a:r>
              <a:rPr lang="fr-FR" sz="1400" b="0">
                <a:solidFill>
                  <a:schemeClr val="dk1"/>
                </a:solidFill>
                <a:cs typeface="Arial"/>
              </a:rPr>
              <a:t> for at least 6 </a:t>
            </a:r>
            <a:r>
              <a:rPr lang="fr-FR" sz="1400" b="0" err="1">
                <a:solidFill>
                  <a:schemeClr val="dk1"/>
                </a:solidFill>
                <a:cs typeface="Arial"/>
              </a:rPr>
              <a:t>days</a:t>
            </a:r>
            <a:r>
              <a:rPr lang="fr-FR" sz="1400" b="0">
                <a:solidFill>
                  <a:schemeClr val="dk1"/>
                </a:solidFill>
                <a:cs typeface="Arial"/>
              </a:rPr>
              <a:t> per </a:t>
            </a:r>
            <a:r>
              <a:rPr lang="fr-FR" sz="1400" b="0" err="1">
                <a:solidFill>
                  <a:schemeClr val="dk1"/>
                </a:solidFill>
                <a:cs typeface="Arial"/>
              </a:rPr>
              <a:t>week</a:t>
            </a:r>
            <a:r>
              <a:rPr lang="fr-FR" sz="1400">
                <a:solidFill>
                  <a:schemeClr val="dk1"/>
                </a:solidFill>
                <a:latin typeface="Arial"/>
                <a:cs typeface="Arial"/>
              </a:rPr>
              <a:t> </a:t>
            </a:r>
            <a:endParaRPr lang="en-US">
              <a:solidFill>
                <a:schemeClr val="dk1"/>
              </a:solidFill>
            </a:endParaRPr>
          </a:p>
        </p:txBody>
      </p:sp>
      <p:sp>
        <p:nvSpPr>
          <p:cNvPr id="1727" name="Google Shape;1727;ge418bc7c15_0_6931"/>
          <p:cNvSpPr/>
          <p:nvPr/>
        </p:nvSpPr>
        <p:spPr>
          <a:xfrm>
            <a:off x="2248617" y="2506162"/>
            <a:ext cx="7694700" cy="798300"/>
          </a:xfrm>
          <a:prstGeom prst="roundRect">
            <a:avLst>
              <a:gd name="adj" fmla="val 16667"/>
            </a:avLst>
          </a:prstGeom>
          <a:solidFill>
            <a:srgbClr val="FEFFFE"/>
          </a:solidFill>
          <a:ln w="25400" cap="flat" cmpd="sng">
            <a:solidFill>
              <a:srgbClr val="4DAFA1"/>
            </a:solidFill>
            <a:prstDash val="solid"/>
            <a:round/>
            <a:headEnd type="none" w="sm" len="sm"/>
            <a:tailEnd type="none" w="sm" len="sm"/>
          </a:ln>
        </p:spPr>
        <p:txBody>
          <a:bodyPr spcFirstLastPara="1" wrap="square" lIns="410650" tIns="53325" rIns="99550" bIns="53325" anchor="ctr" anchorCtr="0">
            <a:noAutofit/>
          </a:bodyPr>
          <a:lstStyle/>
          <a:p>
            <a:pPr marL="108000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Spend time outside everyday</a:t>
            </a:r>
            <a:r>
              <a:rPr lang="en-US" sz="1400" b="0" i="0" u="none" strike="noStrike" cap="none">
                <a:solidFill>
                  <a:schemeClr val="dk1"/>
                </a:solidFill>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 playing, walking, to be exposed to the natural daylight. It is recommended to spend </a:t>
            </a:r>
            <a:r>
              <a:rPr lang="en-US" sz="1500" b="1" i="0" u="none" strike="noStrike" cap="none">
                <a:solidFill>
                  <a:schemeClr val="accent2"/>
                </a:solidFill>
                <a:latin typeface="Arial"/>
                <a:ea typeface="Arial"/>
                <a:cs typeface="Arial"/>
                <a:sym typeface="Arial"/>
              </a:rPr>
              <a:t>2h per day outside.</a:t>
            </a:r>
          </a:p>
        </p:txBody>
      </p:sp>
      <p:sp>
        <p:nvSpPr>
          <p:cNvPr id="1728" name="Google Shape;1728;ge418bc7c15_0_6931"/>
          <p:cNvSpPr/>
          <p:nvPr/>
        </p:nvSpPr>
        <p:spPr>
          <a:xfrm>
            <a:off x="2248617" y="3446529"/>
            <a:ext cx="7694700" cy="798300"/>
          </a:xfrm>
          <a:prstGeom prst="roundRect">
            <a:avLst>
              <a:gd name="adj" fmla="val 16667"/>
            </a:avLst>
          </a:prstGeom>
          <a:solidFill>
            <a:srgbClr val="FEFFFE"/>
          </a:solidFill>
          <a:ln w="25400" cap="flat" cmpd="sng">
            <a:solidFill>
              <a:srgbClr val="4DAFA1"/>
            </a:solidFill>
            <a:prstDash val="solid"/>
            <a:round/>
            <a:headEnd type="none" w="sm" len="sm"/>
            <a:tailEnd type="none" w="sm" len="sm"/>
          </a:ln>
        </p:spPr>
        <p:txBody>
          <a:bodyPr spcFirstLastPara="1" wrap="square" lIns="410650" tIns="53325" rIns="99550" bIns="53325" anchor="ctr" anchorCtr="0">
            <a:noAutofit/>
          </a:bodyPr>
          <a:lstStyle/>
          <a:p>
            <a:pPr marL="812800">
              <a:lnSpc>
                <a:spcPct val="90000"/>
              </a:lnSpc>
              <a:buClr>
                <a:srgbClr val="000000"/>
              </a:buClr>
              <a:buSzPts val="1400"/>
            </a:pPr>
            <a:r>
              <a:rPr lang="fr-FR" sz="1400">
                <a:solidFill>
                  <a:schemeClr val="dk1"/>
                </a:solidFill>
                <a:latin typeface="Arial"/>
                <a:ea typeface="Arial"/>
                <a:cs typeface="Arial"/>
                <a:sym typeface="Arial"/>
              </a:rPr>
              <a:t>Observe </a:t>
            </a:r>
            <a:r>
              <a:rPr lang="fr-FR" sz="1400" b="1" i="0" u="none" strike="noStrike" cap="none">
                <a:solidFill>
                  <a:schemeClr val="dk1"/>
                </a:solidFill>
                <a:latin typeface="Arial"/>
                <a:ea typeface="Arial"/>
                <a:cs typeface="Arial"/>
                <a:sym typeface="Arial"/>
              </a:rPr>
              <a:t>the adaptation phase </a:t>
            </a:r>
            <a:r>
              <a:rPr lang="fr-FR" sz="1400" b="0" i="0" u="none" strike="noStrike" cap="none">
                <a:solidFill>
                  <a:schemeClr val="dk1"/>
                </a:solidFill>
                <a:latin typeface="Arial"/>
                <a:ea typeface="Arial"/>
                <a:cs typeface="Arial"/>
                <a:sym typeface="Arial"/>
              </a:rPr>
              <a:t>and </a:t>
            </a:r>
            <a:r>
              <a:rPr lang="fr-FR" sz="1400" b="0" err="1">
                <a:solidFill>
                  <a:schemeClr val="dk1"/>
                </a:solidFill>
                <a:latin typeface="Arial"/>
                <a:ea typeface="Arial"/>
                <a:cs typeface="Arial"/>
                <a:sym typeface="Arial"/>
              </a:rPr>
              <a:t>ensure</a:t>
            </a:r>
            <a:r>
              <a:rPr lang="fr-FR"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812800">
              <a:lnSpc>
                <a:spcPct val="90000"/>
              </a:lnSpc>
              <a:buClr>
                <a:srgbClr val="000000"/>
              </a:buClr>
              <a:buSzPts val="1400"/>
            </a:pPr>
            <a:r>
              <a:rPr lang="fr-FR" sz="1400" b="0" i="0" u="none" strike="noStrike" cap="none" err="1">
                <a:solidFill>
                  <a:schemeClr val="dk1"/>
                </a:solidFill>
                <a:latin typeface="Arial"/>
                <a:ea typeface="Arial"/>
                <a:cs typeface="Arial"/>
                <a:sym typeface="Arial"/>
              </a:rPr>
              <a:t>that</a:t>
            </a:r>
            <a:r>
              <a:rPr lang="fr-FR" sz="1400" b="0" i="0" u="none" strike="noStrike" cap="none">
                <a:solidFill>
                  <a:schemeClr val="dk1"/>
                </a:solidFill>
                <a:latin typeface="Arial"/>
                <a:ea typeface="Arial"/>
                <a:cs typeface="Arial"/>
                <a:sym typeface="Arial"/>
              </a:rPr>
              <a:t> </a:t>
            </a:r>
            <a:r>
              <a:rPr lang="fr-FR" sz="1400" b="0">
                <a:solidFill>
                  <a:schemeClr val="dk1"/>
                </a:solidFill>
                <a:latin typeface="Arial"/>
                <a:ea typeface="Arial"/>
                <a:cs typeface="Arial"/>
                <a:sym typeface="Arial"/>
              </a:rPr>
              <a:t>the </a:t>
            </a:r>
            <a:r>
              <a:rPr lang="fr-FR" sz="1400" b="0" i="0" u="none" strike="noStrike" cap="none">
                <a:solidFill>
                  <a:schemeClr val="dk1"/>
                </a:solidFill>
                <a:latin typeface="Arial"/>
                <a:ea typeface="Arial"/>
                <a:cs typeface="Arial"/>
                <a:sym typeface="Arial"/>
              </a:rPr>
              <a:t>frame </a:t>
            </a:r>
            <a:r>
              <a:rPr lang="fr-FR" sz="1400" b="0" err="1">
                <a:solidFill>
                  <a:schemeClr val="dk1"/>
                </a:solidFill>
                <a:latin typeface="Arial"/>
                <a:ea typeface="Arial"/>
                <a:cs typeface="Arial"/>
                <a:sym typeface="Arial"/>
              </a:rPr>
              <a:t>is</a:t>
            </a:r>
            <a:r>
              <a:rPr lang="fr-FR" sz="1400" b="0">
                <a:solidFill>
                  <a:schemeClr val="dk1"/>
                </a:solidFill>
                <a:latin typeface="Arial"/>
                <a:ea typeface="Arial"/>
                <a:cs typeface="Arial"/>
                <a:sym typeface="Arial"/>
              </a:rPr>
              <a:t> </a:t>
            </a:r>
            <a:r>
              <a:rPr lang="fr-FR" sz="1400" b="0" err="1">
                <a:solidFill>
                  <a:schemeClr val="dk1"/>
                </a:solidFill>
                <a:latin typeface="Arial"/>
                <a:ea typeface="Arial"/>
                <a:cs typeface="Arial"/>
                <a:sym typeface="Arial"/>
              </a:rPr>
              <a:t>well</a:t>
            </a:r>
            <a:r>
              <a:rPr lang="fr-FR" sz="1400" b="0">
                <a:solidFill>
                  <a:schemeClr val="dk1"/>
                </a:solidFill>
                <a:latin typeface="Arial"/>
                <a:ea typeface="Arial"/>
                <a:cs typeface="Arial"/>
                <a:sym typeface="Arial"/>
              </a:rPr>
              <a:t> </a:t>
            </a:r>
            <a:r>
              <a:rPr lang="fr-FR" sz="1400" b="0" err="1">
                <a:solidFill>
                  <a:schemeClr val="dk1"/>
                </a:solidFill>
                <a:latin typeface="Arial"/>
                <a:ea typeface="Arial"/>
                <a:cs typeface="Arial"/>
                <a:sym typeface="Arial"/>
              </a:rPr>
              <a:t>fiited</a:t>
            </a:r>
            <a:r>
              <a:rPr lang="fr-FR" sz="1400" b="0">
                <a:solidFill>
                  <a:schemeClr val="dk1"/>
                </a:solidFill>
                <a:latin typeface="Arial"/>
                <a:ea typeface="Arial"/>
                <a:cs typeface="Arial"/>
                <a:sym typeface="Arial"/>
              </a:rPr>
              <a:t> and </a:t>
            </a:r>
            <a:r>
              <a:rPr lang="fr-FR" sz="1400" b="0" err="1">
                <a:solidFill>
                  <a:schemeClr val="dk1"/>
                </a:solidFill>
                <a:latin typeface="Arial"/>
                <a:ea typeface="Arial"/>
                <a:cs typeface="Arial"/>
                <a:sym typeface="Arial"/>
              </a:rPr>
              <a:t>later</a:t>
            </a:r>
            <a:r>
              <a:rPr lang="fr-FR" sz="1400" b="0">
                <a:solidFill>
                  <a:schemeClr val="dk1"/>
                </a:solidFill>
                <a:latin typeface="Arial"/>
                <a:ea typeface="Arial"/>
                <a:cs typeface="Arial"/>
                <a:sym typeface="Arial"/>
              </a:rPr>
              <a:t> the size of frame  </a:t>
            </a:r>
            <a:r>
              <a:rPr lang="fr-FR" sz="1400" b="0" err="1">
                <a:solidFill>
                  <a:schemeClr val="dk1"/>
                </a:solidFill>
                <a:latin typeface="Arial"/>
                <a:ea typeface="Arial"/>
                <a:cs typeface="Arial"/>
                <a:sym typeface="Arial"/>
              </a:rPr>
              <a:t>is</a:t>
            </a:r>
            <a:r>
              <a:rPr lang="fr-FR" sz="1400" b="0">
                <a:solidFill>
                  <a:schemeClr val="dk1"/>
                </a:solidFill>
                <a:latin typeface="Arial"/>
                <a:ea typeface="Arial"/>
                <a:cs typeface="Arial"/>
                <a:sym typeface="Arial"/>
              </a:rPr>
              <a:t> </a:t>
            </a:r>
            <a:r>
              <a:rPr lang="fr-FR" sz="1400" b="0" err="1">
                <a:solidFill>
                  <a:schemeClr val="dk1"/>
                </a:solidFill>
                <a:latin typeface="Arial"/>
                <a:ea typeface="Arial"/>
                <a:cs typeface="Arial"/>
                <a:sym typeface="Arial"/>
              </a:rPr>
              <a:t>still</a:t>
            </a:r>
            <a:r>
              <a:rPr lang="fr-FR" sz="1400" b="0" i="0" u="none" strike="noStrike" cap="none">
                <a:solidFill>
                  <a:schemeClr val="dk1"/>
                </a:solidFill>
                <a:latin typeface="Arial"/>
                <a:ea typeface="Arial"/>
                <a:cs typeface="Arial"/>
                <a:sym typeface="Arial"/>
              </a:rPr>
              <a:t> </a:t>
            </a:r>
            <a:r>
              <a:rPr lang="fr-FR" sz="1400" b="0" i="0" u="none" strike="noStrike" cap="none" err="1">
                <a:solidFill>
                  <a:schemeClr val="dk1"/>
                </a:solidFill>
                <a:latin typeface="Arial"/>
                <a:ea typeface="Arial"/>
                <a:cs typeface="Arial"/>
                <a:sym typeface="Arial"/>
              </a:rPr>
              <a:t>suitable</a:t>
            </a:r>
            <a:endParaRPr lang="en-US" sz="1500" b="1" i="0" u="none" strike="noStrike" cap="none">
              <a:solidFill>
                <a:schemeClr val="dk1"/>
              </a:solidFill>
              <a:latin typeface="Arial"/>
              <a:ea typeface="Arial"/>
              <a:cs typeface="Arial"/>
              <a:sym typeface="Arial"/>
            </a:endParaRPr>
          </a:p>
        </p:txBody>
      </p:sp>
      <p:sp>
        <p:nvSpPr>
          <p:cNvPr id="1729" name="Google Shape;1729;ge418bc7c15_0_6931"/>
          <p:cNvSpPr/>
          <p:nvPr/>
        </p:nvSpPr>
        <p:spPr>
          <a:xfrm>
            <a:off x="2248617" y="4386895"/>
            <a:ext cx="7694700" cy="798300"/>
          </a:xfrm>
          <a:prstGeom prst="roundRect">
            <a:avLst>
              <a:gd name="adj" fmla="val 16667"/>
            </a:avLst>
          </a:prstGeom>
          <a:solidFill>
            <a:srgbClr val="FEFFFE"/>
          </a:solidFill>
          <a:ln w="25400" cap="flat" cmpd="sng">
            <a:solidFill>
              <a:srgbClr val="4DAFA1"/>
            </a:solidFill>
            <a:prstDash val="solid"/>
            <a:round/>
            <a:headEnd type="none" w="sm" len="sm"/>
            <a:tailEnd type="none" w="sm" len="sm"/>
          </a:ln>
        </p:spPr>
        <p:txBody>
          <a:bodyPr spcFirstLastPara="1" wrap="square" lIns="410650" tIns="53325" rIns="99550" bIns="53325" anchor="ctr" anchorCtr="0">
            <a:noAutofit/>
          </a:bodyPr>
          <a:lstStyle/>
          <a:p>
            <a:pPr marL="2074545" marR="0" lvl="0" indent="0" algn="l" rtl="0">
              <a:lnSpc>
                <a:spcPct val="90000"/>
              </a:lnSpc>
              <a:spcBef>
                <a:spcPts val="0"/>
              </a:spcBef>
              <a:spcAft>
                <a:spcPts val="0"/>
              </a:spcAft>
              <a:buClr>
                <a:schemeClr val="dk1"/>
              </a:buClr>
              <a:buSzPts val="1100"/>
              <a:buFont typeface="Arial"/>
              <a:buNone/>
            </a:pPr>
            <a:endParaRPr lang="fr-FR" sz="1400" b="1" i="0" u="none" strike="noStrike" cap="none">
              <a:solidFill>
                <a:schemeClr val="dk1"/>
              </a:solidFill>
              <a:latin typeface="Arial"/>
              <a:ea typeface="Arial"/>
              <a:cs typeface="Arial"/>
            </a:endParaRPr>
          </a:p>
          <a:p>
            <a:pPr marL="1160145">
              <a:lnSpc>
                <a:spcPct val="90000"/>
              </a:lnSpc>
              <a:buClr>
                <a:srgbClr val="000000"/>
              </a:buClr>
              <a:buSzPts val="1400"/>
            </a:pPr>
            <a:r>
              <a:rPr lang="fr-FR" sz="1400" b="1" i="0" u="none" strike="noStrike" cap="none">
                <a:solidFill>
                  <a:schemeClr val="dk1"/>
                </a:solidFill>
                <a:latin typeface="Arial"/>
                <a:ea typeface="Arial"/>
                <a:cs typeface="Arial"/>
                <a:sym typeface="Arial"/>
              </a:rPr>
              <a:t>The</a:t>
            </a:r>
            <a:r>
              <a:rPr lang="fr-FR" sz="1400">
                <a:solidFill>
                  <a:schemeClr val="dk1"/>
                </a:solidFill>
                <a:latin typeface="Arial"/>
                <a:ea typeface="Arial"/>
                <a:cs typeface="Arial"/>
                <a:sym typeface="Arial"/>
              </a:rPr>
              <a:t> </a:t>
            </a:r>
            <a:r>
              <a:rPr lang="fr-FR" sz="1400" b="1" i="0" u="none" strike="noStrike" cap="none">
                <a:solidFill>
                  <a:schemeClr val="dk1"/>
                </a:solidFill>
                <a:latin typeface="Arial"/>
                <a:ea typeface="Arial"/>
                <a:cs typeface="Arial"/>
                <a:sym typeface="Arial"/>
              </a:rPr>
              <a:t> 20/20</a:t>
            </a:r>
            <a:r>
              <a:rPr lang="fr-FR" sz="1400">
                <a:solidFill>
                  <a:schemeClr val="dk1"/>
                </a:solidFill>
                <a:latin typeface="Arial"/>
                <a:ea typeface="Arial"/>
                <a:cs typeface="Arial"/>
                <a:sym typeface="Arial"/>
              </a:rPr>
              <a:t> </a:t>
            </a:r>
            <a:r>
              <a:rPr lang="fr-FR" sz="1400" err="1">
                <a:solidFill>
                  <a:schemeClr val="dk1"/>
                </a:solidFill>
                <a:latin typeface="Arial"/>
                <a:ea typeface="Arial"/>
                <a:cs typeface="Arial"/>
                <a:sym typeface="Arial"/>
              </a:rPr>
              <a:t>rule</a:t>
            </a:r>
            <a:r>
              <a:rPr lang="fr-FR" sz="1400" b="0" i="0" u="none" strike="noStrike" cap="none">
                <a:solidFill>
                  <a:schemeClr val="dk1"/>
                </a:solidFill>
                <a:latin typeface="Arial"/>
                <a:ea typeface="Arial"/>
                <a:cs typeface="Arial"/>
                <a:sym typeface="Arial"/>
              </a:rPr>
              <a:t>: </a:t>
            </a:r>
            <a:r>
              <a:rPr lang="fr-FR" sz="1400" b="0" i="0" u="none" strike="noStrike" cap="none" err="1">
                <a:solidFill>
                  <a:schemeClr val="dk1"/>
                </a:solidFill>
                <a:latin typeface="Arial"/>
                <a:ea typeface="Arial"/>
                <a:cs typeface="Arial"/>
                <a:sym typeface="Arial"/>
              </a:rPr>
              <a:t>every</a:t>
            </a:r>
            <a:r>
              <a:rPr lang="fr-FR" sz="1400" b="0" i="0" u="none" strike="noStrike" cap="none">
                <a:solidFill>
                  <a:schemeClr val="dk1"/>
                </a:solidFill>
                <a:latin typeface="Arial"/>
                <a:ea typeface="Arial"/>
                <a:cs typeface="Arial"/>
                <a:sym typeface="Arial"/>
              </a:rPr>
              <a:t> 20 min, </a:t>
            </a:r>
            <a:r>
              <a:rPr lang="fr-FR" sz="1400" b="0" err="1">
                <a:solidFill>
                  <a:schemeClr val="dk1"/>
                </a:solidFill>
                <a:latin typeface="Arial"/>
                <a:ea typeface="Arial"/>
                <a:cs typeface="Arial"/>
                <a:sym typeface="Arial"/>
              </a:rPr>
              <a:t>advise</a:t>
            </a:r>
            <a:r>
              <a:rPr lang="fr-FR" sz="1400" b="0">
                <a:solidFill>
                  <a:schemeClr val="dk1"/>
                </a:solidFill>
                <a:latin typeface="Arial"/>
                <a:ea typeface="Arial"/>
                <a:cs typeface="Arial"/>
                <a:sym typeface="Arial"/>
              </a:rPr>
              <a:t> to </a:t>
            </a:r>
            <a:r>
              <a:rPr lang="fr-FR">
                <a:solidFill>
                  <a:schemeClr val="accent2"/>
                </a:solidFill>
                <a:latin typeface="Arial"/>
                <a:ea typeface="Arial"/>
                <a:cs typeface="Arial"/>
                <a:sym typeface="Arial"/>
              </a:rPr>
              <a:t>look</a:t>
            </a:r>
            <a:r>
              <a:rPr lang="fr-FR" sz="1500" b="1" i="0" u="none" strike="noStrike" cap="none">
                <a:solidFill>
                  <a:schemeClr val="accent2"/>
                </a:solidFill>
                <a:latin typeface="Arial"/>
                <a:ea typeface="Arial"/>
                <a:cs typeface="Arial"/>
                <a:sym typeface="Arial"/>
              </a:rPr>
              <a:t> </a:t>
            </a:r>
            <a:r>
              <a:rPr lang="fr-FR" sz="1500" b="1" i="0" u="none" strike="noStrike" cap="none" err="1">
                <a:solidFill>
                  <a:schemeClr val="accent2"/>
                </a:solidFill>
                <a:latin typeface="Arial"/>
                <a:ea typeface="Arial"/>
                <a:cs typeface="Arial"/>
                <a:sym typeface="Arial"/>
              </a:rPr>
              <a:t>away</a:t>
            </a:r>
            <a:r>
              <a:rPr lang="fr-FR" sz="1500" b="1" i="0" u="none" strike="noStrike" cap="none">
                <a:solidFill>
                  <a:schemeClr val="accent2"/>
                </a:solidFill>
                <a:latin typeface="Arial"/>
                <a:ea typeface="Arial"/>
                <a:cs typeface="Arial"/>
                <a:sym typeface="Arial"/>
              </a:rPr>
              <a:t> at least 20 seconds </a:t>
            </a:r>
            <a:r>
              <a:rPr lang="fr-FR" err="1">
                <a:solidFill>
                  <a:schemeClr val="accent2"/>
                </a:solidFill>
                <a:latin typeface="Arial"/>
                <a:ea typeface="Arial"/>
                <a:cs typeface="Arial"/>
                <a:sym typeface="Arial"/>
              </a:rPr>
              <a:t>during</a:t>
            </a:r>
            <a:r>
              <a:rPr lang="fr-FR" sz="1400" b="0">
                <a:solidFill>
                  <a:schemeClr val="dk1"/>
                </a:solidFill>
                <a:latin typeface="Arial"/>
                <a:ea typeface="Arial"/>
                <a:cs typeface="Arial"/>
                <a:sym typeface="Arial"/>
              </a:rPr>
              <a:t> </a:t>
            </a:r>
            <a:r>
              <a:rPr lang="fr-FR" sz="1400" b="0" i="0" u="none" strike="noStrike" cap="none" err="1">
                <a:solidFill>
                  <a:schemeClr val="dk1"/>
                </a:solidFill>
                <a:latin typeface="Arial"/>
                <a:ea typeface="Arial"/>
                <a:cs typeface="Arial"/>
                <a:sym typeface="Arial"/>
              </a:rPr>
              <a:t>near</a:t>
            </a:r>
            <a:r>
              <a:rPr lang="fr-FR" sz="1400" b="0" i="0" u="none" strike="noStrike" cap="none">
                <a:solidFill>
                  <a:schemeClr val="dk1"/>
                </a:solidFill>
                <a:latin typeface="Arial"/>
                <a:ea typeface="Arial"/>
                <a:cs typeface="Arial"/>
                <a:sym typeface="Arial"/>
              </a:rPr>
              <a:t> </a:t>
            </a:r>
            <a:r>
              <a:rPr lang="fr-FR" sz="1400" b="0" i="0" u="none" strike="noStrike" cap="none" err="1">
                <a:solidFill>
                  <a:schemeClr val="dk1"/>
                </a:solidFill>
                <a:latin typeface="Arial"/>
                <a:ea typeface="Arial"/>
                <a:cs typeface="Arial"/>
                <a:sym typeface="Arial"/>
              </a:rPr>
              <a:t>work</a:t>
            </a:r>
            <a:r>
              <a:rPr lang="fr-FR" sz="1400" b="0" i="0" u="none" strike="noStrike" cap="none">
                <a:solidFill>
                  <a:schemeClr val="dk1"/>
                </a:solidFill>
                <a:latin typeface="Arial"/>
                <a:ea typeface="Arial"/>
                <a:cs typeface="Arial"/>
                <a:sym typeface="Arial"/>
              </a:rPr>
              <a:t> </a:t>
            </a:r>
            <a:r>
              <a:rPr lang="fr-FR" sz="1400" b="0" i="0" u="none" strike="noStrike" cap="none" err="1">
                <a:solidFill>
                  <a:schemeClr val="dk1"/>
                </a:solidFill>
                <a:latin typeface="Arial"/>
                <a:ea typeface="Arial"/>
                <a:cs typeface="Arial"/>
                <a:sym typeface="Arial"/>
              </a:rPr>
              <a:t>activities</a:t>
            </a:r>
            <a:endParaRPr lang="en-US" sz="1400" b="0" i="0" u="none" strike="noStrike" cap="none">
              <a:solidFill>
                <a:schemeClr val="dk1"/>
              </a:solidFill>
              <a:latin typeface="Arial"/>
              <a:ea typeface="Arial"/>
              <a:cs typeface="Arial"/>
            </a:endParaRPr>
          </a:p>
        </p:txBody>
      </p:sp>
      <p:pic>
        <p:nvPicPr>
          <p:cNvPr id="1730" name="Google Shape;1730;ge418bc7c15_0_6931" descr="Illustration De Vecteur Plat Icône 24h En Gris Sur Bleu, Ouvert, Le Temps,  Service PNG et vecteur pour téléchargement gratuit"/>
          <p:cNvPicPr preferRelativeResize="0"/>
          <p:nvPr/>
        </p:nvPicPr>
        <p:blipFill rotWithShape="1">
          <a:blip r:embed="rId3">
            <a:alphaModFix/>
          </a:blip>
          <a:srcRect/>
          <a:stretch/>
        </p:blipFill>
        <p:spPr>
          <a:xfrm>
            <a:off x="2660012" y="1182148"/>
            <a:ext cx="1101002" cy="1101002"/>
          </a:xfrm>
          <a:prstGeom prst="rect">
            <a:avLst/>
          </a:prstGeom>
          <a:noFill/>
          <a:ln>
            <a:noFill/>
          </a:ln>
        </p:spPr>
      </p:pic>
      <p:pic>
        <p:nvPicPr>
          <p:cNvPr id="1731" name="Google Shape;1731;ge418bc7c15_0_6931"/>
          <p:cNvPicPr preferRelativeResize="0"/>
          <p:nvPr/>
        </p:nvPicPr>
        <p:blipFill rotWithShape="1">
          <a:blip r:embed="rId4">
            <a:alphaModFix/>
          </a:blip>
          <a:srcRect/>
          <a:stretch/>
        </p:blipFill>
        <p:spPr>
          <a:xfrm>
            <a:off x="2613561" y="3522714"/>
            <a:ext cx="1193905" cy="542965"/>
          </a:xfrm>
          <a:prstGeom prst="rect">
            <a:avLst/>
          </a:prstGeom>
          <a:noFill/>
          <a:ln>
            <a:noFill/>
          </a:ln>
        </p:spPr>
      </p:pic>
      <p:pic>
        <p:nvPicPr>
          <p:cNvPr id="1732" name="Google Shape;1732;ge418bc7c15_0_6931" descr="icon-voir-plus-loin - Sud Audit Conseil"/>
          <p:cNvPicPr preferRelativeResize="0"/>
          <p:nvPr/>
        </p:nvPicPr>
        <p:blipFill rotWithShape="1">
          <a:blip r:embed="rId5">
            <a:alphaModFix/>
          </a:blip>
          <a:srcRect/>
          <a:stretch/>
        </p:blipFill>
        <p:spPr>
          <a:xfrm>
            <a:off x="2877956" y="4430437"/>
            <a:ext cx="665114" cy="665114"/>
          </a:xfrm>
          <a:prstGeom prst="rect">
            <a:avLst/>
          </a:prstGeom>
          <a:noFill/>
          <a:ln>
            <a:noFill/>
          </a:ln>
        </p:spPr>
      </p:pic>
      <p:pic>
        <p:nvPicPr>
          <p:cNvPr id="1733" name="Google Shape;1733;ge418bc7c15_0_6931"/>
          <p:cNvPicPr preferRelativeResize="0"/>
          <p:nvPr/>
        </p:nvPicPr>
        <p:blipFill rotWithShape="1">
          <a:blip r:embed="rId6">
            <a:alphaModFix/>
          </a:blip>
          <a:srcRect/>
          <a:stretch/>
        </p:blipFill>
        <p:spPr>
          <a:xfrm>
            <a:off x="2833464" y="2606676"/>
            <a:ext cx="754099" cy="607468"/>
          </a:xfrm>
          <a:prstGeom prst="rect">
            <a:avLst/>
          </a:prstGeom>
          <a:noFill/>
          <a:ln>
            <a:noFill/>
          </a:ln>
        </p:spPr>
      </p:pic>
      <p:sp>
        <p:nvSpPr>
          <p:cNvPr id="3" name="Right Brace 2">
            <a:extLst>
              <a:ext uri="{FF2B5EF4-FFF2-40B4-BE49-F238E27FC236}">
                <a16:creationId xmlns:a16="http://schemas.microsoft.com/office/drawing/2014/main" id="{3A8D2BA2-FEF9-7BEB-DD25-BA81E86DEF5C}"/>
              </a:ext>
            </a:extLst>
          </p:cNvPr>
          <p:cNvSpPr/>
          <p:nvPr/>
        </p:nvSpPr>
        <p:spPr>
          <a:xfrm>
            <a:off x="10156017" y="2586702"/>
            <a:ext cx="229189" cy="2594077"/>
          </a:xfrm>
          <a:prstGeom prst="rightBrac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 name="TextBox 3">
            <a:extLst>
              <a:ext uri="{FF2B5EF4-FFF2-40B4-BE49-F238E27FC236}">
                <a16:creationId xmlns:a16="http://schemas.microsoft.com/office/drawing/2014/main" id="{2F0596F0-2318-F77F-66EA-AA8CEB31B8A2}"/>
              </a:ext>
            </a:extLst>
          </p:cNvPr>
          <p:cNvSpPr txBox="1"/>
          <p:nvPr/>
        </p:nvSpPr>
        <p:spPr>
          <a:xfrm>
            <a:off x="10381226" y="3379599"/>
            <a:ext cx="167803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500"/>
            <a:r>
              <a:rPr lang="en-US" sz="2800" dirty="0"/>
              <a:t>Lifestyle advice</a:t>
            </a:r>
            <a:endParaRPr lang="en-US" sz="2800" b="1" i="0" u="none" strike="noStrike" cap="none" spc="0" normalizeH="0" baseline="0" dirty="0">
              <a:ln>
                <a:noFill/>
              </a:ln>
              <a:solidFill>
                <a:srgbClr val="000000"/>
              </a:solidFill>
              <a:effectLst/>
              <a:uFillTx/>
              <a:latin typeface="Helvetica Neue"/>
              <a:ea typeface="Helvetica Neue"/>
              <a:cs typeface="Helvetica Neue"/>
            </a:endParaRPr>
          </a:p>
        </p:txBody>
      </p:sp>
    </p:spTree>
    <p:extLst>
      <p:ext uri="{BB962C8B-B14F-4D97-AF65-F5344CB8AC3E}">
        <p14:creationId xmlns:p14="http://schemas.microsoft.com/office/powerpoint/2010/main" val="328912920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F75E04-63E9-2BFA-DB75-A90C95A55C95}"/>
              </a:ext>
            </a:extLst>
          </p:cNvPr>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22</a:t>
            </a:fld>
            <a:r>
              <a:rPr lang="fr-FR">
                <a:latin typeface="Hurme Geometric Sans 1" panose="020B0500020000000000" pitchFamily="34" charset="77"/>
              </a:rPr>
              <a:t> |</a:t>
            </a:r>
          </a:p>
        </p:txBody>
      </p:sp>
      <p:sp>
        <p:nvSpPr>
          <p:cNvPr id="5" name="Espace réservé du texte 5">
            <a:extLst>
              <a:ext uri="{FF2B5EF4-FFF2-40B4-BE49-F238E27FC236}">
                <a16:creationId xmlns:a16="http://schemas.microsoft.com/office/drawing/2014/main" id="{8CBCB980-4C9D-BB60-2439-C0FB2A08CEA7}"/>
              </a:ext>
            </a:extLst>
          </p:cNvPr>
          <p:cNvSpPr txBox="1">
            <a:spLocks/>
          </p:cNvSpPr>
          <p:nvPr/>
        </p:nvSpPr>
        <p:spPr>
          <a:xfrm>
            <a:off x="465638" y="1442068"/>
            <a:ext cx="5199665" cy="4535399"/>
          </a:xfrm>
          <a:prstGeom prst="rect">
            <a:avLst/>
          </a:prstGeom>
        </p:spPr>
        <p:txBody>
          <a:bodyPr lIns="0" tIns="0" rIns="0" bIns="0" anchor="t">
            <a:normAutofit fontScale="92500" lnSpcReduction="10000"/>
          </a:bodyPr>
          <a:lstStyle>
            <a:defPPr>
              <a:defRPr lang="it-IT"/>
            </a:defPPr>
            <a:lvl1pPr marL="0" marR="0" indent="-177800" algn="l" defTabSz="554492" rtl="0" eaLnBrk="1" latinLnBrk="0" hangingPunct="1">
              <a:lnSpc>
                <a:spcPct val="180000"/>
              </a:lnSpc>
              <a:spcBef>
                <a:spcPts val="0"/>
              </a:spcBef>
              <a:spcAft>
                <a:spcPts val="0"/>
              </a:spcAft>
              <a:buClrTx/>
              <a:buSzTx/>
              <a:buFont typeface="Wingdings" pitchFamily="2" charset="2"/>
              <a:buChar char="§"/>
              <a:tabLst/>
              <a:defRPr sz="1092" b="0" i="0" u="none" strike="noStrike" kern="1200" cap="none" spc="0" baseline="0">
                <a:solidFill>
                  <a:schemeClr val="tx1"/>
                </a:solidFill>
                <a:uFillTx/>
                <a:latin typeface="+mn-lt"/>
                <a:ea typeface="+mn-ea"/>
                <a:cs typeface="+mn-cs"/>
                <a:sym typeface="Arial"/>
              </a:defRPr>
            </a:lvl1pPr>
            <a:lvl2pPr marL="277246" marR="0" indent="-176213" algn="l" defTabSz="554492" rtl="0" eaLnBrk="1" latinLnBrk="0" hangingPunct="1">
              <a:lnSpc>
                <a:spcPct val="180000"/>
              </a:lnSpc>
              <a:spcBef>
                <a:spcPts val="0"/>
              </a:spcBef>
              <a:spcAft>
                <a:spcPts val="0"/>
              </a:spcAft>
              <a:buClrTx/>
              <a:buSzTx/>
              <a:buFont typeface="Wingdings" pitchFamily="2" charset="2"/>
              <a:buChar char="§"/>
              <a:tabLst/>
              <a:defRPr sz="1092" b="0" i="0" u="none" strike="noStrike" kern="1200" cap="none" spc="0" baseline="0">
                <a:solidFill>
                  <a:schemeClr val="tx1"/>
                </a:solidFill>
                <a:uFillTx/>
                <a:latin typeface="+mn-lt"/>
                <a:ea typeface="+mn-ea"/>
                <a:cs typeface="+mn-cs"/>
                <a:sym typeface="Arial"/>
              </a:defRPr>
            </a:lvl2pPr>
            <a:lvl3pPr marL="554492" marR="0" indent="-177800" algn="l" defTabSz="554492" rtl="0" eaLnBrk="1" latinLnBrk="0" hangingPunct="1">
              <a:lnSpc>
                <a:spcPct val="180000"/>
              </a:lnSpc>
              <a:spcBef>
                <a:spcPts val="0"/>
              </a:spcBef>
              <a:spcAft>
                <a:spcPts val="0"/>
              </a:spcAft>
              <a:buClrTx/>
              <a:buSzTx/>
              <a:buFont typeface="Wingdings" pitchFamily="2" charset="2"/>
              <a:buChar char="§"/>
              <a:tabLst/>
              <a:defRPr sz="1092" b="0" i="0" u="none" strike="noStrike" kern="1200" cap="none" spc="0" baseline="0">
                <a:solidFill>
                  <a:schemeClr val="tx1"/>
                </a:solidFill>
                <a:uFillTx/>
                <a:latin typeface="+mn-lt"/>
                <a:ea typeface="+mn-ea"/>
                <a:cs typeface="+mn-cs"/>
                <a:sym typeface="Arial"/>
              </a:defRPr>
            </a:lvl3pPr>
            <a:lvl4pPr marL="831738" marR="0" indent="-177800" algn="l" defTabSz="554492" rtl="0" eaLnBrk="1" latinLnBrk="0" hangingPunct="1">
              <a:lnSpc>
                <a:spcPct val="180000"/>
              </a:lnSpc>
              <a:spcBef>
                <a:spcPts val="0"/>
              </a:spcBef>
              <a:spcAft>
                <a:spcPts val="0"/>
              </a:spcAft>
              <a:buClrTx/>
              <a:buSzTx/>
              <a:buFont typeface="Wingdings" pitchFamily="2" charset="2"/>
              <a:buChar char="§"/>
              <a:tabLst/>
              <a:defRPr sz="1092" b="0" i="0" u="none" strike="noStrike" kern="1200" cap="none" spc="0" baseline="0">
                <a:solidFill>
                  <a:schemeClr val="tx1"/>
                </a:solidFill>
                <a:uFillTx/>
                <a:latin typeface="+mn-lt"/>
                <a:ea typeface="+mn-ea"/>
                <a:cs typeface="+mn-cs"/>
                <a:sym typeface="Arial"/>
              </a:defRPr>
            </a:lvl4pPr>
            <a:lvl5pPr marL="1108984" marR="0" indent="-176213" algn="l" defTabSz="554492" rtl="0" eaLnBrk="1" latinLnBrk="0" hangingPunct="1">
              <a:lnSpc>
                <a:spcPct val="180000"/>
              </a:lnSpc>
              <a:spcBef>
                <a:spcPts val="0"/>
              </a:spcBef>
              <a:spcAft>
                <a:spcPts val="0"/>
              </a:spcAft>
              <a:buClrTx/>
              <a:buSzTx/>
              <a:buFont typeface="Wingdings" pitchFamily="2" charset="2"/>
              <a:buChar char="§"/>
              <a:tabLst/>
              <a:defRPr sz="1092" b="0" i="0" u="none" strike="noStrike" kern="1200" cap="none" spc="0" baseline="0">
                <a:solidFill>
                  <a:schemeClr val="tx1"/>
                </a:solidFill>
                <a:uFillTx/>
                <a:latin typeface="+mn-lt"/>
                <a:ea typeface="+mn-ea"/>
                <a:cs typeface="+mn-cs"/>
                <a:sym typeface="Arial"/>
              </a:defRPr>
            </a:lvl5pPr>
            <a:lvl6pPr marL="1386230" marR="0" indent="177800" algn="l" defTabSz="554492" rtl="0" eaLnBrk="1" latinLnBrk="0" hangingPunct="1">
              <a:lnSpc>
                <a:spcPct val="180000"/>
              </a:lnSpc>
              <a:spcBef>
                <a:spcPts val="0"/>
              </a:spcBef>
              <a:spcAft>
                <a:spcPts val="0"/>
              </a:spcAft>
              <a:buClrTx/>
              <a:buSzTx/>
              <a:buFontTx/>
              <a:buNone/>
              <a:tabLst/>
              <a:defRPr sz="1092" b="0" i="0" u="none" strike="noStrike" kern="1200" cap="none" spc="0" baseline="0">
                <a:solidFill>
                  <a:schemeClr val="tx1"/>
                </a:solidFill>
                <a:uFillTx/>
                <a:latin typeface="+mn-lt"/>
                <a:ea typeface="+mn-ea"/>
                <a:cs typeface="+mn-cs"/>
                <a:sym typeface="Arial"/>
              </a:defRPr>
            </a:lvl6pPr>
            <a:lvl7pPr marL="1663476" marR="0" indent="355600" algn="l" defTabSz="554492" rtl="0" eaLnBrk="1" latinLnBrk="0" hangingPunct="1">
              <a:lnSpc>
                <a:spcPct val="180000"/>
              </a:lnSpc>
              <a:spcBef>
                <a:spcPts val="0"/>
              </a:spcBef>
              <a:spcAft>
                <a:spcPts val="0"/>
              </a:spcAft>
              <a:buClrTx/>
              <a:buSzTx/>
              <a:buFontTx/>
              <a:buNone/>
              <a:tabLst/>
              <a:defRPr sz="1092" b="0" i="0" u="none" strike="noStrike" kern="1200" cap="none" spc="0" baseline="0">
                <a:solidFill>
                  <a:schemeClr val="tx1"/>
                </a:solidFill>
                <a:uFillTx/>
                <a:latin typeface="+mn-lt"/>
                <a:ea typeface="+mn-ea"/>
                <a:cs typeface="+mn-cs"/>
                <a:sym typeface="Arial"/>
              </a:defRPr>
            </a:lvl7pPr>
            <a:lvl8pPr marL="1940723" marR="0" indent="533400" algn="l" defTabSz="554492" rtl="0" eaLnBrk="1" latinLnBrk="0" hangingPunct="1">
              <a:lnSpc>
                <a:spcPct val="180000"/>
              </a:lnSpc>
              <a:spcBef>
                <a:spcPts val="0"/>
              </a:spcBef>
              <a:spcAft>
                <a:spcPts val="0"/>
              </a:spcAft>
              <a:buClrTx/>
              <a:buSzTx/>
              <a:buFontTx/>
              <a:buNone/>
              <a:tabLst/>
              <a:defRPr sz="1092" b="0" i="0" u="none" strike="noStrike" kern="1200" cap="none" spc="0" baseline="0">
                <a:solidFill>
                  <a:schemeClr val="tx1"/>
                </a:solidFill>
                <a:uFillTx/>
                <a:latin typeface="+mn-lt"/>
                <a:ea typeface="+mn-ea"/>
                <a:cs typeface="+mn-cs"/>
                <a:sym typeface="Arial"/>
              </a:defRPr>
            </a:lvl8pPr>
            <a:lvl9pPr marL="2217969" marR="0" indent="711200" algn="l" defTabSz="554492" rtl="0" eaLnBrk="1" latinLnBrk="0" hangingPunct="1">
              <a:lnSpc>
                <a:spcPct val="180000"/>
              </a:lnSpc>
              <a:spcBef>
                <a:spcPts val="0"/>
              </a:spcBef>
              <a:spcAft>
                <a:spcPts val="0"/>
              </a:spcAft>
              <a:buClrTx/>
              <a:buSzTx/>
              <a:buFontTx/>
              <a:buNone/>
              <a:tabLst/>
              <a:defRPr sz="1092" b="0" i="0" u="none" strike="noStrike" kern="1200" cap="none" spc="0" baseline="0">
                <a:solidFill>
                  <a:schemeClr val="tx1"/>
                </a:solidFill>
                <a:uFillTx/>
                <a:latin typeface="+mn-lt"/>
                <a:ea typeface="+mn-ea"/>
                <a:cs typeface="+mn-cs"/>
                <a:sym typeface="Arial"/>
              </a:defRPr>
            </a:lvl9pPr>
          </a:lstStyle>
          <a:p>
            <a:pPr indent="0">
              <a:lnSpc>
                <a:spcPct val="110000"/>
              </a:lnSpc>
              <a:buNone/>
            </a:pPr>
            <a:r>
              <a:rPr lang="fr-FR" sz="1700" b="1" err="1">
                <a:cs typeface="Arial"/>
              </a:rPr>
              <a:t>What</a:t>
            </a:r>
            <a:r>
              <a:rPr lang="fr-FR" sz="1700" b="1">
                <a:cs typeface="Arial"/>
              </a:rPr>
              <a:t> to check </a:t>
            </a:r>
            <a:r>
              <a:rPr lang="fr-FR" sz="1700" b="1" err="1">
                <a:cs typeface="Arial"/>
              </a:rPr>
              <a:t>when</a:t>
            </a:r>
            <a:r>
              <a:rPr lang="fr-FR" sz="1700" b="1">
                <a:cs typeface="Arial"/>
              </a:rPr>
              <a:t> the patient </a:t>
            </a:r>
            <a:r>
              <a:rPr lang="fr-FR" sz="1700" b="1" err="1">
                <a:cs typeface="Arial"/>
              </a:rPr>
              <a:t>is</a:t>
            </a:r>
            <a:r>
              <a:rPr lang="fr-FR" sz="1700" b="1">
                <a:cs typeface="Arial"/>
              </a:rPr>
              <a:t> </a:t>
            </a:r>
            <a:r>
              <a:rPr lang="fr-FR" sz="1700" b="1" err="1">
                <a:cs typeface="Arial"/>
              </a:rPr>
              <a:t>here</a:t>
            </a:r>
            <a:r>
              <a:rPr lang="fr-FR" sz="1700" b="1">
                <a:cs typeface="Arial"/>
              </a:rPr>
              <a:t> to </a:t>
            </a:r>
            <a:r>
              <a:rPr lang="fr-FR" sz="1700" b="1" err="1">
                <a:cs typeface="Arial"/>
              </a:rPr>
              <a:t>collect</a:t>
            </a:r>
            <a:r>
              <a:rPr lang="fr-FR" sz="1700" b="1">
                <a:cs typeface="Arial"/>
              </a:rPr>
              <a:t> </a:t>
            </a:r>
            <a:r>
              <a:rPr lang="fr-FR" sz="1700" b="1" err="1">
                <a:cs typeface="Arial"/>
              </a:rPr>
              <a:t>their</a:t>
            </a:r>
            <a:r>
              <a:rPr lang="fr-FR" sz="1700" b="1">
                <a:cs typeface="Arial"/>
              </a:rPr>
              <a:t> glasses </a:t>
            </a:r>
            <a:r>
              <a:rPr lang="fr-FR" sz="1700" b="1" err="1">
                <a:cs typeface="Arial"/>
              </a:rPr>
              <a:t>with</a:t>
            </a:r>
            <a:r>
              <a:rPr lang="fr-FR" sz="1700" b="1">
                <a:cs typeface="Arial"/>
              </a:rPr>
              <a:t> Essilor</a:t>
            </a:r>
            <a:r>
              <a:rPr lang="fr-FR" sz="1700" b="1" baseline="30000">
                <a:cs typeface="Arial"/>
              </a:rPr>
              <a:t>®</a:t>
            </a:r>
            <a:r>
              <a:rPr lang="fr-FR" sz="1700" b="1">
                <a:cs typeface="Arial"/>
              </a:rPr>
              <a:t> </a:t>
            </a:r>
            <a:r>
              <a:rPr lang="fr-FR" sz="1700" b="1" err="1">
                <a:cs typeface="Arial"/>
              </a:rPr>
              <a:t>Stellest</a:t>
            </a:r>
            <a:r>
              <a:rPr lang="fr-FR" sz="1700" b="1" baseline="30000">
                <a:cs typeface="Arial"/>
              </a:rPr>
              <a:t>®</a:t>
            </a:r>
            <a:r>
              <a:rPr lang="fr-FR" sz="1700" b="1">
                <a:cs typeface="Arial"/>
              </a:rPr>
              <a:t> </a:t>
            </a:r>
            <a:r>
              <a:rPr lang="fr-FR" sz="1700" b="1" err="1">
                <a:cs typeface="Arial"/>
              </a:rPr>
              <a:t>lenses</a:t>
            </a:r>
            <a:r>
              <a:rPr lang="fr-FR" sz="1700" b="1">
                <a:cs typeface="Arial"/>
              </a:rPr>
              <a:t>: </a:t>
            </a:r>
            <a:endParaRPr lang="fr-FR" sz="1700" b="1"/>
          </a:p>
          <a:p>
            <a:endParaRPr lang="fr-FR" sz="1940"/>
          </a:p>
          <a:p>
            <a:pPr marL="276860" indent="-276860">
              <a:lnSpc>
                <a:spcPct val="120000"/>
              </a:lnSpc>
              <a:spcAft>
                <a:spcPts val="400"/>
              </a:spcAft>
              <a:buFont typeface="Arial"/>
              <a:buChar char="•"/>
            </a:pPr>
            <a:r>
              <a:rPr lang="fr-FR" sz="1700" err="1">
                <a:cs typeface="Arial"/>
              </a:rPr>
              <a:t>Verify</a:t>
            </a:r>
            <a:r>
              <a:rPr lang="fr-FR" sz="1700">
                <a:cs typeface="Arial"/>
              </a:rPr>
              <a:t> frame fit and </a:t>
            </a:r>
            <a:r>
              <a:rPr lang="fr-FR" sz="1700" err="1">
                <a:cs typeface="Arial"/>
              </a:rPr>
              <a:t>adjust</a:t>
            </a:r>
            <a:r>
              <a:rPr lang="fr-FR" sz="1700">
                <a:cs typeface="Arial"/>
              </a:rPr>
              <a:t> if </a:t>
            </a:r>
            <a:r>
              <a:rPr lang="fr-FR" sz="1700" err="1">
                <a:cs typeface="Arial"/>
              </a:rPr>
              <a:t>necessary</a:t>
            </a:r>
            <a:endParaRPr lang="fr-FR" sz="1700">
              <a:cs typeface="Arial"/>
            </a:endParaRPr>
          </a:p>
          <a:p>
            <a:pPr marL="276860" indent="-276860">
              <a:lnSpc>
                <a:spcPct val="120000"/>
              </a:lnSpc>
              <a:spcAft>
                <a:spcPts val="400"/>
              </a:spcAft>
              <a:buFont typeface="Arial"/>
              <a:buChar char="•"/>
            </a:pPr>
            <a:r>
              <a:rPr lang="en-GB" sz="1700">
                <a:cs typeface="Arial"/>
              </a:rPr>
              <a:t>15-minute spectacle trial (e.g., reading, walking), to ensure vision feels clear</a:t>
            </a:r>
          </a:p>
          <a:p>
            <a:pPr marL="276860" indent="-276860">
              <a:lnSpc>
                <a:spcPct val="120000"/>
              </a:lnSpc>
              <a:spcAft>
                <a:spcPts val="400"/>
              </a:spcAft>
              <a:buFont typeface="Arial"/>
              <a:buChar char="•"/>
            </a:pPr>
            <a:r>
              <a:rPr lang="en-GB" sz="1700">
                <a:cs typeface="Arial"/>
              </a:rPr>
              <a:t>Recommended that the patient wears Essilor</a:t>
            </a:r>
            <a:r>
              <a:rPr lang="en-GB" sz="1700" baseline="30000">
                <a:cs typeface="Arial"/>
              </a:rPr>
              <a:t>®</a:t>
            </a:r>
            <a:r>
              <a:rPr lang="en-GB" sz="1700">
                <a:cs typeface="Arial"/>
              </a:rPr>
              <a:t> </a:t>
            </a:r>
            <a:r>
              <a:rPr lang="en-GB" sz="1700" err="1">
                <a:cs typeface="Arial"/>
              </a:rPr>
              <a:t>Stellest</a:t>
            </a:r>
            <a:r>
              <a:rPr lang="en-GB" sz="1700" baseline="30000">
                <a:cs typeface="Arial"/>
              </a:rPr>
              <a:t>®</a:t>
            </a:r>
            <a:r>
              <a:rPr lang="en-GB" sz="1700">
                <a:cs typeface="Arial"/>
              </a:rPr>
              <a:t> spectacle lenses as much as possible</a:t>
            </a:r>
          </a:p>
          <a:p>
            <a:pPr marL="276860" indent="-276860">
              <a:lnSpc>
                <a:spcPct val="120000"/>
              </a:lnSpc>
              <a:spcAft>
                <a:spcPts val="400"/>
              </a:spcAft>
              <a:buFont typeface="Arial"/>
              <a:buChar char="•"/>
            </a:pPr>
            <a:r>
              <a:rPr lang="en-GB" sz="1700">
                <a:cs typeface="Arial"/>
              </a:rPr>
              <a:t>Advise there may be an adaptation period of up to 1 week</a:t>
            </a:r>
          </a:p>
          <a:p>
            <a:pPr marL="276860" indent="-276860">
              <a:lnSpc>
                <a:spcPct val="120000"/>
              </a:lnSpc>
              <a:spcAft>
                <a:spcPts val="400"/>
              </a:spcAft>
              <a:buFont typeface="Arial"/>
              <a:buChar char="•"/>
            </a:pPr>
            <a:r>
              <a:rPr lang="en-GB" sz="1700">
                <a:cs typeface="Arial"/>
              </a:rPr>
              <a:t>If there is any discomfort or their vision does not feel right, advise to please return to their eye care professional</a:t>
            </a:r>
          </a:p>
          <a:p>
            <a:pPr marL="276860" indent="-276860">
              <a:lnSpc>
                <a:spcPct val="120000"/>
              </a:lnSpc>
              <a:spcAft>
                <a:spcPts val="400"/>
              </a:spcAft>
              <a:buFont typeface="Arial"/>
              <a:buChar char="•"/>
            </a:pPr>
            <a:r>
              <a:rPr lang="en-GB" sz="1700">
                <a:cs typeface="Arial"/>
              </a:rPr>
              <a:t>Ensure follow-up with OD is scheduled </a:t>
            </a:r>
          </a:p>
          <a:p>
            <a:pPr marL="276860" indent="-276860">
              <a:lnSpc>
                <a:spcPct val="120000"/>
              </a:lnSpc>
              <a:spcAft>
                <a:spcPts val="400"/>
              </a:spcAft>
              <a:buFont typeface="Arial"/>
              <a:buChar char="•"/>
            </a:pPr>
            <a:endParaRPr lang="en-GB" sz="1700">
              <a:cs typeface="Arial"/>
            </a:endParaRPr>
          </a:p>
        </p:txBody>
      </p:sp>
      <p:sp>
        <p:nvSpPr>
          <p:cNvPr id="7" name="Titre 2">
            <a:extLst>
              <a:ext uri="{FF2B5EF4-FFF2-40B4-BE49-F238E27FC236}">
                <a16:creationId xmlns:a16="http://schemas.microsoft.com/office/drawing/2014/main" id="{D78FBCB1-DC64-28E8-5A08-AA2A6984A9BC}"/>
              </a:ext>
            </a:extLst>
          </p:cNvPr>
          <p:cNvSpPr>
            <a:spLocks noGrp="1"/>
          </p:cNvSpPr>
          <p:nvPr>
            <p:ph type="title"/>
          </p:nvPr>
        </p:nvSpPr>
        <p:spPr>
          <a:xfrm>
            <a:off x="465639" y="247763"/>
            <a:ext cx="11255688" cy="519300"/>
          </a:xfrm>
        </p:spPr>
        <p:txBody>
          <a:bodyPr>
            <a:noAutofit/>
          </a:bodyPr>
          <a:lstStyle/>
          <a:p>
            <a:r>
              <a:rPr lang="en-GB" sz="3200">
                <a:latin typeface="Arial"/>
                <a:cs typeface="Arial"/>
              </a:rPr>
              <a:t>Initial Dispense </a:t>
            </a:r>
            <a:endParaRPr lang="en-US" sz="3200">
              <a:latin typeface="Arial"/>
              <a:cs typeface="Arial"/>
            </a:endParaRPr>
          </a:p>
        </p:txBody>
      </p:sp>
      <p:pic>
        <p:nvPicPr>
          <p:cNvPr id="3" name="Picture 2" descr="A person and a child looking at glasses&#10;&#10;AI-generated content may be incorrect.">
            <a:extLst>
              <a:ext uri="{FF2B5EF4-FFF2-40B4-BE49-F238E27FC236}">
                <a16:creationId xmlns:a16="http://schemas.microsoft.com/office/drawing/2014/main" id="{6F061E31-4A11-9E12-BFF1-52A098D82C17}"/>
              </a:ext>
            </a:extLst>
          </p:cNvPr>
          <p:cNvPicPr>
            <a:picLocks noChangeAspect="1"/>
          </p:cNvPicPr>
          <p:nvPr/>
        </p:nvPicPr>
        <p:blipFill>
          <a:blip r:embed="rId3"/>
          <a:stretch>
            <a:fillRect/>
          </a:stretch>
        </p:blipFill>
        <p:spPr>
          <a:xfrm>
            <a:off x="6096145" y="1447800"/>
            <a:ext cx="5934075" cy="3962400"/>
          </a:xfrm>
          <a:prstGeom prst="rect">
            <a:avLst/>
          </a:prstGeom>
        </p:spPr>
      </p:pic>
      <p:sp>
        <p:nvSpPr>
          <p:cNvPr id="2" name="TextBox 1">
            <a:extLst>
              <a:ext uri="{FF2B5EF4-FFF2-40B4-BE49-F238E27FC236}">
                <a16:creationId xmlns:a16="http://schemas.microsoft.com/office/drawing/2014/main" id="{19DC0C28-C218-1BC6-09E6-D421A1B253A0}"/>
              </a:ext>
            </a:extLst>
          </p:cNvPr>
          <p:cNvSpPr txBox="1"/>
          <p:nvPr/>
        </p:nvSpPr>
        <p:spPr>
          <a:xfrm>
            <a:off x="314325" y="6162552"/>
            <a:ext cx="11449050"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900" b="0">
                <a:latin typeface="+mj-lt"/>
              </a:rPr>
              <a:t>Source: Essilor International. Essilor</a:t>
            </a:r>
            <a:r>
              <a:rPr lang="en-US" sz="900" b="0" baseline="30000">
                <a:latin typeface="+mj-lt"/>
              </a:rPr>
              <a:t>®</a:t>
            </a:r>
            <a:r>
              <a:rPr lang="en-US" sz="900" b="0">
                <a:latin typeface="+mj-lt"/>
              </a:rPr>
              <a:t> Stellest</a:t>
            </a:r>
            <a:r>
              <a:rPr lang="en-US" sz="900" b="0" baseline="30000"/>
              <a:t>®</a:t>
            </a:r>
            <a:r>
              <a:rPr lang="en-US" sz="900" b="0">
                <a:latin typeface="+mj-lt"/>
              </a:rPr>
              <a:t> spectacle lenses: Professional fitting and information guide. Instructions for Use. September 2025.</a:t>
            </a:r>
          </a:p>
        </p:txBody>
      </p:sp>
    </p:spTree>
    <p:extLst>
      <p:ext uri="{BB962C8B-B14F-4D97-AF65-F5344CB8AC3E}">
        <p14:creationId xmlns:p14="http://schemas.microsoft.com/office/powerpoint/2010/main" val="315593526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6518CD6-E384-5BE6-488C-5BD1703AC97D}"/>
              </a:ext>
            </a:extLst>
          </p:cNvPr>
          <p:cNvSpPr txBox="1">
            <a:spLocks/>
          </p:cNvSpPr>
          <p:nvPr/>
        </p:nvSpPr>
        <p:spPr>
          <a:xfrm>
            <a:off x="363908" y="415713"/>
            <a:ext cx="11220346" cy="1058771"/>
          </a:xfrm>
          <a:prstGeom prst="rect">
            <a:avLst/>
          </a:prstGeom>
          <a:noFill/>
          <a:ln>
            <a:solidFill>
              <a:schemeClr val="bg1"/>
            </a:solidFill>
          </a:ln>
        </p:spPr>
        <p:txBody>
          <a:bodyPr vert="horz" lIns="91440" tIns="45720" rIns="91440" bIns="45720" rtlCol="0" anchor="t">
            <a:normAutofit/>
          </a:bodyPr>
          <a:lstStyle>
            <a:lvl1pPr marL="0" marR="0" indent="0" algn="l" defTabSz="412750" eaLnBrk="1" latinLnBrk="0" hangingPunct="1">
              <a:lnSpc>
                <a:spcPct val="100000"/>
              </a:lnSpc>
              <a:spcBef>
                <a:spcPts val="0"/>
              </a:spcBef>
              <a:spcAft>
                <a:spcPts val="0"/>
              </a:spcAft>
              <a:buClrTx/>
              <a:buSzTx/>
              <a:buFontTx/>
              <a:buNone/>
              <a:tabLst/>
              <a:defRPr sz="1600" b="1" i="0" u="none" strike="noStrike" cap="none" spc="0" baseline="0">
                <a:solidFill>
                  <a:schemeClr val="tx1"/>
                </a:solidFill>
                <a:uFillTx/>
                <a:latin typeface="Hurme Geometric Sans 1" panose="020B0500020000000000" pitchFamily="34" charset="77"/>
                <a:ea typeface="+mn-ea"/>
                <a:cs typeface="+mn-cs"/>
                <a:sym typeface="Arial"/>
              </a:defRPr>
            </a:lvl1pPr>
            <a:lvl2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2pPr>
            <a:lvl3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3pPr>
            <a:lvl4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4pPr>
            <a:lvl5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5pPr>
            <a:lvl6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6pPr>
            <a:lvl7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7pPr>
            <a:lvl8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8pPr>
            <a:lvl9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9pPr>
          </a:lstStyle>
          <a:p>
            <a:r>
              <a:rPr lang="en-GB" sz="3200"/>
              <a:t>Regulatory</a:t>
            </a:r>
            <a:endParaRPr lang="en-GB" sz="3200">
              <a:latin typeface="Arial"/>
              <a:cs typeface="Arial"/>
            </a:endParaRPr>
          </a:p>
        </p:txBody>
      </p:sp>
      <p:sp>
        <p:nvSpPr>
          <p:cNvPr id="3" name="Content Placeholder 2">
            <a:extLst>
              <a:ext uri="{FF2B5EF4-FFF2-40B4-BE49-F238E27FC236}">
                <a16:creationId xmlns:a16="http://schemas.microsoft.com/office/drawing/2014/main" id="{254C4B50-05BD-74F5-BBF0-80070D9F3BC5}"/>
              </a:ext>
            </a:extLst>
          </p:cNvPr>
          <p:cNvSpPr>
            <a:spLocks noGrp="1"/>
          </p:cNvSpPr>
          <p:nvPr>
            <p:ph idx="1"/>
          </p:nvPr>
        </p:nvSpPr>
        <p:spPr>
          <a:xfrm>
            <a:off x="408513" y="1031727"/>
            <a:ext cx="11202116" cy="4794545"/>
          </a:xfrm>
        </p:spPr>
        <p:txBody>
          <a:bodyPr>
            <a:normAutofit/>
          </a:bodyPr>
          <a:lstStyle/>
          <a:p>
            <a:pPr marL="349250" indent="-342900">
              <a:buClr>
                <a:srgbClr val="01A7A5"/>
              </a:buClr>
              <a:buFont typeface="Wingdings" panose="05000000000000000000" pitchFamily="2" charset="2"/>
              <a:buChar char="ü"/>
            </a:pPr>
            <a:r>
              <a:rPr lang="en-GB">
                <a:latin typeface="+mj-lt"/>
              </a:rPr>
              <a:t>Breakthrough designation using De Novo pathway April 2021</a:t>
            </a:r>
          </a:p>
          <a:p>
            <a:pPr marL="349250" indent="-342900">
              <a:buClr>
                <a:srgbClr val="01A7A5"/>
              </a:buClr>
              <a:buFont typeface="Wingdings" panose="05000000000000000000" pitchFamily="2" charset="2"/>
              <a:buChar char="ü"/>
            </a:pPr>
            <a:r>
              <a:rPr lang="en-GB">
                <a:latin typeface="+mj-lt"/>
              </a:rPr>
              <a:t>Class II medical device as defined by FDA moderate risk classification</a:t>
            </a:r>
          </a:p>
          <a:p>
            <a:pPr marL="349250" indent="-342900">
              <a:buClr>
                <a:srgbClr val="01A7A5"/>
              </a:buClr>
              <a:buFont typeface="Wingdings" panose="05000000000000000000" pitchFamily="2" charset="2"/>
              <a:buChar char="ü"/>
            </a:pPr>
            <a:r>
              <a:rPr lang="en-GB">
                <a:latin typeface="+mj-lt"/>
              </a:rPr>
              <a:t>Developed in close collaboration and communication with FDA as a novel breakthrough device. Given priority review consideration by FDA as a result of the designation</a:t>
            </a:r>
          </a:p>
          <a:p>
            <a:pPr marL="349250" indent="-342900">
              <a:buClr>
                <a:srgbClr val="01A7A5"/>
              </a:buClr>
              <a:buFont typeface="Wingdings" panose="05000000000000000000" pitchFamily="2" charset="2"/>
              <a:buChar char="ü"/>
            </a:pPr>
            <a:r>
              <a:rPr lang="en-GB">
                <a:latin typeface="+mj-lt"/>
              </a:rPr>
              <a:t>Special controls include complaint monitoring. Contact information included in the </a:t>
            </a:r>
            <a:r>
              <a:rPr lang="en-US">
                <a:latin typeface="+mj-lt"/>
              </a:rPr>
              <a:t>patient and caregiver guide</a:t>
            </a:r>
          </a:p>
          <a:p>
            <a:pPr>
              <a:buClr>
                <a:srgbClr val="01A7A5"/>
              </a:buClr>
            </a:pPr>
            <a:endParaRPr lang="en-GB">
              <a:latin typeface="+mj-lt"/>
            </a:endParaRPr>
          </a:p>
          <a:p>
            <a:endParaRPr lang="en-US"/>
          </a:p>
        </p:txBody>
      </p:sp>
      <p:sp>
        <p:nvSpPr>
          <p:cNvPr id="4" name="Slide Number Placeholder 3">
            <a:extLst>
              <a:ext uri="{FF2B5EF4-FFF2-40B4-BE49-F238E27FC236}">
                <a16:creationId xmlns:a16="http://schemas.microsoft.com/office/drawing/2014/main" id="{15E703E0-24A3-4186-DC8F-87795F4F8FE5}"/>
              </a:ext>
            </a:extLst>
          </p:cNvPr>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23</a:t>
            </a:fld>
            <a:r>
              <a:rPr lang="fr-FR">
                <a:latin typeface="Hurme Geometric Sans 1" panose="020B0500020000000000" pitchFamily="34" charset="77"/>
              </a:rPr>
              <a:t> |</a:t>
            </a:r>
          </a:p>
        </p:txBody>
      </p:sp>
      <p:sp>
        <p:nvSpPr>
          <p:cNvPr id="9" name="TextBox 8">
            <a:extLst>
              <a:ext uri="{FF2B5EF4-FFF2-40B4-BE49-F238E27FC236}">
                <a16:creationId xmlns:a16="http://schemas.microsoft.com/office/drawing/2014/main" id="{51529750-09BE-31C5-DA28-FC1E00A0CB2C}"/>
              </a:ext>
            </a:extLst>
          </p:cNvPr>
          <p:cNvSpPr txBox="1"/>
          <p:nvPr/>
        </p:nvSpPr>
        <p:spPr>
          <a:xfrm>
            <a:off x="581371" y="3138301"/>
            <a:ext cx="1102925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uNone/>
            </a:pPr>
            <a:r>
              <a:rPr lang="en-US" sz="1400" b="0">
                <a:solidFill>
                  <a:schemeClr val="tx1"/>
                </a:solidFill>
                <a:effectLst/>
                <a:latin typeface="+mj-lt"/>
                <a:ea typeface="Aptos" panose="020B0004020202020204" pitchFamily="34" charset="0"/>
                <a:cs typeface="Aptos" panose="020B0004020202020204" pitchFamily="34" charset="0"/>
              </a:rPr>
              <a:t>The </a:t>
            </a:r>
            <a:r>
              <a:rPr lang="en-GB" sz="1400" b="0">
                <a:solidFill>
                  <a:schemeClr val="tx1"/>
                </a:solidFill>
                <a:effectLst/>
                <a:latin typeface="+mj-lt"/>
                <a:ea typeface="Aptos" panose="020B0004020202020204" pitchFamily="34" charset="0"/>
                <a:cs typeface="Aptos" panose="020B0004020202020204" pitchFamily="34" charset="0"/>
              </a:rPr>
              <a:t>Essilor</a:t>
            </a:r>
            <a:r>
              <a:rPr lang="en-GB" sz="1400" b="0" baseline="30000">
                <a:solidFill>
                  <a:schemeClr val="tx1"/>
                </a:solidFill>
                <a:effectLst/>
                <a:latin typeface="+mj-lt"/>
                <a:ea typeface="Aptos" panose="020B0004020202020204" pitchFamily="34" charset="0"/>
                <a:cs typeface="Aptos" panose="020B0004020202020204" pitchFamily="34" charset="0"/>
              </a:rPr>
              <a:t>®</a:t>
            </a:r>
            <a:r>
              <a:rPr lang="en-GB" sz="1400" b="0">
                <a:solidFill>
                  <a:schemeClr val="tx1"/>
                </a:solidFill>
                <a:effectLst/>
                <a:latin typeface="+mj-lt"/>
                <a:ea typeface="Aptos" panose="020B0004020202020204" pitchFamily="34" charset="0"/>
                <a:cs typeface="Aptos" panose="020B0004020202020204" pitchFamily="34" charset="0"/>
              </a:rPr>
              <a:t> Stellest</a:t>
            </a:r>
            <a:r>
              <a:rPr lang="en-GB" sz="1400" b="0" baseline="30000">
                <a:solidFill>
                  <a:schemeClr val="tx1"/>
                </a:solidFill>
                <a:effectLst/>
                <a:latin typeface="+mj-lt"/>
                <a:ea typeface="Aptos" panose="020B0004020202020204" pitchFamily="34" charset="0"/>
                <a:cs typeface="Aptos" panose="020B0004020202020204" pitchFamily="34" charset="0"/>
              </a:rPr>
              <a:t>®</a:t>
            </a:r>
            <a:r>
              <a:rPr lang="en-GB" sz="1400" b="0" i="1">
                <a:solidFill>
                  <a:schemeClr val="tx1"/>
                </a:solidFill>
                <a:effectLst/>
                <a:latin typeface="+mj-lt"/>
                <a:ea typeface="Aptos" panose="020B0004020202020204" pitchFamily="34" charset="0"/>
                <a:cs typeface="Aptos" panose="020B0004020202020204" pitchFamily="34" charset="0"/>
              </a:rPr>
              <a:t> </a:t>
            </a:r>
            <a:r>
              <a:rPr lang="en-GB" sz="1400" b="0">
                <a:solidFill>
                  <a:schemeClr val="tx1"/>
                </a:solidFill>
                <a:effectLst/>
                <a:latin typeface="+mj-lt"/>
                <a:ea typeface="Aptos" panose="020B0004020202020204" pitchFamily="34" charset="0"/>
                <a:cs typeface="Aptos" panose="020B0004020202020204" pitchFamily="34" charset="0"/>
              </a:rPr>
              <a:t>spectacle</a:t>
            </a:r>
            <a:r>
              <a:rPr lang="en-GB" sz="1400" b="0" i="1">
                <a:solidFill>
                  <a:schemeClr val="tx1"/>
                </a:solidFill>
                <a:effectLst/>
                <a:latin typeface="+mj-lt"/>
                <a:ea typeface="Aptos" panose="020B0004020202020204" pitchFamily="34" charset="0"/>
                <a:cs typeface="Aptos" panose="020B0004020202020204" pitchFamily="34" charset="0"/>
              </a:rPr>
              <a:t> </a:t>
            </a:r>
            <a:r>
              <a:rPr lang="en-US" sz="1400" b="0">
                <a:solidFill>
                  <a:schemeClr val="tx1"/>
                </a:solidFill>
                <a:effectLst/>
                <a:latin typeface="+mj-lt"/>
                <a:ea typeface="Aptos" panose="020B0004020202020204" pitchFamily="34" charset="0"/>
                <a:cs typeface="Aptos" panose="020B0004020202020204" pitchFamily="34" charset="0"/>
              </a:rPr>
              <a:t>lens is a class 2 product according to FDA regulation. The following symbols may appear on the label:</a:t>
            </a:r>
          </a:p>
          <a:p>
            <a:pPr algn="l">
              <a:buNone/>
            </a:pPr>
            <a:r>
              <a:rPr lang="en-US" sz="1400" b="0" u="none" strike="noStrike">
                <a:solidFill>
                  <a:schemeClr val="tx1"/>
                </a:solidFill>
                <a:effectLst/>
                <a:latin typeface="+mj-lt"/>
                <a:ea typeface="Aptos" panose="020B0004020202020204" pitchFamily="34" charset="0"/>
              </a:rPr>
              <a:t> </a:t>
            </a:r>
            <a:endParaRPr lang="en-US" sz="1400" b="0">
              <a:solidFill>
                <a:schemeClr val="tx1"/>
              </a:solidFill>
              <a:effectLst/>
              <a:latin typeface="+mj-lt"/>
              <a:ea typeface="Aptos" panose="020B0004020202020204" pitchFamily="34" charset="0"/>
            </a:endParaRPr>
          </a:p>
        </p:txBody>
      </p:sp>
      <p:graphicFrame>
        <p:nvGraphicFramePr>
          <p:cNvPr id="15" name="Table 14">
            <a:extLst>
              <a:ext uri="{FF2B5EF4-FFF2-40B4-BE49-F238E27FC236}">
                <a16:creationId xmlns:a16="http://schemas.microsoft.com/office/drawing/2014/main" id="{43AAFCBC-62A2-8EAB-FEE7-9BBCEF0FB530}"/>
              </a:ext>
            </a:extLst>
          </p:cNvPr>
          <p:cNvGraphicFramePr>
            <a:graphicFrameLocks noGrp="1"/>
          </p:cNvGraphicFramePr>
          <p:nvPr>
            <p:extLst>
              <p:ext uri="{D42A27DB-BD31-4B8C-83A1-F6EECF244321}">
                <p14:modId xmlns:p14="http://schemas.microsoft.com/office/powerpoint/2010/main" val="1537078842"/>
              </p:ext>
            </p:extLst>
          </p:nvPr>
        </p:nvGraphicFramePr>
        <p:xfrm>
          <a:off x="1630017" y="3499164"/>
          <a:ext cx="9770166" cy="2708695"/>
        </p:xfrm>
        <a:graphic>
          <a:graphicData uri="http://schemas.openxmlformats.org/drawingml/2006/table">
            <a:tbl>
              <a:tblPr firstRow="1" firstCol="1">
                <a:tableStyleId>{5C22544A-7EE6-4342-B048-85BDC9FD1C3A}</a:tableStyleId>
              </a:tblPr>
              <a:tblGrid>
                <a:gridCol w="1944064">
                  <a:extLst>
                    <a:ext uri="{9D8B030D-6E8A-4147-A177-3AD203B41FA5}">
                      <a16:colId xmlns:a16="http://schemas.microsoft.com/office/drawing/2014/main" val="877650356"/>
                    </a:ext>
                  </a:extLst>
                </a:gridCol>
                <a:gridCol w="7826102">
                  <a:extLst>
                    <a:ext uri="{9D8B030D-6E8A-4147-A177-3AD203B41FA5}">
                      <a16:colId xmlns:a16="http://schemas.microsoft.com/office/drawing/2014/main" val="157197583"/>
                    </a:ext>
                  </a:extLst>
                </a:gridCol>
              </a:tblGrid>
              <a:tr h="252000">
                <a:tc>
                  <a:txBody>
                    <a:bodyPr/>
                    <a:lstStyle/>
                    <a:p>
                      <a:pPr algn="ctr">
                        <a:lnSpc>
                          <a:spcPct val="115000"/>
                        </a:lnSpc>
                        <a:spcAft>
                          <a:spcPts val="800"/>
                        </a:spcAft>
                        <a:buNone/>
                      </a:pPr>
                      <a:r>
                        <a:rPr lang="en-US" sz="1400" kern="100">
                          <a:effectLst/>
                        </a:rPr>
                        <a:t>Symbol</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rgbClr val="01A7A5"/>
                    </a:solidFill>
                  </a:tcPr>
                </a:tc>
                <a:tc>
                  <a:txBody>
                    <a:bodyPr/>
                    <a:lstStyle/>
                    <a:p>
                      <a:pPr>
                        <a:lnSpc>
                          <a:spcPct val="115000"/>
                        </a:lnSpc>
                        <a:spcAft>
                          <a:spcPts val="800"/>
                        </a:spcAft>
                        <a:buNone/>
                      </a:pPr>
                      <a:r>
                        <a:rPr lang="en-US" sz="1400" kern="100">
                          <a:effectLst/>
                        </a:rPr>
                        <a:t>Meaning</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rgbClr val="01A7A5"/>
                    </a:solidFill>
                  </a:tcPr>
                </a:tc>
                <a:extLst>
                  <a:ext uri="{0D108BD9-81ED-4DB2-BD59-A6C34878D82A}">
                    <a16:rowId xmlns:a16="http://schemas.microsoft.com/office/drawing/2014/main" val="1805966193"/>
                  </a:ext>
                </a:extLst>
              </a:tr>
              <a:tr h="396000">
                <a:tc>
                  <a:txBody>
                    <a:bodyPr/>
                    <a:lstStyle/>
                    <a:p>
                      <a:pPr>
                        <a:lnSpc>
                          <a:spcPct val="115000"/>
                        </a:lnSpc>
                        <a:buNone/>
                      </a:pPr>
                      <a:endParaRPr lang="en-US" sz="1400" kern="100">
                        <a:effectLst/>
                        <a:latin typeface="Aptos" panose="020B0004020202020204" pitchFamily="34" charset="0"/>
                      </a:endParaRPr>
                    </a:p>
                  </a:txBody>
                  <a:tcPr marL="68580" marR="68580" marT="0" marB="0">
                    <a:solidFill>
                      <a:schemeClr val="bg1">
                        <a:lumMod val="95000"/>
                      </a:schemeClr>
                    </a:solidFill>
                  </a:tcPr>
                </a:tc>
                <a:tc>
                  <a:txBody>
                    <a:bodyPr/>
                    <a:lstStyle/>
                    <a:p>
                      <a:pPr>
                        <a:lnSpc>
                          <a:spcPct val="115000"/>
                        </a:lnSpc>
                        <a:spcAft>
                          <a:spcPts val="800"/>
                        </a:spcAft>
                        <a:buNone/>
                      </a:pPr>
                      <a:r>
                        <a:rPr lang="en-US" sz="1400" kern="100">
                          <a:effectLst/>
                        </a:rPr>
                        <a:t>Caution: Federal (USA) law restricts this device to sale by or on the order of a licensed practitioner.</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73330031"/>
                  </a:ext>
                </a:extLst>
              </a:tr>
              <a:tr h="396000">
                <a:tc>
                  <a:txBody>
                    <a:bodyPr/>
                    <a:lstStyle/>
                    <a:p>
                      <a:pPr>
                        <a:lnSpc>
                          <a:spcPct val="115000"/>
                        </a:lnSpc>
                        <a:buNone/>
                      </a:pPr>
                      <a:endParaRPr lang="en-US" sz="1400" kern="100">
                        <a:effectLst/>
                        <a:latin typeface="Aptos" panose="020B0004020202020204" pitchFamily="34" charset="0"/>
                      </a:endParaRPr>
                    </a:p>
                  </a:txBody>
                  <a:tcPr marL="68580" marR="68580" marT="0" marB="0" anchor="ctr">
                    <a:solidFill>
                      <a:schemeClr val="bg1">
                        <a:lumMod val="95000"/>
                      </a:schemeClr>
                    </a:solidFill>
                  </a:tcPr>
                </a:tc>
                <a:tc>
                  <a:txBody>
                    <a:bodyPr/>
                    <a:lstStyle/>
                    <a:p>
                      <a:pPr>
                        <a:lnSpc>
                          <a:spcPct val="115000"/>
                        </a:lnSpc>
                        <a:spcAft>
                          <a:spcPts val="800"/>
                        </a:spcAft>
                        <a:buNone/>
                      </a:pPr>
                      <a:r>
                        <a:rPr lang="en-US" sz="1400" kern="100">
                          <a:effectLst/>
                        </a:rPr>
                        <a:t>Legal Manufacturer</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85072699"/>
                  </a:ext>
                </a:extLst>
              </a:tr>
              <a:tr h="396000">
                <a:tc>
                  <a:txBody>
                    <a:bodyPr/>
                    <a:lstStyle/>
                    <a:p>
                      <a:pPr>
                        <a:lnSpc>
                          <a:spcPct val="115000"/>
                        </a:lnSpc>
                        <a:buNone/>
                      </a:pPr>
                      <a:endParaRPr lang="en-US" sz="1400" kern="100">
                        <a:effectLst/>
                        <a:latin typeface="Aptos" panose="020B0004020202020204" pitchFamily="34" charset="0"/>
                      </a:endParaRPr>
                    </a:p>
                  </a:txBody>
                  <a:tcPr marL="68580" marR="68580" marT="0" marB="0" anchor="ctr">
                    <a:solidFill>
                      <a:schemeClr val="bg1">
                        <a:lumMod val="95000"/>
                      </a:schemeClr>
                    </a:solidFill>
                  </a:tcPr>
                </a:tc>
                <a:tc>
                  <a:txBody>
                    <a:bodyPr/>
                    <a:lstStyle/>
                    <a:p>
                      <a:pPr>
                        <a:lnSpc>
                          <a:spcPct val="115000"/>
                        </a:lnSpc>
                        <a:spcAft>
                          <a:spcPts val="800"/>
                        </a:spcAft>
                        <a:buNone/>
                      </a:pPr>
                      <a:r>
                        <a:rPr lang="en-US" sz="1400" kern="100">
                          <a:effectLst/>
                        </a:rPr>
                        <a:t>Date of Manufacture</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30587389"/>
                  </a:ext>
                </a:extLst>
              </a:tr>
              <a:tr h="396000">
                <a:tc>
                  <a:txBody>
                    <a:bodyPr/>
                    <a:lstStyle/>
                    <a:p>
                      <a:pPr>
                        <a:lnSpc>
                          <a:spcPct val="115000"/>
                        </a:lnSpc>
                        <a:buNone/>
                      </a:pPr>
                      <a:endParaRPr lang="en-US" sz="1400" kern="100">
                        <a:effectLst/>
                        <a:latin typeface="Aptos" panose="020B0004020202020204" pitchFamily="34" charset="0"/>
                      </a:endParaRPr>
                    </a:p>
                  </a:txBody>
                  <a:tcPr marL="68580" marR="68580" marT="0" marB="0" anchor="ctr">
                    <a:solidFill>
                      <a:schemeClr val="bg1">
                        <a:lumMod val="95000"/>
                      </a:schemeClr>
                    </a:solidFill>
                  </a:tcPr>
                </a:tc>
                <a:tc>
                  <a:txBody>
                    <a:bodyPr/>
                    <a:lstStyle/>
                    <a:p>
                      <a:pPr>
                        <a:lnSpc>
                          <a:spcPct val="115000"/>
                        </a:lnSpc>
                        <a:spcAft>
                          <a:spcPts val="800"/>
                        </a:spcAft>
                        <a:buNone/>
                      </a:pPr>
                      <a:r>
                        <a:rPr lang="en-US" sz="1400" kern="100">
                          <a:effectLst/>
                        </a:rPr>
                        <a:t>CE Marking (European regulation relating to medical devices).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31170901"/>
                  </a:ext>
                </a:extLst>
              </a:tr>
              <a:tr h="396000">
                <a:tc>
                  <a:txBody>
                    <a:bodyPr/>
                    <a:lstStyle/>
                    <a:p>
                      <a:pPr>
                        <a:lnSpc>
                          <a:spcPct val="115000"/>
                        </a:lnSpc>
                        <a:buNone/>
                      </a:pPr>
                      <a:endParaRPr lang="en-US" sz="1400" kern="100">
                        <a:effectLst/>
                        <a:latin typeface="Aptos" panose="020B0004020202020204" pitchFamily="34" charset="0"/>
                      </a:endParaRPr>
                    </a:p>
                  </a:txBody>
                  <a:tcPr marL="68580" marR="68580" marT="0" marB="0" anchor="ctr">
                    <a:solidFill>
                      <a:schemeClr val="bg1">
                        <a:lumMod val="95000"/>
                      </a:schemeClr>
                    </a:solidFill>
                  </a:tcPr>
                </a:tc>
                <a:tc>
                  <a:txBody>
                    <a:bodyPr/>
                    <a:lstStyle/>
                    <a:p>
                      <a:pPr>
                        <a:lnSpc>
                          <a:spcPct val="115000"/>
                        </a:lnSpc>
                        <a:spcAft>
                          <a:spcPts val="800"/>
                        </a:spcAft>
                        <a:buNone/>
                      </a:pPr>
                      <a:r>
                        <a:rPr lang="en-US" sz="1400" kern="100">
                          <a:effectLst/>
                        </a:rPr>
                        <a:t>Medical Device</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7143705"/>
                  </a:ext>
                </a:extLst>
              </a:tr>
              <a:tr h="396000">
                <a:tc>
                  <a:txBody>
                    <a:bodyPr/>
                    <a:lstStyle/>
                    <a:p>
                      <a:pPr>
                        <a:lnSpc>
                          <a:spcPct val="115000"/>
                        </a:lnSpc>
                        <a:buNone/>
                      </a:pPr>
                      <a:endParaRPr lang="en-US" sz="1400" kern="100">
                        <a:effectLst/>
                        <a:latin typeface="Aptos" panose="020B0004020202020204" pitchFamily="34" charset="0"/>
                      </a:endParaRPr>
                    </a:p>
                  </a:txBody>
                  <a:tcPr marL="68580" marR="68580" marT="0" marB="0" anchor="ctr">
                    <a:solidFill>
                      <a:schemeClr val="bg1">
                        <a:lumMod val="95000"/>
                      </a:schemeClr>
                    </a:solidFill>
                  </a:tcPr>
                </a:tc>
                <a:tc>
                  <a:txBody>
                    <a:bodyPr/>
                    <a:lstStyle/>
                    <a:p>
                      <a:pPr>
                        <a:lnSpc>
                          <a:spcPct val="115000"/>
                        </a:lnSpc>
                        <a:spcAft>
                          <a:spcPts val="800"/>
                        </a:spcAft>
                        <a:buNone/>
                      </a:pPr>
                      <a:r>
                        <a:rPr lang="en-US" sz="1400" kern="100">
                          <a:effectLst/>
                        </a:rPr>
                        <a:t>Catalogue or Model Number</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8794003"/>
                  </a:ext>
                </a:extLst>
              </a:tr>
            </a:tbl>
          </a:graphicData>
        </a:graphic>
      </p:graphicFrame>
      <p:pic>
        <p:nvPicPr>
          <p:cNvPr id="1046" name="Image 30" descr="Symbol Symbol Title Explanatory Text Standard Designation No. and Title  Symbol Reference No. Manufacturer Indicates the medical">
            <a:extLst>
              <a:ext uri="{FF2B5EF4-FFF2-40B4-BE49-F238E27FC236}">
                <a16:creationId xmlns:a16="http://schemas.microsoft.com/office/drawing/2014/main" id="{9907FC61-62FA-8750-6431-10546C37F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008" y="3830571"/>
            <a:ext cx="639992" cy="311440"/>
          </a:xfrm>
          <a:prstGeom prst="rect">
            <a:avLst/>
          </a:prstGeom>
          <a:noFill/>
          <a:extLst>
            <a:ext uri="{909E8E84-426E-40DD-AFC4-6F175D3DCCD1}">
              <a14:hiddenFill xmlns:a14="http://schemas.microsoft.com/office/drawing/2010/main">
                <a:solidFill>
                  <a:srgbClr val="FFFFFF"/>
                </a:solidFill>
              </a14:hiddenFill>
            </a:ext>
          </a:extLst>
        </p:spPr>
      </p:pic>
      <p:pic>
        <p:nvPicPr>
          <p:cNvPr id="1045" name="image3.png">
            <a:extLst>
              <a:ext uri="{FF2B5EF4-FFF2-40B4-BE49-F238E27FC236}">
                <a16:creationId xmlns:a16="http://schemas.microsoft.com/office/drawing/2014/main" id="{F95D55C1-476E-9174-E7DA-E2301D112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251" y="4277771"/>
            <a:ext cx="289858" cy="27590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5B39BBE0-159B-447F-B692-75B34C01F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251" y="4658111"/>
            <a:ext cx="256480" cy="311440"/>
          </a:xfrm>
          <a:prstGeom prst="rect">
            <a:avLst/>
          </a:prstGeom>
          <a:noFill/>
          <a:extLst>
            <a:ext uri="{909E8E84-426E-40DD-AFC4-6F175D3DCCD1}">
              <a14:hiddenFill xmlns:a14="http://schemas.microsoft.com/office/drawing/2010/main">
                <a:solidFill>
                  <a:srgbClr val="FFFFFF"/>
                </a:solidFill>
              </a14:hiddenFill>
            </a:ext>
          </a:extLst>
        </p:spPr>
      </p:pic>
      <p:pic>
        <p:nvPicPr>
          <p:cNvPr id="1043" name="image4.png" descr="A black letter and e&#10;&#10;AI-generated content may be incorrect.">
            <a:extLst>
              <a:ext uri="{FF2B5EF4-FFF2-40B4-BE49-F238E27FC236}">
                <a16:creationId xmlns:a16="http://schemas.microsoft.com/office/drawing/2014/main" id="{E829180E-BB5F-87E9-54A4-5C7C4BC90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9781" y="5121838"/>
            <a:ext cx="344798" cy="245828"/>
          </a:xfrm>
          <a:prstGeom prst="rect">
            <a:avLst/>
          </a:prstGeom>
          <a:noFill/>
          <a:extLst>
            <a:ext uri="{909E8E84-426E-40DD-AFC4-6F175D3DCCD1}">
              <a14:hiddenFill xmlns:a14="http://schemas.microsoft.com/office/drawing/2010/main">
                <a:solidFill>
                  <a:srgbClr val="FFFFFF"/>
                </a:solidFill>
              </a14:hiddenFill>
            </a:ext>
          </a:extLst>
        </p:spPr>
      </p:pic>
      <p:pic>
        <p:nvPicPr>
          <p:cNvPr id="1042" name="image2.png" descr="A black and white rectangular sign with a letter in it&#10;&#10;AI-generated content may be incorrect.">
            <a:extLst>
              <a:ext uri="{FF2B5EF4-FFF2-40B4-BE49-F238E27FC236}">
                <a16:creationId xmlns:a16="http://schemas.microsoft.com/office/drawing/2014/main" id="{DF20DBA3-CF5A-2992-6362-12F3969E0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5333" y="5491634"/>
            <a:ext cx="460316" cy="311441"/>
          </a:xfrm>
          <a:prstGeom prst="rect">
            <a:avLst/>
          </a:prstGeom>
          <a:noFill/>
          <a:extLst>
            <a:ext uri="{909E8E84-426E-40DD-AFC4-6F175D3DCCD1}">
              <a14:hiddenFill xmlns:a14="http://schemas.microsoft.com/office/drawing/2010/main">
                <a:solidFill>
                  <a:srgbClr val="FFFFFF"/>
                </a:solidFill>
              </a14:hiddenFill>
            </a:ext>
          </a:extLst>
        </p:spPr>
      </p:pic>
      <p:pic>
        <p:nvPicPr>
          <p:cNvPr id="1041" name="drawing">
            <a:extLst>
              <a:ext uri="{FF2B5EF4-FFF2-40B4-BE49-F238E27FC236}">
                <a16:creationId xmlns:a16="http://schemas.microsoft.com/office/drawing/2014/main" id="{AA98D35C-33A9-14A5-BA10-26945DCC1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5221" y="5860828"/>
            <a:ext cx="470428" cy="31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6053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E4C32-4D18-7F6A-37A8-A1C43B06388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8F300B5-DEFD-B7A2-7555-113C710F8DF2}"/>
              </a:ext>
            </a:extLst>
          </p:cNvPr>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24</a:t>
            </a:fld>
            <a:r>
              <a:rPr lang="fr-FR">
                <a:latin typeface="Hurme Geometric Sans 1" panose="020B0500020000000000" pitchFamily="34" charset="77"/>
              </a:rPr>
              <a:t> |</a:t>
            </a:r>
          </a:p>
        </p:txBody>
      </p:sp>
      <p:sp>
        <p:nvSpPr>
          <p:cNvPr id="5" name="ZoneTexte 4">
            <a:extLst>
              <a:ext uri="{FF2B5EF4-FFF2-40B4-BE49-F238E27FC236}">
                <a16:creationId xmlns:a16="http://schemas.microsoft.com/office/drawing/2014/main" id="{189158BE-F3C8-1C2E-5917-29A85F40F0AD}"/>
              </a:ext>
            </a:extLst>
          </p:cNvPr>
          <p:cNvSpPr txBox="1"/>
          <p:nvPr/>
        </p:nvSpPr>
        <p:spPr>
          <a:xfrm>
            <a:off x="5820180" y="2309092"/>
            <a:ext cx="6058554"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GB" sz="3200">
                <a:solidFill>
                  <a:srgbClr val="034E65"/>
                </a:solidFill>
                <a:effectLst>
                  <a:outerShdw blurRad="38100" dist="38100" dir="2700000" algn="tl">
                    <a:srgbClr val="000000">
                      <a:alpha val="43137"/>
                    </a:srgbClr>
                  </a:outerShdw>
                </a:effectLst>
                <a:latin typeface="Arial"/>
              </a:rPr>
              <a:t>Set your practice apart with the first and only FDA market authorized spectacle lens designed for myopia control in children*</a:t>
            </a:r>
            <a:r>
              <a:rPr lang="en-GB" sz="3200" baseline="30000">
                <a:solidFill>
                  <a:srgbClr val="034E65"/>
                </a:solidFill>
                <a:effectLst>
                  <a:outerShdw blurRad="38100" dist="38100" dir="2700000" algn="tl">
                    <a:srgbClr val="000000">
                      <a:alpha val="43137"/>
                    </a:srgbClr>
                  </a:outerShdw>
                </a:effectLst>
                <a:latin typeface="Arial"/>
              </a:rPr>
              <a:t>1</a:t>
            </a:r>
            <a:endParaRPr lang="en-US" sz="3200" baseline="30000"/>
          </a:p>
        </p:txBody>
      </p:sp>
      <p:cxnSp>
        <p:nvCxnSpPr>
          <p:cNvPr id="6" name="Connecteur droit 5">
            <a:extLst>
              <a:ext uri="{FF2B5EF4-FFF2-40B4-BE49-F238E27FC236}">
                <a16:creationId xmlns:a16="http://schemas.microsoft.com/office/drawing/2014/main" id="{47E3C845-DC1B-A120-DB3A-2CF69C51A2BF}"/>
              </a:ext>
            </a:extLst>
          </p:cNvPr>
          <p:cNvCxnSpPr>
            <a:cxnSpLocks/>
          </p:cNvCxnSpPr>
          <p:nvPr/>
        </p:nvCxnSpPr>
        <p:spPr>
          <a:xfrm flipH="1">
            <a:off x="5323419" y="1652083"/>
            <a:ext cx="5290999" cy="0"/>
          </a:xfrm>
          <a:prstGeom prst="line">
            <a:avLst/>
          </a:prstGeom>
          <a:noFill/>
          <a:ln w="12700" cap="flat">
            <a:gradFill flip="none" rotWithShape="1">
              <a:gsLst>
                <a:gs pos="0">
                  <a:schemeClr val="bg1">
                    <a:alpha val="0"/>
                  </a:schemeClr>
                </a:gs>
                <a:gs pos="51000">
                  <a:schemeClr val="bg1"/>
                </a:gs>
              </a:gsLst>
              <a:lin ang="0" scaled="1"/>
              <a:tileRect/>
            </a:gradFill>
            <a:prstDash val="solid"/>
            <a:miter lim="400000"/>
          </a:ln>
          <a:effectLst/>
          <a:sp3d/>
        </p:spPr>
        <p:style>
          <a:lnRef idx="0">
            <a:scrgbClr r="0" g="0" b="0"/>
          </a:lnRef>
          <a:fillRef idx="0">
            <a:scrgbClr r="0" g="0" b="0"/>
          </a:fillRef>
          <a:effectRef idx="0">
            <a:scrgbClr r="0" g="0" b="0"/>
          </a:effectRef>
          <a:fontRef idx="none"/>
        </p:style>
      </p:cxnSp>
      <p:cxnSp>
        <p:nvCxnSpPr>
          <p:cNvPr id="4" name="Connecteur droit 6">
            <a:extLst>
              <a:ext uri="{FF2B5EF4-FFF2-40B4-BE49-F238E27FC236}">
                <a16:creationId xmlns:a16="http://schemas.microsoft.com/office/drawing/2014/main" id="{33ED7909-D9FF-CECE-4C13-B5E82474FE28}"/>
              </a:ext>
            </a:extLst>
          </p:cNvPr>
          <p:cNvCxnSpPr>
            <a:cxnSpLocks/>
          </p:cNvCxnSpPr>
          <p:nvPr/>
        </p:nvCxnSpPr>
        <p:spPr>
          <a:xfrm>
            <a:off x="5642572" y="4835658"/>
            <a:ext cx="6143221" cy="0"/>
          </a:xfrm>
          <a:prstGeom prst="line">
            <a:avLst/>
          </a:prstGeom>
          <a:noFill/>
          <a:ln w="12700" cap="flat">
            <a:gradFill flip="none" rotWithShape="1">
              <a:gsLst>
                <a:gs pos="0">
                  <a:schemeClr val="bg1">
                    <a:alpha val="0"/>
                  </a:schemeClr>
                </a:gs>
                <a:gs pos="51000">
                  <a:schemeClr val="bg1"/>
                </a:gs>
              </a:gsLst>
              <a:lin ang="0" scaled="1"/>
              <a:tileRect/>
            </a:gradFill>
            <a:prstDash val="solid"/>
            <a:miter lim="400000"/>
          </a:ln>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5589D0D6-F5F5-CBBE-F502-CD2CF37BAA0E}"/>
              </a:ext>
            </a:extLst>
          </p:cNvPr>
          <p:cNvSpPr txBox="1"/>
          <p:nvPr/>
        </p:nvSpPr>
        <p:spPr>
          <a:xfrm>
            <a:off x="246380" y="5949554"/>
            <a:ext cx="1014977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 marR="209550" algn="just">
              <a:buNone/>
            </a:pPr>
            <a:r>
              <a:rPr lang="en-US" sz="900" b="0">
                <a:solidFill>
                  <a:schemeClr val="bg1"/>
                </a:solidFill>
                <a:latin typeface="+mn-lt"/>
              </a:rPr>
              <a:t>*Compared to single vision lenses. Results from a prospective, randomized, double-masked, multicenter U.S. clinical trial in myopic children aged 6–12 years at initiation of treatment.</a:t>
            </a:r>
          </a:p>
          <a:p>
            <a:pPr marL="1270" marR="209550" algn="just">
              <a:buNone/>
            </a:pPr>
            <a:r>
              <a:rPr lang="en-US" sz="900" b="0">
                <a:solidFill>
                  <a:schemeClr val="bg1"/>
                </a:solidFill>
                <a:latin typeface="+mn-lt"/>
              </a:rPr>
              <a:t>1. Essilor International, data on file (2025)</a:t>
            </a:r>
          </a:p>
        </p:txBody>
      </p:sp>
    </p:spTree>
    <p:extLst>
      <p:ext uri="{BB962C8B-B14F-4D97-AF65-F5344CB8AC3E}">
        <p14:creationId xmlns:p14="http://schemas.microsoft.com/office/powerpoint/2010/main" val="376074632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5613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a:extLst>
              <a:ext uri="{FF2B5EF4-FFF2-40B4-BE49-F238E27FC236}">
                <a16:creationId xmlns:a16="http://schemas.microsoft.com/office/drawing/2014/main" id="{C4ED0C82-B703-AA9E-5888-66A8462E6748}"/>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0000" r="20000"/>
          <a:stretch>
            <a:fillRect/>
          </a:stretch>
        </p:blipFill>
        <p:spPr>
          <a:xfrm flipH="1">
            <a:off x="172367" y="571734"/>
            <a:ext cx="5797786" cy="5431172"/>
          </a:xfrm>
          <a:prstGeom prst="rect">
            <a:avLst/>
          </a:prstGeom>
          <a:ln>
            <a:noFill/>
          </a:ln>
          <a:effectLst>
            <a:softEdge rad="112500"/>
          </a:effectLst>
        </p:spPr>
      </p:pic>
      <p:sp>
        <p:nvSpPr>
          <p:cNvPr id="3" name="Titre 2">
            <a:extLst>
              <a:ext uri="{FF2B5EF4-FFF2-40B4-BE49-F238E27FC236}">
                <a16:creationId xmlns:a16="http://schemas.microsoft.com/office/drawing/2014/main" id="{E93D8EE2-F7F6-7B22-299C-2BCCFA14E550}"/>
              </a:ext>
            </a:extLst>
          </p:cNvPr>
          <p:cNvSpPr>
            <a:spLocks noGrp="1"/>
          </p:cNvSpPr>
          <p:nvPr>
            <p:ph type="title"/>
          </p:nvPr>
        </p:nvSpPr>
        <p:spPr>
          <a:xfrm>
            <a:off x="5982001" y="678965"/>
            <a:ext cx="6070382" cy="1620298"/>
          </a:xfrm>
        </p:spPr>
        <p:txBody>
          <a:bodyPr>
            <a:normAutofit fontScale="90000"/>
          </a:bodyPr>
          <a:lstStyle/>
          <a:p>
            <a:r>
              <a:rPr lang="en-GB" sz="3400">
                <a:latin typeface="Arial"/>
                <a:cs typeface="Arial"/>
                <a:sym typeface="Arial Narrow"/>
              </a:rPr>
              <a:t>Correct myopia through a single vision zone</a:t>
            </a:r>
            <a:r>
              <a:rPr lang="en-GB" sz="3400">
                <a:latin typeface="Arial"/>
                <a:cs typeface="Arial"/>
              </a:rPr>
              <a:t> </a:t>
            </a:r>
            <a:r>
              <a:rPr kumimoji="0" lang="en-GB" sz="3400" u="none" strike="noStrike" kern="0" cap="none" spc="0" normalizeH="0" baseline="0" noProof="0">
                <a:ln>
                  <a:noFill/>
                </a:ln>
                <a:effectLst/>
                <a:uLnTx/>
                <a:uFillTx/>
                <a:latin typeface="Arial"/>
                <a:cs typeface="Arial"/>
                <a:sym typeface="Arial"/>
              </a:rPr>
              <a:t>carrying the prescription</a:t>
            </a:r>
            <a:r>
              <a:rPr kumimoji="0" lang="en-GB" sz="3400" u="none" strike="noStrike" kern="0" cap="none" spc="0" normalizeH="0" noProof="0">
                <a:ln>
                  <a:noFill/>
                </a:ln>
                <a:effectLst/>
                <a:uLnTx/>
                <a:uFillTx/>
                <a:latin typeface="Arial"/>
                <a:cs typeface="Arial"/>
                <a:sym typeface="Arial"/>
              </a:rPr>
              <a:t> </a:t>
            </a:r>
            <a:r>
              <a:rPr kumimoji="0" lang="en-GB" sz="3400" u="none" strike="noStrike" kern="0" cap="none" spc="0" normalizeH="0" baseline="0" noProof="0">
                <a:ln>
                  <a:noFill/>
                </a:ln>
                <a:effectLst/>
                <a:uLnTx/>
                <a:uFillTx/>
                <a:latin typeface="Arial"/>
                <a:cs typeface="Arial"/>
                <a:sym typeface="Arial"/>
              </a:rPr>
              <a:t>of the wearer</a:t>
            </a:r>
            <a:r>
              <a:rPr lang="en-GB" sz="3100">
                <a:latin typeface="Arial"/>
                <a:cs typeface="Arial"/>
              </a:rPr>
              <a:t> </a:t>
            </a:r>
            <a:endParaRPr lang="fr-FR" sz="3100">
              <a:latin typeface="Arial"/>
              <a:cs typeface="Arial"/>
            </a:endParaRPr>
          </a:p>
        </p:txBody>
      </p:sp>
      <p:sp>
        <p:nvSpPr>
          <p:cNvPr id="7" name="Espace réservé du numéro de diapositive 6">
            <a:extLst>
              <a:ext uri="{FF2B5EF4-FFF2-40B4-BE49-F238E27FC236}">
                <a16:creationId xmlns:a16="http://schemas.microsoft.com/office/drawing/2014/main" id="{48B5AB65-3B2A-425B-115E-3888E396F58A}"/>
              </a:ext>
            </a:extLst>
          </p:cNvPr>
          <p:cNvSpPr>
            <a:spLocks noGrp="1"/>
          </p:cNvSpPr>
          <p:nvPr>
            <p:ph type="sldNum" sz="quarter" idx="2"/>
          </p:nvPr>
        </p:nvSpPr>
        <p:spPr/>
        <p:txBody>
          <a:bodyPr/>
          <a:lstStyle/>
          <a:p>
            <a:fld id="{86CB4B4D-7CA3-9044-876B-883B54F8677D}" type="slidenum">
              <a:rPr lang="fr-FR" smtClean="0">
                <a:latin typeface="Arial"/>
                <a:cs typeface="Arial"/>
              </a:rPr>
              <a:pPr/>
              <a:t>3</a:t>
            </a:fld>
            <a:r>
              <a:rPr lang="fr-FR">
                <a:latin typeface="Arial"/>
                <a:cs typeface="Arial"/>
              </a:rPr>
              <a:t> |</a:t>
            </a:r>
          </a:p>
        </p:txBody>
      </p:sp>
      <p:pic>
        <p:nvPicPr>
          <p:cNvPr id="11" name="Image 10">
            <a:extLst>
              <a:ext uri="{FF2B5EF4-FFF2-40B4-BE49-F238E27FC236}">
                <a16:creationId xmlns:a16="http://schemas.microsoft.com/office/drawing/2014/main" id="{7A818C14-402D-B609-7155-34701CE3738F}"/>
              </a:ext>
            </a:extLst>
          </p:cNvPr>
          <p:cNvPicPr>
            <a:picLocks noChangeAspect="1"/>
          </p:cNvPicPr>
          <p:nvPr/>
        </p:nvPicPr>
        <p:blipFill rotWithShape="1">
          <a:blip r:embed="rId4">
            <a:extLst>
              <a:ext uri="{28A0092B-C50C-407E-A947-70E740481C1C}">
                <a14:useLocalDpi xmlns:a14="http://schemas.microsoft.com/office/drawing/2010/main" val="0"/>
              </a:ext>
            </a:extLst>
          </a:blip>
          <a:srcRect r="12587"/>
          <a:stretch/>
        </p:blipFill>
        <p:spPr>
          <a:xfrm>
            <a:off x="291176" y="1182162"/>
            <a:ext cx="6162786" cy="3965386"/>
          </a:xfrm>
          <a:prstGeom prst="rect">
            <a:avLst/>
          </a:prstGeom>
        </p:spPr>
      </p:pic>
      <p:pic>
        <p:nvPicPr>
          <p:cNvPr id="13" name="Image 12">
            <a:extLst>
              <a:ext uri="{FF2B5EF4-FFF2-40B4-BE49-F238E27FC236}">
                <a16:creationId xmlns:a16="http://schemas.microsoft.com/office/drawing/2014/main" id="{9A35651C-5A8F-64FF-5EA6-C7EFEE60533B}"/>
              </a:ext>
            </a:extLst>
          </p:cNvPr>
          <p:cNvPicPr>
            <a:picLocks noChangeAspect="1"/>
          </p:cNvPicPr>
          <p:nvPr/>
        </p:nvPicPr>
        <p:blipFill rotWithShape="1">
          <a:blip r:embed="rId5">
            <a:extLst>
              <a:ext uri="{28A0092B-C50C-407E-A947-70E740481C1C}">
                <a14:useLocalDpi xmlns:a14="http://schemas.microsoft.com/office/drawing/2010/main" val="0"/>
              </a:ext>
            </a:extLst>
          </a:blip>
          <a:srcRect l="-1911" t="1159" r="22220" b="-1503"/>
          <a:stretch/>
        </p:blipFill>
        <p:spPr>
          <a:xfrm>
            <a:off x="184214" y="1209551"/>
            <a:ext cx="5608089" cy="3979015"/>
          </a:xfrm>
          <a:prstGeom prst="rect">
            <a:avLst/>
          </a:prstGeom>
        </p:spPr>
      </p:pic>
      <p:sp>
        <p:nvSpPr>
          <p:cNvPr id="16" name="Titolo 1">
            <a:extLst>
              <a:ext uri="{FF2B5EF4-FFF2-40B4-BE49-F238E27FC236}">
                <a16:creationId xmlns:a16="http://schemas.microsoft.com/office/drawing/2014/main" id="{348E660B-D095-3442-16A0-D72183FEEDC9}"/>
              </a:ext>
            </a:extLst>
          </p:cNvPr>
          <p:cNvSpPr txBox="1">
            <a:spLocks/>
          </p:cNvSpPr>
          <p:nvPr/>
        </p:nvSpPr>
        <p:spPr>
          <a:xfrm>
            <a:off x="6500590" y="2671366"/>
            <a:ext cx="5345316" cy="615553"/>
          </a:xfrm>
          <a:prstGeom prst="rect">
            <a:avLst/>
          </a:prstGeom>
        </p:spPr>
        <p:txBody>
          <a:bodyPr wrap="square" lIns="0" tIns="0" rIns="0" bIns="0" anchor="t">
            <a:spAutoFit/>
          </a:bodyPr>
          <a:lstStyle>
            <a:lvl1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rial"/>
              </a:defRPr>
            </a:lvl1pPr>
            <a:lvl2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2pPr>
            <a:lvl3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3pPr>
            <a:lvl4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4pPr>
            <a:lvl5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5pPr>
            <a:lvl6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6pPr>
            <a:lvl7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7pPr>
            <a:lvl8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8pPr>
            <a:lvl9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9pPr>
          </a:lstStyle>
          <a:p>
            <a:pPr>
              <a:defRPr/>
            </a:pPr>
            <a:r>
              <a:rPr lang="en-US" sz="2000" b="1">
                <a:solidFill>
                  <a:schemeClr val="accent2"/>
                </a:solidFill>
                <a:latin typeface="Arial"/>
                <a:cs typeface="Arial"/>
              </a:rPr>
              <a:t>Correction</a:t>
            </a:r>
          </a:p>
          <a:p>
            <a:pPr>
              <a:defRPr/>
            </a:pPr>
            <a:endParaRPr lang="en-US" sz="2000">
              <a:latin typeface="Arial"/>
              <a:cs typeface="Arial"/>
            </a:endParaRPr>
          </a:p>
        </p:txBody>
      </p:sp>
      <p:sp>
        <p:nvSpPr>
          <p:cNvPr id="19" name="Titolo 1">
            <a:extLst>
              <a:ext uri="{FF2B5EF4-FFF2-40B4-BE49-F238E27FC236}">
                <a16:creationId xmlns:a16="http://schemas.microsoft.com/office/drawing/2014/main" id="{3EAAC4B1-6082-E654-A98A-49E42A1A0A57}"/>
              </a:ext>
            </a:extLst>
          </p:cNvPr>
          <p:cNvSpPr txBox="1">
            <a:spLocks/>
          </p:cNvSpPr>
          <p:nvPr/>
        </p:nvSpPr>
        <p:spPr>
          <a:xfrm>
            <a:off x="6520360" y="3983854"/>
            <a:ext cx="5219761" cy="892552"/>
          </a:xfrm>
          <a:prstGeom prst="rect">
            <a:avLst/>
          </a:prstGeom>
        </p:spPr>
        <p:txBody>
          <a:bodyPr wrap="square" lIns="0" tIns="0" rIns="0" bIns="0" anchor="t">
            <a:spAutoFit/>
          </a:bodyPr>
          <a:lstStyle>
            <a:lvl1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rial"/>
              </a:defRPr>
            </a:lvl1pPr>
            <a:lvl2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2pPr>
            <a:lvl3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3pPr>
            <a:lvl4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4pPr>
            <a:lvl5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5pPr>
            <a:lvl6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6pPr>
            <a:lvl7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7pPr>
            <a:lvl8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8pPr>
            <a:lvl9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9pPr>
          </a:lstStyle>
          <a:p>
            <a:pPr>
              <a:defRPr/>
            </a:pPr>
            <a:r>
              <a:rPr kumimoji="0" lang="en-US" sz="1800" u="none" strike="noStrike" kern="0" cap="none" spc="0" normalizeH="0" baseline="0" noProof="0" dirty="0">
                <a:ln>
                  <a:noFill/>
                </a:ln>
                <a:solidFill>
                  <a:srgbClr val="000000"/>
                </a:solidFill>
                <a:effectLst/>
                <a:uLnTx/>
                <a:uFillTx/>
                <a:latin typeface="Arial"/>
                <a:cs typeface="Arial"/>
                <a:sym typeface="Arial"/>
              </a:rPr>
              <a:t>The</a:t>
            </a:r>
            <a:r>
              <a:rPr lang="en-US" sz="1800" dirty="0">
                <a:solidFill>
                  <a:srgbClr val="000000"/>
                </a:solidFill>
                <a:latin typeface="Arial"/>
                <a:cs typeface="Arial"/>
              </a:rPr>
              <a:t> </a:t>
            </a:r>
            <a:r>
              <a:rPr kumimoji="0" lang="en-US" sz="1800" u="none" strike="noStrike" kern="0" cap="none" spc="0" normalizeH="0" baseline="0" noProof="0" dirty="0">
                <a:ln>
                  <a:noFill/>
                </a:ln>
                <a:solidFill>
                  <a:srgbClr val="000000"/>
                </a:solidFill>
                <a:effectLst/>
                <a:uLnTx/>
                <a:uFillTx/>
                <a:latin typeface="Arial"/>
                <a:cs typeface="Arial"/>
                <a:sym typeface="Arial"/>
              </a:rPr>
              <a:t>lens</a:t>
            </a:r>
            <a:r>
              <a:rPr lang="en-US" sz="1800" dirty="0">
                <a:solidFill>
                  <a:srgbClr val="000000"/>
                </a:solidFill>
                <a:latin typeface="Arial"/>
                <a:cs typeface="Arial"/>
              </a:rPr>
              <a:t> </a:t>
            </a:r>
            <a:r>
              <a:rPr kumimoji="0" lang="en-US" sz="1800" u="none" strike="noStrike" kern="0" cap="none" spc="0" normalizeH="0" baseline="0" noProof="0" dirty="0">
                <a:ln>
                  <a:noFill/>
                </a:ln>
                <a:solidFill>
                  <a:srgbClr val="000000"/>
                </a:solidFill>
                <a:effectLst/>
                <a:uLnTx/>
                <a:uFillTx/>
                <a:latin typeface="Arial"/>
                <a:cs typeface="Arial"/>
                <a:sym typeface="Arial"/>
              </a:rPr>
              <a:t>design</a:t>
            </a:r>
            <a:r>
              <a:rPr lang="en-US" sz="1800" dirty="0">
                <a:solidFill>
                  <a:srgbClr val="000000"/>
                </a:solidFill>
                <a:latin typeface="Arial"/>
                <a:cs typeface="Arial"/>
              </a:rPr>
              <a:t> </a:t>
            </a:r>
            <a:r>
              <a:rPr kumimoji="0" lang="en-US" sz="1800" u="none" strike="noStrike" kern="0" cap="none" spc="0" normalizeH="0" baseline="0" noProof="0" dirty="0">
                <a:ln>
                  <a:noFill/>
                </a:ln>
                <a:solidFill>
                  <a:srgbClr val="000000"/>
                </a:solidFill>
                <a:effectLst/>
                <a:uLnTx/>
                <a:uFillTx/>
                <a:latin typeface="Arial"/>
                <a:cs typeface="Arial"/>
                <a:sym typeface="Arial"/>
              </a:rPr>
              <a:t>ensures</a:t>
            </a:r>
            <a:r>
              <a:rPr lang="en-US" sz="1800" dirty="0">
                <a:solidFill>
                  <a:srgbClr val="000000"/>
                </a:solidFill>
                <a:latin typeface="Arial"/>
                <a:cs typeface="Arial"/>
              </a:rPr>
              <a:t> </a:t>
            </a:r>
            <a:r>
              <a:rPr kumimoji="0" lang="en-US" sz="1800" u="none" strike="noStrike" kern="0" cap="none" spc="0" normalizeH="0" baseline="0" noProof="0" dirty="0">
                <a:ln>
                  <a:noFill/>
                </a:ln>
                <a:solidFill>
                  <a:srgbClr val="000000"/>
                </a:solidFill>
                <a:effectLst/>
                <a:uLnTx/>
                <a:uFillTx/>
                <a:latin typeface="Arial"/>
                <a:cs typeface="Arial"/>
                <a:sym typeface="Arial"/>
              </a:rPr>
              <a:t>a</a:t>
            </a:r>
            <a:r>
              <a:rPr lang="en-US" sz="1800" dirty="0">
                <a:solidFill>
                  <a:srgbClr val="000000"/>
                </a:solidFill>
                <a:latin typeface="Arial"/>
                <a:cs typeface="Arial"/>
              </a:rPr>
              <a:t> </a:t>
            </a:r>
            <a:r>
              <a:rPr kumimoji="0" lang="en-US" sz="1800" u="none" strike="noStrike" kern="0" cap="none" spc="0" normalizeH="0" baseline="0" noProof="0" dirty="0">
                <a:ln>
                  <a:noFill/>
                </a:ln>
                <a:solidFill>
                  <a:srgbClr val="000000"/>
                </a:solidFill>
                <a:effectLst/>
                <a:uLnTx/>
                <a:uFillTx/>
                <a:latin typeface="Arial"/>
                <a:cs typeface="Arial"/>
                <a:sym typeface="Arial"/>
              </a:rPr>
              <a:t>large</a:t>
            </a:r>
            <a:r>
              <a:rPr lang="en-US" sz="1800" noProof="0" dirty="0">
                <a:solidFill>
                  <a:srgbClr val="000000"/>
                </a:solidFill>
                <a:latin typeface="Arial"/>
                <a:cs typeface="Arial"/>
              </a:rPr>
              <a:t> </a:t>
            </a:r>
            <a:r>
              <a:rPr kumimoji="0" lang="en-US" sz="1800" u="none" strike="noStrike" kern="0" cap="none" spc="0" normalizeH="0" baseline="0" noProof="0" dirty="0">
                <a:ln>
                  <a:noFill/>
                </a:ln>
                <a:solidFill>
                  <a:srgbClr val="000000"/>
                </a:solidFill>
                <a:effectLst/>
                <a:uLnTx/>
                <a:uFillTx/>
                <a:latin typeface="Arial"/>
                <a:cs typeface="Arial"/>
                <a:sym typeface="Arial"/>
              </a:rPr>
              <a:t>prescription</a:t>
            </a:r>
            <a:r>
              <a:rPr lang="en-US" sz="1800" dirty="0">
                <a:solidFill>
                  <a:srgbClr val="000000"/>
                </a:solidFill>
                <a:latin typeface="Arial"/>
                <a:cs typeface="Arial"/>
              </a:rPr>
              <a:t> </a:t>
            </a:r>
          </a:p>
          <a:p>
            <a:pPr>
              <a:defRPr/>
            </a:pPr>
            <a:r>
              <a:rPr lang="en-US" sz="1800" dirty="0">
                <a:solidFill>
                  <a:srgbClr val="000000"/>
                </a:solidFill>
                <a:latin typeface="Arial"/>
                <a:cs typeface="Arial"/>
              </a:rPr>
              <a:t>zone </a:t>
            </a:r>
            <a:r>
              <a:rPr lang="en-US" sz="2000" b="1" dirty="0">
                <a:solidFill>
                  <a:schemeClr val="accent2"/>
                </a:solidFill>
                <a:latin typeface="Arial"/>
                <a:cs typeface="Arial"/>
              </a:rPr>
              <a:t>providing best corrected visual acuity and comfort</a:t>
            </a:r>
          </a:p>
        </p:txBody>
      </p:sp>
      <p:grpSp>
        <p:nvGrpSpPr>
          <p:cNvPr id="2" name="Groupe 1">
            <a:extLst>
              <a:ext uri="{FF2B5EF4-FFF2-40B4-BE49-F238E27FC236}">
                <a16:creationId xmlns:a16="http://schemas.microsoft.com/office/drawing/2014/main" id="{86653BE3-C8F5-729E-805F-96720C2CDE3E}"/>
              </a:ext>
            </a:extLst>
          </p:cNvPr>
          <p:cNvGrpSpPr/>
          <p:nvPr/>
        </p:nvGrpSpPr>
        <p:grpSpPr>
          <a:xfrm>
            <a:off x="6077115" y="2809262"/>
            <a:ext cx="264224" cy="658877"/>
            <a:chOff x="332187" y="2551792"/>
            <a:chExt cx="264224" cy="658877"/>
          </a:xfrm>
        </p:grpSpPr>
        <p:sp>
          <p:nvSpPr>
            <p:cNvPr id="4" name="Forme libre 3">
              <a:extLst>
                <a:ext uri="{FF2B5EF4-FFF2-40B4-BE49-F238E27FC236}">
                  <a16:creationId xmlns:a16="http://schemas.microsoft.com/office/drawing/2014/main" id="{7C7C130C-D871-9354-B53C-346B2C663871}"/>
                </a:ext>
              </a:extLst>
            </p:cNvPr>
            <p:cNvSpPr/>
            <p:nvPr/>
          </p:nvSpPr>
          <p:spPr>
            <a:xfrm>
              <a:off x="332187" y="2613337"/>
              <a:ext cx="264224" cy="534812"/>
            </a:xfrm>
            <a:custGeom>
              <a:avLst/>
              <a:gdLst>
                <a:gd name="connsiteX0" fmla="*/ 264224 w 264224"/>
                <a:gd name="connsiteY0" fmla="*/ 0 h 534812"/>
                <a:gd name="connsiteX1" fmla="*/ 264224 w 264224"/>
                <a:gd name="connsiteY1" fmla="*/ 534812 h 534812"/>
                <a:gd name="connsiteX2" fmla="*/ 213800 w 264224"/>
                <a:gd name="connsiteY2" fmla="*/ 529729 h 534812"/>
                <a:gd name="connsiteX3" fmla="*/ 0 w 264224"/>
                <a:gd name="connsiteY3" fmla="*/ 267406 h 534812"/>
                <a:gd name="connsiteX4" fmla="*/ 213800 w 264224"/>
                <a:gd name="connsiteY4" fmla="*/ 5083 h 53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4" h="534812">
                  <a:moveTo>
                    <a:pt x="264224" y="0"/>
                  </a:moveTo>
                  <a:lnTo>
                    <a:pt x="264224" y="534812"/>
                  </a:lnTo>
                  <a:lnTo>
                    <a:pt x="213800" y="529729"/>
                  </a:lnTo>
                  <a:cubicBezTo>
                    <a:pt x="91785" y="504761"/>
                    <a:pt x="0" y="396802"/>
                    <a:pt x="0" y="267406"/>
                  </a:cubicBezTo>
                  <a:cubicBezTo>
                    <a:pt x="0" y="138010"/>
                    <a:pt x="91785" y="30051"/>
                    <a:pt x="213800" y="508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sp>
          <p:nvSpPr>
            <p:cNvPr id="5" name="Forme libre 4">
              <a:extLst>
                <a:ext uri="{FF2B5EF4-FFF2-40B4-BE49-F238E27FC236}">
                  <a16:creationId xmlns:a16="http://schemas.microsoft.com/office/drawing/2014/main" id="{4C1F7114-7694-4F6B-8809-0058795EF1CB}"/>
                </a:ext>
              </a:extLst>
            </p:cNvPr>
            <p:cNvSpPr/>
            <p:nvPr/>
          </p:nvSpPr>
          <p:spPr>
            <a:xfrm>
              <a:off x="386631" y="2668140"/>
              <a:ext cx="209780" cy="425209"/>
            </a:xfrm>
            <a:custGeom>
              <a:avLst/>
              <a:gdLst>
                <a:gd name="connsiteX0" fmla="*/ 209780 w 209780"/>
                <a:gd name="connsiteY0" fmla="*/ 0 h 425209"/>
                <a:gd name="connsiteX1" fmla="*/ 209780 w 209780"/>
                <a:gd name="connsiteY1" fmla="*/ 425209 h 425209"/>
                <a:gd name="connsiteX2" fmla="*/ 130286 w 209780"/>
                <a:gd name="connsiteY2" fmla="*/ 409159 h 425209"/>
                <a:gd name="connsiteX3" fmla="*/ 0 w 209780"/>
                <a:gd name="connsiteY3" fmla="*/ 212604 h 425209"/>
                <a:gd name="connsiteX4" fmla="*/ 130286 w 209780"/>
                <a:gd name="connsiteY4" fmla="*/ 16049 h 4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0" h="425209">
                  <a:moveTo>
                    <a:pt x="209780" y="0"/>
                  </a:moveTo>
                  <a:lnTo>
                    <a:pt x="209780" y="425209"/>
                  </a:lnTo>
                  <a:lnTo>
                    <a:pt x="130286" y="409159"/>
                  </a:lnTo>
                  <a:cubicBezTo>
                    <a:pt x="53722" y="376776"/>
                    <a:pt x="0" y="300964"/>
                    <a:pt x="0" y="212604"/>
                  </a:cubicBezTo>
                  <a:cubicBezTo>
                    <a:pt x="0" y="124244"/>
                    <a:pt x="53722" y="48432"/>
                    <a:pt x="130286" y="16049"/>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6" name="Forme libre 5">
              <a:extLst>
                <a:ext uri="{FF2B5EF4-FFF2-40B4-BE49-F238E27FC236}">
                  <a16:creationId xmlns:a16="http://schemas.microsoft.com/office/drawing/2014/main" id="{2FAA3FAF-BBD9-9825-0279-C276C148A4A2}"/>
                </a:ext>
              </a:extLst>
            </p:cNvPr>
            <p:cNvSpPr/>
            <p:nvPr/>
          </p:nvSpPr>
          <p:spPr>
            <a:xfrm>
              <a:off x="447020" y="2728528"/>
              <a:ext cx="149391" cy="304432"/>
            </a:xfrm>
            <a:custGeom>
              <a:avLst/>
              <a:gdLst>
                <a:gd name="connsiteX0" fmla="*/ 149391 w 149391"/>
                <a:gd name="connsiteY0" fmla="*/ 0 h 304432"/>
                <a:gd name="connsiteX1" fmla="*/ 149391 w 149391"/>
                <a:gd name="connsiteY1" fmla="*/ 304432 h 304432"/>
                <a:gd name="connsiteX2" fmla="*/ 93404 w 149391"/>
                <a:gd name="connsiteY2" fmla="*/ 293129 h 304432"/>
                <a:gd name="connsiteX3" fmla="*/ 0 w 149391"/>
                <a:gd name="connsiteY3" fmla="*/ 152216 h 304432"/>
                <a:gd name="connsiteX4" fmla="*/ 93404 w 149391"/>
                <a:gd name="connsiteY4" fmla="*/ 11303 h 30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91" h="304432">
                  <a:moveTo>
                    <a:pt x="149391" y="0"/>
                  </a:moveTo>
                  <a:lnTo>
                    <a:pt x="149391" y="304432"/>
                  </a:lnTo>
                  <a:lnTo>
                    <a:pt x="93404" y="293129"/>
                  </a:lnTo>
                  <a:cubicBezTo>
                    <a:pt x="38514" y="269913"/>
                    <a:pt x="0" y="215562"/>
                    <a:pt x="0" y="152216"/>
                  </a:cubicBezTo>
                  <a:cubicBezTo>
                    <a:pt x="0" y="88870"/>
                    <a:pt x="38514" y="34520"/>
                    <a:pt x="93404" y="1130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8" name="Forme libre 7">
              <a:extLst>
                <a:ext uri="{FF2B5EF4-FFF2-40B4-BE49-F238E27FC236}">
                  <a16:creationId xmlns:a16="http://schemas.microsoft.com/office/drawing/2014/main" id="{849A3970-D127-2B10-EDAB-5E6BAD03436C}"/>
                </a:ext>
              </a:extLst>
            </p:cNvPr>
            <p:cNvSpPr/>
            <p:nvPr/>
          </p:nvSpPr>
          <p:spPr>
            <a:xfrm>
              <a:off x="486247" y="2767399"/>
              <a:ext cx="110164" cy="226690"/>
            </a:xfrm>
            <a:custGeom>
              <a:avLst/>
              <a:gdLst>
                <a:gd name="connsiteX0" fmla="*/ 110164 w 110164"/>
                <a:gd name="connsiteY0" fmla="*/ 0 h 226690"/>
                <a:gd name="connsiteX1" fmla="*/ 110164 w 110164"/>
                <a:gd name="connsiteY1" fmla="*/ 226690 h 226690"/>
                <a:gd name="connsiteX2" fmla="*/ 69445 w 110164"/>
                <a:gd name="connsiteY2" fmla="*/ 218444 h 226690"/>
                <a:gd name="connsiteX3" fmla="*/ 0 w 110164"/>
                <a:gd name="connsiteY3" fmla="*/ 113345 h 226690"/>
                <a:gd name="connsiteX4" fmla="*/ 69445 w 110164"/>
                <a:gd name="connsiteY4" fmla="*/ 8247 h 2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4" h="226690">
                  <a:moveTo>
                    <a:pt x="110164" y="0"/>
                  </a:moveTo>
                  <a:lnTo>
                    <a:pt x="110164" y="226690"/>
                  </a:lnTo>
                  <a:lnTo>
                    <a:pt x="69445" y="218444"/>
                  </a:lnTo>
                  <a:cubicBezTo>
                    <a:pt x="28635" y="201128"/>
                    <a:pt x="0" y="160591"/>
                    <a:pt x="0" y="113345"/>
                  </a:cubicBezTo>
                  <a:cubicBezTo>
                    <a:pt x="0" y="66099"/>
                    <a:pt x="28635" y="25562"/>
                    <a:pt x="69445" y="8247"/>
                  </a:cubicBezTo>
                  <a:close/>
                </a:path>
              </a:pathLst>
            </a:custGeom>
            <a:solidFill>
              <a:srgbClr val="1E3A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cxnSp>
          <p:nvCxnSpPr>
            <p:cNvPr id="10" name="Connecteur droit 9">
              <a:extLst>
                <a:ext uri="{FF2B5EF4-FFF2-40B4-BE49-F238E27FC236}">
                  <a16:creationId xmlns:a16="http://schemas.microsoft.com/office/drawing/2014/main" id="{767AAABD-DA92-0E08-E459-18044AB20654}"/>
                </a:ext>
              </a:extLst>
            </p:cNvPr>
            <p:cNvCxnSpPr/>
            <p:nvPr/>
          </p:nvCxnSpPr>
          <p:spPr>
            <a:xfrm>
              <a:off x="596411" y="2551792"/>
              <a:ext cx="0" cy="658877"/>
            </a:xfrm>
            <a:prstGeom prst="line">
              <a:avLst/>
            </a:pr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cxnSp>
      </p:grpSp>
      <p:grpSp>
        <p:nvGrpSpPr>
          <p:cNvPr id="12" name="Groupe 11">
            <a:extLst>
              <a:ext uri="{FF2B5EF4-FFF2-40B4-BE49-F238E27FC236}">
                <a16:creationId xmlns:a16="http://schemas.microsoft.com/office/drawing/2014/main" id="{68BA0D5C-02A3-8133-B3AF-68B294283522}"/>
              </a:ext>
            </a:extLst>
          </p:cNvPr>
          <p:cNvGrpSpPr/>
          <p:nvPr/>
        </p:nvGrpSpPr>
        <p:grpSpPr>
          <a:xfrm>
            <a:off x="6086975" y="4116568"/>
            <a:ext cx="264224" cy="658877"/>
            <a:chOff x="332187" y="2551792"/>
            <a:chExt cx="264224" cy="658877"/>
          </a:xfrm>
        </p:grpSpPr>
        <p:sp>
          <p:nvSpPr>
            <p:cNvPr id="14" name="Forme libre 13">
              <a:extLst>
                <a:ext uri="{FF2B5EF4-FFF2-40B4-BE49-F238E27FC236}">
                  <a16:creationId xmlns:a16="http://schemas.microsoft.com/office/drawing/2014/main" id="{8CFA3246-79AD-C383-2142-2A6AA19DC562}"/>
                </a:ext>
              </a:extLst>
            </p:cNvPr>
            <p:cNvSpPr/>
            <p:nvPr/>
          </p:nvSpPr>
          <p:spPr>
            <a:xfrm>
              <a:off x="332187" y="2613337"/>
              <a:ext cx="264224" cy="534812"/>
            </a:xfrm>
            <a:custGeom>
              <a:avLst/>
              <a:gdLst>
                <a:gd name="connsiteX0" fmla="*/ 264224 w 264224"/>
                <a:gd name="connsiteY0" fmla="*/ 0 h 534812"/>
                <a:gd name="connsiteX1" fmla="*/ 264224 w 264224"/>
                <a:gd name="connsiteY1" fmla="*/ 534812 h 534812"/>
                <a:gd name="connsiteX2" fmla="*/ 213800 w 264224"/>
                <a:gd name="connsiteY2" fmla="*/ 529729 h 534812"/>
                <a:gd name="connsiteX3" fmla="*/ 0 w 264224"/>
                <a:gd name="connsiteY3" fmla="*/ 267406 h 534812"/>
                <a:gd name="connsiteX4" fmla="*/ 213800 w 264224"/>
                <a:gd name="connsiteY4" fmla="*/ 5083 h 53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4" h="534812">
                  <a:moveTo>
                    <a:pt x="264224" y="0"/>
                  </a:moveTo>
                  <a:lnTo>
                    <a:pt x="264224" y="534812"/>
                  </a:lnTo>
                  <a:lnTo>
                    <a:pt x="213800" y="529729"/>
                  </a:lnTo>
                  <a:cubicBezTo>
                    <a:pt x="91785" y="504761"/>
                    <a:pt x="0" y="396802"/>
                    <a:pt x="0" y="267406"/>
                  </a:cubicBezTo>
                  <a:cubicBezTo>
                    <a:pt x="0" y="138010"/>
                    <a:pt x="91785" y="30051"/>
                    <a:pt x="213800" y="508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sp>
          <p:nvSpPr>
            <p:cNvPr id="15" name="Forme libre 14">
              <a:extLst>
                <a:ext uri="{FF2B5EF4-FFF2-40B4-BE49-F238E27FC236}">
                  <a16:creationId xmlns:a16="http://schemas.microsoft.com/office/drawing/2014/main" id="{03016F13-3ABC-E79F-8429-AF9CCCCEC1D5}"/>
                </a:ext>
              </a:extLst>
            </p:cNvPr>
            <p:cNvSpPr/>
            <p:nvPr/>
          </p:nvSpPr>
          <p:spPr>
            <a:xfrm>
              <a:off x="386631" y="2668140"/>
              <a:ext cx="209780" cy="425209"/>
            </a:xfrm>
            <a:custGeom>
              <a:avLst/>
              <a:gdLst>
                <a:gd name="connsiteX0" fmla="*/ 209780 w 209780"/>
                <a:gd name="connsiteY0" fmla="*/ 0 h 425209"/>
                <a:gd name="connsiteX1" fmla="*/ 209780 w 209780"/>
                <a:gd name="connsiteY1" fmla="*/ 425209 h 425209"/>
                <a:gd name="connsiteX2" fmla="*/ 130286 w 209780"/>
                <a:gd name="connsiteY2" fmla="*/ 409159 h 425209"/>
                <a:gd name="connsiteX3" fmla="*/ 0 w 209780"/>
                <a:gd name="connsiteY3" fmla="*/ 212604 h 425209"/>
                <a:gd name="connsiteX4" fmla="*/ 130286 w 209780"/>
                <a:gd name="connsiteY4" fmla="*/ 16049 h 4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0" h="425209">
                  <a:moveTo>
                    <a:pt x="209780" y="0"/>
                  </a:moveTo>
                  <a:lnTo>
                    <a:pt x="209780" y="425209"/>
                  </a:lnTo>
                  <a:lnTo>
                    <a:pt x="130286" y="409159"/>
                  </a:lnTo>
                  <a:cubicBezTo>
                    <a:pt x="53722" y="376776"/>
                    <a:pt x="0" y="300964"/>
                    <a:pt x="0" y="212604"/>
                  </a:cubicBezTo>
                  <a:cubicBezTo>
                    <a:pt x="0" y="124244"/>
                    <a:pt x="53722" y="48432"/>
                    <a:pt x="130286" y="16049"/>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20" name="Forme libre 19">
              <a:extLst>
                <a:ext uri="{FF2B5EF4-FFF2-40B4-BE49-F238E27FC236}">
                  <a16:creationId xmlns:a16="http://schemas.microsoft.com/office/drawing/2014/main" id="{58786BF7-D20D-0DA1-E47E-F81A276F5DFB}"/>
                </a:ext>
              </a:extLst>
            </p:cNvPr>
            <p:cNvSpPr/>
            <p:nvPr/>
          </p:nvSpPr>
          <p:spPr>
            <a:xfrm>
              <a:off x="447020" y="2728528"/>
              <a:ext cx="149391" cy="304432"/>
            </a:xfrm>
            <a:custGeom>
              <a:avLst/>
              <a:gdLst>
                <a:gd name="connsiteX0" fmla="*/ 149391 w 149391"/>
                <a:gd name="connsiteY0" fmla="*/ 0 h 304432"/>
                <a:gd name="connsiteX1" fmla="*/ 149391 w 149391"/>
                <a:gd name="connsiteY1" fmla="*/ 304432 h 304432"/>
                <a:gd name="connsiteX2" fmla="*/ 93404 w 149391"/>
                <a:gd name="connsiteY2" fmla="*/ 293129 h 304432"/>
                <a:gd name="connsiteX3" fmla="*/ 0 w 149391"/>
                <a:gd name="connsiteY3" fmla="*/ 152216 h 304432"/>
                <a:gd name="connsiteX4" fmla="*/ 93404 w 149391"/>
                <a:gd name="connsiteY4" fmla="*/ 11303 h 30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91" h="304432">
                  <a:moveTo>
                    <a:pt x="149391" y="0"/>
                  </a:moveTo>
                  <a:lnTo>
                    <a:pt x="149391" y="304432"/>
                  </a:lnTo>
                  <a:lnTo>
                    <a:pt x="93404" y="293129"/>
                  </a:lnTo>
                  <a:cubicBezTo>
                    <a:pt x="38514" y="269913"/>
                    <a:pt x="0" y="215562"/>
                    <a:pt x="0" y="152216"/>
                  </a:cubicBezTo>
                  <a:cubicBezTo>
                    <a:pt x="0" y="88870"/>
                    <a:pt x="38514" y="34520"/>
                    <a:pt x="93404" y="11303"/>
                  </a:cubicBezTo>
                  <a:close/>
                </a:path>
              </a:pathLst>
            </a:cu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defTabSz="825500"/>
              <a:endParaRPr lang="fr-FR" sz="3200" b="0">
                <a:solidFill>
                  <a:srgbClr val="FFFFFF"/>
                </a:solidFill>
                <a:latin typeface="Arial"/>
                <a:ea typeface="Helvetica Neue Medium"/>
                <a:cs typeface="Arial"/>
                <a:sym typeface="Helvetica Neue Medium"/>
              </a:endParaRPr>
            </a:p>
          </p:txBody>
        </p:sp>
        <p:sp>
          <p:nvSpPr>
            <p:cNvPr id="21" name="Forme libre 20">
              <a:extLst>
                <a:ext uri="{FF2B5EF4-FFF2-40B4-BE49-F238E27FC236}">
                  <a16:creationId xmlns:a16="http://schemas.microsoft.com/office/drawing/2014/main" id="{CD47B663-92CD-9082-2D69-DE2FBD99EBB5}"/>
                </a:ext>
              </a:extLst>
            </p:cNvPr>
            <p:cNvSpPr/>
            <p:nvPr/>
          </p:nvSpPr>
          <p:spPr>
            <a:xfrm>
              <a:off x="486247" y="2767399"/>
              <a:ext cx="110164" cy="226690"/>
            </a:xfrm>
            <a:custGeom>
              <a:avLst/>
              <a:gdLst>
                <a:gd name="connsiteX0" fmla="*/ 110164 w 110164"/>
                <a:gd name="connsiteY0" fmla="*/ 0 h 226690"/>
                <a:gd name="connsiteX1" fmla="*/ 110164 w 110164"/>
                <a:gd name="connsiteY1" fmla="*/ 226690 h 226690"/>
                <a:gd name="connsiteX2" fmla="*/ 69445 w 110164"/>
                <a:gd name="connsiteY2" fmla="*/ 218444 h 226690"/>
                <a:gd name="connsiteX3" fmla="*/ 0 w 110164"/>
                <a:gd name="connsiteY3" fmla="*/ 113345 h 226690"/>
                <a:gd name="connsiteX4" fmla="*/ 69445 w 110164"/>
                <a:gd name="connsiteY4" fmla="*/ 8247 h 2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4" h="226690">
                  <a:moveTo>
                    <a:pt x="110164" y="0"/>
                  </a:moveTo>
                  <a:lnTo>
                    <a:pt x="110164" y="226690"/>
                  </a:lnTo>
                  <a:lnTo>
                    <a:pt x="69445" y="218444"/>
                  </a:lnTo>
                  <a:cubicBezTo>
                    <a:pt x="28635" y="201128"/>
                    <a:pt x="0" y="160591"/>
                    <a:pt x="0" y="113345"/>
                  </a:cubicBezTo>
                  <a:cubicBezTo>
                    <a:pt x="0" y="66099"/>
                    <a:pt x="28635" y="25562"/>
                    <a:pt x="69445" y="8247"/>
                  </a:cubicBezTo>
                  <a:close/>
                </a:path>
              </a:pathLst>
            </a:custGeom>
            <a:solidFill>
              <a:srgbClr val="1E3A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Arial"/>
                <a:ea typeface="Helvetica Neue Medium"/>
                <a:cs typeface="Arial"/>
                <a:sym typeface="Helvetica Neue Medium"/>
              </a:endParaRPr>
            </a:p>
          </p:txBody>
        </p:sp>
        <p:cxnSp>
          <p:nvCxnSpPr>
            <p:cNvPr id="22" name="Connecteur droit 21">
              <a:extLst>
                <a:ext uri="{FF2B5EF4-FFF2-40B4-BE49-F238E27FC236}">
                  <a16:creationId xmlns:a16="http://schemas.microsoft.com/office/drawing/2014/main" id="{0EAAFFA5-CA98-179C-2942-759DDADEC90A}"/>
                </a:ext>
              </a:extLst>
            </p:cNvPr>
            <p:cNvCxnSpPr/>
            <p:nvPr/>
          </p:nvCxnSpPr>
          <p:spPr>
            <a:xfrm>
              <a:off x="596411" y="2551792"/>
              <a:ext cx="0" cy="658877"/>
            </a:xfrm>
            <a:prstGeom prst="line">
              <a:avLst/>
            </a:prstGeom>
            <a:noFill/>
            <a:ln w="12700" cap="flat">
              <a:gradFill flip="none" rotWithShape="1">
                <a:gsLst>
                  <a:gs pos="0">
                    <a:schemeClr val="accent2"/>
                  </a:gs>
                  <a:gs pos="47000">
                    <a:srgbClr val="D0E7DE"/>
                  </a:gs>
                  <a:gs pos="100000">
                    <a:schemeClr val="accent2"/>
                  </a:gs>
                </a:gsLst>
                <a:lin ang="5400000" scaled="1"/>
                <a:tileRect/>
              </a:gradFill>
              <a:miter lim="400000"/>
            </a:ln>
            <a:effectLst/>
            <a:sp3d/>
          </p:spPr>
          <p:style>
            <a:lnRef idx="0">
              <a:scrgbClr r="0" g="0" b="0"/>
            </a:lnRef>
            <a:fillRef idx="0">
              <a:scrgbClr r="0" g="0" b="0"/>
            </a:fillRef>
            <a:effectRef idx="0">
              <a:scrgbClr r="0" g="0" b="0"/>
            </a:effectRef>
            <a:fontRef idx="none"/>
          </p:style>
        </p:cxnSp>
      </p:grpSp>
      <p:sp>
        <p:nvSpPr>
          <p:cNvPr id="23" name="Titolo 1">
            <a:extLst>
              <a:ext uri="{FF2B5EF4-FFF2-40B4-BE49-F238E27FC236}">
                <a16:creationId xmlns:a16="http://schemas.microsoft.com/office/drawing/2014/main" id="{348E660B-D095-3442-16A0-D72183FEEDC9}"/>
              </a:ext>
            </a:extLst>
          </p:cNvPr>
          <p:cNvSpPr txBox="1">
            <a:spLocks/>
          </p:cNvSpPr>
          <p:nvPr/>
        </p:nvSpPr>
        <p:spPr>
          <a:xfrm>
            <a:off x="6500589" y="2987526"/>
            <a:ext cx="4979556" cy="553998"/>
          </a:xfrm>
          <a:prstGeom prst="rect">
            <a:avLst/>
          </a:prstGeom>
        </p:spPr>
        <p:txBody>
          <a:bodyPr wrap="square" lIns="0" tIns="0" rIns="0" bIns="0" anchor="t">
            <a:spAutoFit/>
          </a:bodyPr>
          <a:lstStyle>
            <a:lvl1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rial"/>
              </a:defRPr>
            </a:lvl1pPr>
            <a:lvl2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2pPr>
            <a:lvl3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3pPr>
            <a:lvl4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4pPr>
            <a:lvl5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5pPr>
            <a:lvl6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6pPr>
            <a:lvl7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7pPr>
            <a:lvl8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8pPr>
            <a:lvl9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9pPr>
          </a:lstStyle>
          <a:p>
            <a:pPr>
              <a:defRPr/>
            </a:pPr>
            <a:r>
              <a:rPr kumimoji="0" lang="en-US" sz="1800" u="none" strike="noStrike" kern="0" cap="none" spc="0" normalizeH="0" baseline="0" noProof="0">
                <a:ln>
                  <a:noFill/>
                </a:ln>
                <a:effectLst/>
                <a:uLnTx/>
                <a:uFillTx/>
                <a:latin typeface="Arial"/>
                <a:cs typeface="Arial"/>
                <a:sym typeface="Arial"/>
              </a:rPr>
              <a:t>The single vision zone focuses light </a:t>
            </a:r>
            <a:r>
              <a:rPr lang="en-US" sz="1800">
                <a:latin typeface="Arial"/>
                <a:cs typeface="Arial"/>
              </a:rPr>
              <a:t>on </a:t>
            </a:r>
            <a:r>
              <a:rPr kumimoji="0" lang="en-US" sz="1800" u="none" strike="noStrike" kern="0" cap="none" spc="0" normalizeH="0" baseline="0" noProof="0">
                <a:ln>
                  <a:noFill/>
                </a:ln>
                <a:effectLst/>
                <a:uLnTx/>
                <a:uFillTx/>
                <a:latin typeface="Arial"/>
                <a:cs typeface="Arial"/>
                <a:sym typeface="Arial"/>
              </a:rPr>
              <a:t>the</a:t>
            </a:r>
            <a:r>
              <a:rPr lang="en-US" sz="1800">
                <a:latin typeface="Arial"/>
                <a:cs typeface="Arial"/>
              </a:rPr>
              <a:t> </a:t>
            </a:r>
            <a:r>
              <a:rPr kumimoji="0" lang="en-US" sz="1800" u="none" strike="noStrike" kern="0" cap="none" spc="0" normalizeH="0" baseline="0" noProof="0">
                <a:ln>
                  <a:noFill/>
                </a:ln>
                <a:effectLst/>
                <a:uLnTx/>
                <a:uFillTx/>
                <a:latin typeface="Arial"/>
                <a:cs typeface="Arial"/>
                <a:sym typeface="Arial"/>
              </a:rPr>
              <a:t>retina</a:t>
            </a:r>
            <a:r>
              <a:rPr lang="en-US" sz="1800">
                <a:latin typeface="Arial"/>
                <a:cs typeface="Arial"/>
              </a:rPr>
              <a:t> and is designed to provide sharp vision</a:t>
            </a:r>
          </a:p>
        </p:txBody>
      </p:sp>
    </p:spTree>
    <p:extLst>
      <p:ext uri="{BB962C8B-B14F-4D97-AF65-F5344CB8AC3E}">
        <p14:creationId xmlns:p14="http://schemas.microsoft.com/office/powerpoint/2010/main" val="14862659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Espace réservé pour une image  8">
            <a:extLst>
              <a:ext uri="{FF2B5EF4-FFF2-40B4-BE49-F238E27FC236}">
                <a16:creationId xmlns:a16="http://schemas.microsoft.com/office/drawing/2014/main" id="{888940BC-23D9-9476-A6CF-E610C908F8B3}"/>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0000" r="20000"/>
          <a:stretch>
            <a:fillRect/>
          </a:stretch>
        </p:blipFill>
        <p:spPr>
          <a:xfrm flipH="1">
            <a:off x="6096000" y="591419"/>
            <a:ext cx="5797786" cy="5431172"/>
          </a:xfrm>
          <a:prstGeom prst="rect">
            <a:avLst/>
          </a:prstGeom>
          <a:ln>
            <a:noFill/>
          </a:ln>
          <a:effectLst>
            <a:softEdge rad="112500"/>
          </a:effectLst>
        </p:spPr>
      </p:pic>
      <p:sp>
        <p:nvSpPr>
          <p:cNvPr id="2" name="Titre 1">
            <a:extLst>
              <a:ext uri="{FF2B5EF4-FFF2-40B4-BE49-F238E27FC236}">
                <a16:creationId xmlns:a16="http://schemas.microsoft.com/office/drawing/2014/main" id="{2EA54D44-F199-87D9-3311-3D75644C0AD7}"/>
              </a:ext>
            </a:extLst>
          </p:cNvPr>
          <p:cNvSpPr>
            <a:spLocks noGrp="1"/>
          </p:cNvSpPr>
          <p:nvPr>
            <p:ph type="title"/>
          </p:nvPr>
        </p:nvSpPr>
        <p:spPr>
          <a:xfrm>
            <a:off x="189185" y="396000"/>
            <a:ext cx="6202906" cy="1621986"/>
          </a:xfrm>
        </p:spPr>
        <p:txBody>
          <a:bodyPr>
            <a:noAutofit/>
          </a:bodyPr>
          <a:lstStyle/>
          <a:p>
            <a:r>
              <a:rPr lang="en-GB" sz="3400">
                <a:latin typeface="Arial"/>
                <a:cs typeface="Arial"/>
              </a:rPr>
              <a:t>Slow myopia progression with H.A.L.T.* technology</a:t>
            </a:r>
            <a:r>
              <a:rPr lang="en-GB" sz="3400" baseline="30000">
                <a:latin typeface="Arial"/>
                <a:cs typeface="Arial"/>
              </a:rPr>
              <a:t>†1</a:t>
            </a:r>
          </a:p>
        </p:txBody>
      </p:sp>
      <p:sp>
        <p:nvSpPr>
          <p:cNvPr id="3" name="Espace réservé du texte 2">
            <a:extLst>
              <a:ext uri="{FF2B5EF4-FFF2-40B4-BE49-F238E27FC236}">
                <a16:creationId xmlns:a16="http://schemas.microsoft.com/office/drawing/2014/main" id="{7E89D9C6-94D0-3D27-11E3-04AFF8DC4972}"/>
              </a:ext>
            </a:extLst>
          </p:cNvPr>
          <p:cNvSpPr>
            <a:spLocks noGrp="1"/>
          </p:cNvSpPr>
          <p:nvPr>
            <p:ph type="body" sz="quarter" idx="15"/>
          </p:nvPr>
        </p:nvSpPr>
        <p:spPr>
          <a:xfrm>
            <a:off x="189185" y="2166492"/>
            <a:ext cx="5118538" cy="922781"/>
          </a:xfrm>
        </p:spPr>
        <p:txBody>
          <a:bodyPr vert="horz" lIns="91440" tIns="45720" rIns="91440" bIns="45720" rtlCol="0" anchor="t">
            <a:noAutofit/>
          </a:bodyPr>
          <a:lstStyle/>
          <a:p>
            <a:pPr marL="4445" indent="0">
              <a:lnSpc>
                <a:spcPct val="100000"/>
              </a:lnSpc>
              <a:buNone/>
            </a:pPr>
            <a:r>
              <a:rPr lang="en-GB" sz="2000" b="1">
                <a:solidFill>
                  <a:schemeClr val="accent2"/>
                </a:solidFill>
                <a:latin typeface="+mj-lt"/>
              </a:rPr>
              <a:t>Essilor</a:t>
            </a:r>
            <a:r>
              <a:rPr lang="en-GB" sz="2000" b="1" baseline="30000">
                <a:solidFill>
                  <a:schemeClr val="accent2"/>
                </a:solidFill>
                <a:latin typeface="+mj-lt"/>
              </a:rPr>
              <a:t>®</a:t>
            </a:r>
            <a:r>
              <a:rPr lang="en-GB" sz="2000" b="1">
                <a:solidFill>
                  <a:schemeClr val="accent2"/>
                </a:solidFill>
                <a:latin typeface="+mj-lt"/>
              </a:rPr>
              <a:t> created Highly Aspherical Lenslet Target (H.A.L.T.*) technology to slow down myopia progression.</a:t>
            </a:r>
            <a:endParaRPr lang="en-US">
              <a:solidFill>
                <a:schemeClr val="accent2"/>
              </a:solidFill>
              <a:latin typeface="+mj-lt"/>
            </a:endParaRPr>
          </a:p>
        </p:txBody>
      </p:sp>
      <p:sp>
        <p:nvSpPr>
          <p:cNvPr id="33" name="Espace réservé du texte 2">
            <a:extLst>
              <a:ext uri="{FF2B5EF4-FFF2-40B4-BE49-F238E27FC236}">
                <a16:creationId xmlns:a16="http://schemas.microsoft.com/office/drawing/2014/main" id="{2628D71E-B0D6-FF2C-C4FA-89217898AA0C}"/>
              </a:ext>
            </a:extLst>
          </p:cNvPr>
          <p:cNvSpPr txBox="1">
            <a:spLocks/>
          </p:cNvSpPr>
          <p:nvPr/>
        </p:nvSpPr>
        <p:spPr>
          <a:xfrm>
            <a:off x="189186" y="3307005"/>
            <a:ext cx="5118538" cy="2814318"/>
          </a:xfrm>
          <a:prstGeom prst="rect">
            <a:avLst/>
          </a:prstGeom>
        </p:spPr>
        <p:txBody>
          <a:bodyPr vert="horz" lIns="91440" tIns="45720" rIns="91440" bIns="45720" rtlCol="0" anchor="t">
            <a:noAutofit/>
          </a:bodyPr>
          <a:lstStyle>
            <a:lvl1pPr marL="182563" marR="0" indent="-177800" algn="l" defTabSz="412750" rtl="0" eaLnBrk="1" latinLnBrk="0" hangingPunct="1">
              <a:lnSpc>
                <a:spcPct val="180000"/>
              </a:lnSpc>
              <a:spcBef>
                <a:spcPts val="0"/>
              </a:spcBef>
              <a:spcAft>
                <a:spcPts val="0"/>
              </a:spcAft>
              <a:buClr>
                <a:schemeClr val="accent2"/>
              </a:buClr>
              <a:buSzTx/>
              <a:buFont typeface="Wingdings" pitchFamily="2" charset="2"/>
              <a:buChar char="§"/>
              <a:tabLst/>
              <a:defRPr sz="1400" b="0" i="0" u="none" strike="noStrike" cap="none" spc="0" baseline="0">
                <a:solidFill>
                  <a:schemeClr val="tx1"/>
                </a:solidFill>
                <a:uFillTx/>
                <a:latin typeface="+mn-lt"/>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mn-lt"/>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mn-lt"/>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4445" indent="0" algn="just">
              <a:lnSpc>
                <a:spcPct val="120000"/>
              </a:lnSpc>
              <a:buNone/>
            </a:pPr>
            <a:r>
              <a:rPr lang="en-GB" sz="1800">
                <a:latin typeface="+mj-lt"/>
                <a:ea typeface="+mn-lt"/>
                <a:cs typeface="+mn-lt"/>
              </a:rPr>
              <a:t>H.A.L.T.* technology comprises </a:t>
            </a:r>
            <a:r>
              <a:rPr lang="en-GB" sz="1800" b="1">
                <a:solidFill>
                  <a:schemeClr val="accent2"/>
                </a:solidFill>
                <a:latin typeface="+mj-lt"/>
                <a:ea typeface="+mn-lt"/>
                <a:cs typeface="+mn-lt"/>
              </a:rPr>
              <a:t>1021 </a:t>
            </a:r>
            <a:r>
              <a:rPr lang="en-GB" sz="1800">
                <a:solidFill>
                  <a:srgbClr val="01A7A5"/>
                </a:solidFill>
                <a:latin typeface="+mj-lt"/>
                <a:ea typeface="+mn-lt"/>
                <a:cs typeface="+mn-lt"/>
              </a:rPr>
              <a:t>highly aspherical contiguous </a:t>
            </a:r>
            <a:r>
              <a:rPr lang="en-GB" sz="1800" b="1">
                <a:solidFill>
                  <a:schemeClr val="accent2"/>
                </a:solidFill>
                <a:latin typeface="+mj-lt"/>
                <a:ea typeface="+mn-lt"/>
                <a:cs typeface="+mn-lt"/>
              </a:rPr>
              <a:t> </a:t>
            </a:r>
            <a:r>
              <a:rPr lang="en-GB" sz="1800" b="1" err="1">
                <a:solidFill>
                  <a:schemeClr val="accent2"/>
                </a:solidFill>
                <a:latin typeface="+mj-lt"/>
                <a:ea typeface="+mn-lt"/>
                <a:cs typeface="+mn-lt"/>
              </a:rPr>
              <a:t>lenslets</a:t>
            </a:r>
            <a:r>
              <a:rPr lang="en-GB" sz="1800">
                <a:latin typeface="+mj-lt"/>
                <a:ea typeface="+mn-lt"/>
                <a:cs typeface="+mn-lt"/>
              </a:rPr>
              <a:t>, arranged over 11 rings. Light rays passing through the aspherical </a:t>
            </a:r>
            <a:r>
              <a:rPr lang="en-GB" sz="1800" err="1">
                <a:latin typeface="+mj-lt"/>
                <a:ea typeface="+mn-lt"/>
                <a:cs typeface="+mn-lt"/>
              </a:rPr>
              <a:t>lenslets</a:t>
            </a:r>
            <a:r>
              <a:rPr lang="en-GB" sz="1800">
                <a:latin typeface="+mj-lt"/>
                <a:ea typeface="+mn-lt"/>
                <a:cs typeface="+mn-lt"/>
              </a:rPr>
              <a:t> create </a:t>
            </a:r>
            <a:r>
              <a:rPr lang="en-GB" sz="1800" b="1">
                <a:solidFill>
                  <a:schemeClr val="accent2"/>
                </a:solidFill>
                <a:latin typeface="+mj-lt"/>
                <a:ea typeface="+mn-lt"/>
                <a:cs typeface="+mn-lt"/>
              </a:rPr>
              <a:t>a volume of myopic defocus </a:t>
            </a:r>
            <a:r>
              <a:rPr lang="en-GB" sz="1800">
                <a:latin typeface="+mj-lt"/>
                <a:ea typeface="+mn-lt"/>
                <a:cs typeface="+mn-lt"/>
              </a:rPr>
              <a:t>in front of the retina and which follows the shape of a child’s theoretical myopic retina,</a:t>
            </a:r>
            <a:r>
              <a:rPr lang="en-GB" sz="1800" baseline="30000">
                <a:latin typeface="+mj-lt"/>
                <a:ea typeface="+mn-lt"/>
                <a:cs typeface="+mn-lt"/>
              </a:rPr>
              <a:t>2</a:t>
            </a:r>
            <a:r>
              <a:rPr lang="en-GB" sz="1800" b="1">
                <a:solidFill>
                  <a:schemeClr val="accent2"/>
                </a:solidFill>
                <a:latin typeface="+mj-lt"/>
                <a:ea typeface="+mn-lt"/>
                <a:cs typeface="+mn-lt"/>
              </a:rPr>
              <a:t> to slow down eye elongation.</a:t>
            </a:r>
            <a:endParaRPr lang="en-US">
              <a:solidFill>
                <a:schemeClr val="accent2"/>
              </a:solidFill>
              <a:latin typeface="+mj-lt"/>
            </a:endParaRPr>
          </a:p>
        </p:txBody>
      </p:sp>
      <p:sp>
        <p:nvSpPr>
          <p:cNvPr id="6" name="Espace réservé du texte 5">
            <a:extLst>
              <a:ext uri="{FF2B5EF4-FFF2-40B4-BE49-F238E27FC236}">
                <a16:creationId xmlns:a16="http://schemas.microsoft.com/office/drawing/2014/main" id="{83D8FBF6-CC27-BA7A-8151-01F85DDF5C0C}"/>
              </a:ext>
            </a:extLst>
          </p:cNvPr>
          <p:cNvSpPr>
            <a:spLocks noGrp="1"/>
          </p:cNvSpPr>
          <p:nvPr>
            <p:ph type="body" sz="quarter" idx="13"/>
          </p:nvPr>
        </p:nvSpPr>
        <p:spPr>
          <a:xfrm>
            <a:off x="298214" y="5990129"/>
            <a:ext cx="9786482" cy="141328"/>
          </a:xfrm>
        </p:spPr>
        <p:txBody>
          <a:bodyPr vert="horz" lIns="91440" tIns="45720" rIns="91440" bIns="45720" rtlCol="0" anchor="t">
            <a:noAutofit/>
          </a:bodyPr>
          <a:lstStyle/>
          <a:p>
            <a:pPr marL="0" indent="4445">
              <a:lnSpc>
                <a:spcPct val="100000"/>
              </a:lnSpc>
            </a:pPr>
            <a:r>
              <a:rPr lang="en-GB" sz="600">
                <a:latin typeface="+mj-lt"/>
                <a:cs typeface="Arial"/>
              </a:rPr>
              <a:t>*H.A.L.T. is an acronym for Highly Aspherical Lenslet Target and does not imply a “halt” or “stop” of myopia progression.</a:t>
            </a:r>
          </a:p>
          <a:p>
            <a:pPr marL="0" indent="4445">
              <a:lnSpc>
                <a:spcPct val="100000"/>
              </a:lnSpc>
            </a:pPr>
            <a:r>
              <a:rPr lang="en-GB" baseline="30000">
                <a:latin typeface="+mj-lt"/>
                <a:cs typeface="Arial"/>
              </a:rPr>
              <a:t>†</a:t>
            </a:r>
            <a:r>
              <a:rPr lang="en-GB">
                <a:latin typeface="+mj-lt"/>
                <a:cs typeface="Arial"/>
              </a:rPr>
              <a:t>Compared to single vision lenses. Results from a prospective, randomized, double-masked, </a:t>
            </a:r>
            <a:r>
              <a:rPr lang="en-GB" err="1">
                <a:latin typeface="+mj-lt"/>
                <a:cs typeface="Arial"/>
              </a:rPr>
              <a:t>multicenter</a:t>
            </a:r>
            <a:r>
              <a:rPr lang="en-GB">
                <a:latin typeface="+mj-lt"/>
                <a:cs typeface="Arial"/>
              </a:rPr>
              <a:t> U.S. clinical trial in myopic children aged 6–12 years at initiation of treatment.</a:t>
            </a:r>
          </a:p>
          <a:p>
            <a:pPr marL="0" indent="4445">
              <a:lnSpc>
                <a:spcPct val="100000"/>
              </a:lnSpc>
            </a:pPr>
            <a:r>
              <a:rPr lang="en-GB">
                <a:latin typeface="+mj-lt"/>
                <a:cs typeface="Arial"/>
              </a:rPr>
              <a:t>1. Essilor International, data on file (2025); 2. Atchison DA. Optical models for human myopic eyes. Vision Res 2006; 46: 2236–50</a:t>
            </a:r>
          </a:p>
          <a:p>
            <a:pPr marL="0" indent="4445">
              <a:lnSpc>
                <a:spcPct val="100000"/>
              </a:lnSpc>
            </a:pPr>
            <a:r>
              <a:rPr lang="en-GB">
                <a:latin typeface="+mj-lt"/>
                <a:cs typeface="Arial"/>
              </a:rPr>
              <a:t> </a:t>
            </a:r>
          </a:p>
          <a:p>
            <a:pPr marL="0" indent="4445">
              <a:lnSpc>
                <a:spcPct val="100000"/>
              </a:lnSpc>
            </a:pPr>
            <a:endParaRPr lang="en-GB">
              <a:latin typeface="+mj-lt"/>
              <a:cs typeface="Arial"/>
            </a:endParaRPr>
          </a:p>
          <a:p>
            <a:pPr marL="0" indent="4445">
              <a:lnSpc>
                <a:spcPct val="100000"/>
              </a:lnSpc>
            </a:pPr>
            <a:endParaRPr lang="en-US">
              <a:latin typeface="+mj-lt"/>
              <a:cs typeface="Arial"/>
            </a:endParaRPr>
          </a:p>
        </p:txBody>
      </p:sp>
      <p:sp>
        <p:nvSpPr>
          <p:cNvPr id="10" name="Espace réservé du numéro de diapositive 6">
            <a:extLst>
              <a:ext uri="{FF2B5EF4-FFF2-40B4-BE49-F238E27FC236}">
                <a16:creationId xmlns:a16="http://schemas.microsoft.com/office/drawing/2014/main" id="{48B5AB65-3B2A-425B-115E-3888E396F58A}"/>
              </a:ext>
            </a:extLst>
          </p:cNvPr>
          <p:cNvSpPr>
            <a:spLocks noGrp="1"/>
          </p:cNvSpPr>
          <p:nvPr>
            <p:ph type="sldNum" sz="quarter" idx="2"/>
          </p:nvPr>
        </p:nvSpPr>
        <p:spPr>
          <a:xfrm>
            <a:off x="10133266" y="6523834"/>
            <a:ext cx="262892" cy="143629"/>
          </a:xfrm>
        </p:spPr>
        <p:txBody>
          <a:bodyPr/>
          <a:lstStyle/>
          <a:p>
            <a:fld id="{86CB4B4D-7CA3-9044-876B-883B54F8677D}" type="slidenum">
              <a:rPr lang="fr-FR" smtClean="0">
                <a:latin typeface="+mj-lt"/>
              </a:rPr>
              <a:pPr/>
              <a:t>4</a:t>
            </a:fld>
            <a:r>
              <a:rPr lang="fr-FR">
                <a:latin typeface="+mj-lt"/>
              </a:rPr>
              <a:t> |</a:t>
            </a:r>
          </a:p>
        </p:txBody>
      </p:sp>
      <p:pic>
        <p:nvPicPr>
          <p:cNvPr id="27" name="Picture 26" descr="A blue eyeball with green light streaks coming out of it&#10;&#10;AI-generated content may be incorrect.">
            <a:extLst>
              <a:ext uri="{FF2B5EF4-FFF2-40B4-BE49-F238E27FC236}">
                <a16:creationId xmlns:a16="http://schemas.microsoft.com/office/drawing/2014/main" id="{43A0D73B-4789-7FF1-0B00-E08C8287A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1336052"/>
            <a:ext cx="7441591" cy="4185895"/>
          </a:xfrm>
          <a:prstGeom prst="rect">
            <a:avLst/>
          </a:prstGeom>
        </p:spPr>
      </p:pic>
      <p:pic>
        <p:nvPicPr>
          <p:cNvPr id="5" name="Picture 4" descr="A blue and white cell phone&#10;&#10;AI-generated content may be incorrect.">
            <a:extLst>
              <a:ext uri="{FF2B5EF4-FFF2-40B4-BE49-F238E27FC236}">
                <a16:creationId xmlns:a16="http://schemas.microsoft.com/office/drawing/2014/main" id="{649B5068-FEF8-CE5B-3611-5B6B16BB8C91}"/>
              </a:ext>
            </a:extLst>
          </p:cNvPr>
          <p:cNvPicPr>
            <a:picLocks noChangeAspect="1"/>
          </p:cNvPicPr>
          <p:nvPr/>
        </p:nvPicPr>
        <p:blipFill>
          <a:blip r:embed="rId5">
            <a:extLst>
              <a:ext uri="{28A0092B-C50C-407E-A947-70E740481C1C}">
                <a14:useLocalDpi xmlns:a14="http://schemas.microsoft.com/office/drawing/2010/main" val="0"/>
              </a:ext>
            </a:extLst>
          </a:blip>
          <a:srcRect l="25155" r="63042"/>
          <a:stretch>
            <a:fillRect/>
          </a:stretch>
        </p:blipFill>
        <p:spPr>
          <a:xfrm>
            <a:off x="7810500" y="1336052"/>
            <a:ext cx="762000" cy="4144650"/>
          </a:xfrm>
          <a:prstGeom prst="rect">
            <a:avLst/>
          </a:prstGeom>
        </p:spPr>
      </p:pic>
    </p:spTree>
    <p:extLst>
      <p:ext uri="{BB962C8B-B14F-4D97-AF65-F5344CB8AC3E}">
        <p14:creationId xmlns:p14="http://schemas.microsoft.com/office/powerpoint/2010/main" val="402372574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93D8EE2-F7F6-7B22-299C-2BCCFA14E550}"/>
              </a:ext>
            </a:extLst>
          </p:cNvPr>
          <p:cNvSpPr>
            <a:spLocks noGrp="1"/>
          </p:cNvSpPr>
          <p:nvPr>
            <p:ph type="title"/>
          </p:nvPr>
        </p:nvSpPr>
        <p:spPr>
          <a:xfrm>
            <a:off x="6484883" y="328563"/>
            <a:ext cx="4971393" cy="1041981"/>
          </a:xfrm>
        </p:spPr>
        <p:txBody>
          <a:bodyPr>
            <a:noAutofit/>
          </a:bodyPr>
          <a:lstStyle/>
          <a:p>
            <a:r>
              <a:rPr lang="en-GB" sz="3200">
                <a:latin typeface="Arial"/>
                <a:cs typeface="Arial"/>
                <a:sym typeface="Arial Narrow"/>
              </a:rPr>
              <a:t>Deep dive into H.A.L.T.* technology</a:t>
            </a:r>
          </a:p>
        </p:txBody>
      </p:sp>
      <p:sp>
        <p:nvSpPr>
          <p:cNvPr id="6" name="Espace réservé du texte 5">
            <a:extLst>
              <a:ext uri="{FF2B5EF4-FFF2-40B4-BE49-F238E27FC236}">
                <a16:creationId xmlns:a16="http://schemas.microsoft.com/office/drawing/2014/main" id="{83D8FBF6-CC27-BA7A-8151-01F85DDF5C0C}"/>
              </a:ext>
            </a:extLst>
          </p:cNvPr>
          <p:cNvSpPr>
            <a:spLocks noGrp="1"/>
          </p:cNvSpPr>
          <p:nvPr>
            <p:ph type="body" sz="quarter" idx="13"/>
          </p:nvPr>
        </p:nvSpPr>
        <p:spPr>
          <a:xfrm>
            <a:off x="6484883" y="6016724"/>
            <a:ext cx="5633545" cy="328219"/>
          </a:xfrm>
        </p:spPr>
        <p:txBody>
          <a:bodyPr vert="horz" lIns="91440" tIns="45720" rIns="91440" bIns="45720" rtlCol="0" anchor="t">
            <a:noAutofit/>
          </a:bodyPr>
          <a:lstStyle/>
          <a:p>
            <a:pPr marL="182245">
              <a:lnSpc>
                <a:spcPct val="100000"/>
              </a:lnSpc>
            </a:pPr>
            <a:r>
              <a:rPr lang="en-GB" sz="600" dirty="0">
                <a:latin typeface="Arial"/>
                <a:cs typeface="Arial"/>
              </a:rPr>
              <a:t>*H.A.L.T. is an acronym for Highly Aspherical </a:t>
            </a:r>
            <a:r>
              <a:rPr lang="en-GB" sz="600" dirty="0" err="1">
                <a:latin typeface="Arial"/>
                <a:cs typeface="Arial"/>
              </a:rPr>
              <a:t>Lenslet</a:t>
            </a:r>
            <a:r>
              <a:rPr lang="en-GB" sz="600" dirty="0">
                <a:latin typeface="Arial"/>
                <a:cs typeface="Arial"/>
              </a:rPr>
              <a:t> Target and does not imply a “</a:t>
            </a:r>
            <a:r>
              <a:rPr lang="en-GB" sz="600" dirty="0" err="1">
                <a:latin typeface="Arial"/>
                <a:cs typeface="Arial"/>
              </a:rPr>
              <a:t>halt”or</a:t>
            </a:r>
            <a:r>
              <a:rPr lang="en-GB" sz="600" dirty="0">
                <a:latin typeface="Arial"/>
                <a:cs typeface="Arial"/>
              </a:rPr>
              <a:t> “stop” of myopia progression.</a:t>
            </a:r>
          </a:p>
          <a:p>
            <a:pPr marL="88900" indent="-83820">
              <a:lnSpc>
                <a:spcPct val="100000"/>
              </a:lnSpc>
            </a:pPr>
            <a:endParaRPr lang="en-GB" sz="600" dirty="0">
              <a:latin typeface="Arial"/>
              <a:cs typeface="Arial"/>
            </a:endParaRPr>
          </a:p>
        </p:txBody>
      </p:sp>
      <p:sp>
        <p:nvSpPr>
          <p:cNvPr id="7" name="Espace réservé du numéro de diapositive 6">
            <a:extLst>
              <a:ext uri="{FF2B5EF4-FFF2-40B4-BE49-F238E27FC236}">
                <a16:creationId xmlns:a16="http://schemas.microsoft.com/office/drawing/2014/main" id="{48B5AB65-3B2A-425B-115E-3888E396F58A}"/>
              </a:ext>
            </a:extLst>
          </p:cNvPr>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5</a:t>
            </a:fld>
            <a:r>
              <a:rPr lang="fr-FR">
                <a:latin typeface="Hurme Geometric Sans 1" panose="020B0500020000000000" pitchFamily="34" charset="77"/>
              </a:rPr>
              <a:t> |</a:t>
            </a:r>
          </a:p>
        </p:txBody>
      </p:sp>
      <p:sp>
        <p:nvSpPr>
          <p:cNvPr id="16" name="Titolo 1">
            <a:extLst>
              <a:ext uri="{FF2B5EF4-FFF2-40B4-BE49-F238E27FC236}">
                <a16:creationId xmlns:a16="http://schemas.microsoft.com/office/drawing/2014/main" id="{348E660B-D095-3442-16A0-D72183FEEDC9}"/>
              </a:ext>
            </a:extLst>
          </p:cNvPr>
          <p:cNvSpPr txBox="1">
            <a:spLocks/>
          </p:cNvSpPr>
          <p:nvPr/>
        </p:nvSpPr>
        <p:spPr>
          <a:xfrm>
            <a:off x="6860685" y="1609306"/>
            <a:ext cx="4595591" cy="584775"/>
          </a:xfrm>
          <a:prstGeom prst="rect">
            <a:avLst/>
          </a:prstGeom>
        </p:spPr>
        <p:txBody>
          <a:bodyPr wrap="square" lIns="0" tIns="0" rIns="0" bIns="0" anchor="t">
            <a:spAutoFit/>
          </a:bodyPr>
          <a:lstStyle>
            <a:lvl1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rial"/>
              </a:defRPr>
            </a:lvl1pPr>
            <a:lvl2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2pPr>
            <a:lvl3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3pPr>
            <a:lvl4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4pPr>
            <a:lvl5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5pPr>
            <a:lvl6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6pPr>
            <a:lvl7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7pPr>
            <a:lvl8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8pPr>
            <a:lvl9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9pPr>
          </a:lstStyle>
          <a:p>
            <a:r>
              <a:rPr lang="en-GB" sz="2000">
                <a:highlight>
                  <a:srgbClr val="EC626F"/>
                </a:highlight>
                <a:latin typeface="Arial"/>
                <a:cs typeface="Arial"/>
              </a:rPr>
              <a:t>Aspherical lenslets</a:t>
            </a:r>
          </a:p>
          <a:p>
            <a:r>
              <a:rPr lang="en-GB" sz="1800" b="1">
                <a:latin typeface="Arial"/>
                <a:cs typeface="Arial"/>
              </a:rPr>
              <a:t>Result: </a:t>
            </a:r>
            <a:r>
              <a:rPr lang="en-GB" sz="1800">
                <a:latin typeface="Arial"/>
                <a:cs typeface="Arial"/>
              </a:rPr>
              <a:t>A volume of myopic defocus.</a:t>
            </a:r>
          </a:p>
        </p:txBody>
      </p:sp>
      <p:pic>
        <p:nvPicPr>
          <p:cNvPr id="17" name="Immagine 17">
            <a:extLst>
              <a:ext uri="{FF2B5EF4-FFF2-40B4-BE49-F238E27FC236}">
                <a16:creationId xmlns:a16="http://schemas.microsoft.com/office/drawing/2014/main" id="{F917ECDE-6171-E5C5-5300-F4343BE37291}"/>
              </a:ext>
            </a:extLst>
          </p:cNvPr>
          <p:cNvPicPr>
            <a:picLocks noChangeAspect="1"/>
          </p:cNvPicPr>
          <p:nvPr/>
        </p:nvPicPr>
        <p:blipFill>
          <a:blip r:embed="rId4"/>
          <a:stretch>
            <a:fillRect/>
          </a:stretch>
        </p:blipFill>
        <p:spPr>
          <a:xfrm>
            <a:off x="6477906" y="1535204"/>
            <a:ext cx="271302" cy="658877"/>
          </a:xfrm>
          <a:prstGeom prst="rect">
            <a:avLst/>
          </a:prstGeom>
        </p:spPr>
      </p:pic>
      <p:pic>
        <p:nvPicPr>
          <p:cNvPr id="8" name="Espace réservé pour une image  7">
            <a:extLst>
              <a:ext uri="{FF2B5EF4-FFF2-40B4-BE49-F238E27FC236}">
                <a16:creationId xmlns:a16="http://schemas.microsoft.com/office/drawing/2014/main" id="{3783BE07-BE99-3FE5-8C6A-F0A5CA472953}"/>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20000" r="20000"/>
          <a:stretch>
            <a:fillRect/>
          </a:stretch>
        </p:blipFill>
        <p:spPr>
          <a:xfrm flipH="1">
            <a:off x="-171339" y="225449"/>
            <a:ext cx="6542641" cy="6133726"/>
          </a:xfrm>
          <a:prstGeom prst="rect">
            <a:avLst/>
          </a:prstGeom>
          <a:ln>
            <a:noFill/>
          </a:ln>
          <a:effectLst>
            <a:softEdge rad="112500"/>
          </a:effectLst>
        </p:spPr>
      </p:pic>
      <p:sp>
        <p:nvSpPr>
          <p:cNvPr id="14" name="Titolo 1">
            <a:extLst>
              <a:ext uri="{FF2B5EF4-FFF2-40B4-BE49-F238E27FC236}">
                <a16:creationId xmlns:a16="http://schemas.microsoft.com/office/drawing/2014/main" id="{F0BFA32F-C334-45D5-8E2C-5FD415939313}"/>
              </a:ext>
            </a:extLst>
          </p:cNvPr>
          <p:cNvSpPr txBox="1">
            <a:spLocks/>
          </p:cNvSpPr>
          <p:nvPr/>
        </p:nvSpPr>
        <p:spPr>
          <a:xfrm>
            <a:off x="6860685" y="2624032"/>
            <a:ext cx="4595591" cy="1138773"/>
          </a:xfrm>
          <a:prstGeom prst="rect">
            <a:avLst/>
          </a:prstGeom>
        </p:spPr>
        <p:txBody>
          <a:bodyPr wrap="square" lIns="0" tIns="0" rIns="0" bIns="0" anchor="t">
            <a:spAutoFit/>
          </a:bodyPr>
          <a:lstStyle>
            <a:lvl1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rial"/>
              </a:defRPr>
            </a:lvl1pPr>
            <a:lvl2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2pPr>
            <a:lvl3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3pPr>
            <a:lvl4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4pPr>
            <a:lvl5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5pPr>
            <a:lvl6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6pPr>
            <a:lvl7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7pPr>
            <a:lvl8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8pPr>
            <a:lvl9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9pPr>
          </a:lstStyle>
          <a:p>
            <a:r>
              <a:rPr lang="en-GB" sz="2000">
                <a:highlight>
                  <a:srgbClr val="01A7A5"/>
                </a:highlight>
                <a:latin typeface="Arial"/>
                <a:cs typeface="Arial"/>
              </a:rPr>
              <a:t>Spread on 11 rings</a:t>
            </a:r>
          </a:p>
          <a:p>
            <a:r>
              <a:rPr lang="en-GB" sz="1800">
                <a:latin typeface="Arial"/>
                <a:cs typeface="Arial"/>
              </a:rPr>
              <a:t>The lenslets of the same ring are identical. The lenslets of different rings have different optical characteristics.</a:t>
            </a:r>
          </a:p>
        </p:txBody>
      </p:sp>
      <p:pic>
        <p:nvPicPr>
          <p:cNvPr id="23" name="Immagine 5">
            <a:extLst>
              <a:ext uri="{FF2B5EF4-FFF2-40B4-BE49-F238E27FC236}">
                <a16:creationId xmlns:a16="http://schemas.microsoft.com/office/drawing/2014/main" id="{AD3E5FBF-53DF-F193-AA1F-8D0DE560259F}"/>
              </a:ext>
            </a:extLst>
          </p:cNvPr>
          <p:cNvPicPr>
            <a:picLocks noChangeAspect="1"/>
          </p:cNvPicPr>
          <p:nvPr/>
        </p:nvPicPr>
        <p:blipFill>
          <a:blip r:embed="rId6"/>
          <a:stretch>
            <a:fillRect/>
          </a:stretch>
        </p:blipFill>
        <p:spPr>
          <a:xfrm>
            <a:off x="6475800" y="4802434"/>
            <a:ext cx="271303" cy="658878"/>
          </a:xfrm>
          <a:prstGeom prst="rect">
            <a:avLst/>
          </a:prstGeom>
        </p:spPr>
      </p:pic>
      <p:pic>
        <p:nvPicPr>
          <p:cNvPr id="24" name="Immagine 3">
            <a:extLst>
              <a:ext uri="{FF2B5EF4-FFF2-40B4-BE49-F238E27FC236}">
                <a16:creationId xmlns:a16="http://schemas.microsoft.com/office/drawing/2014/main" id="{E2D31105-7D70-172B-3138-E4299F9E34B1}"/>
              </a:ext>
            </a:extLst>
          </p:cNvPr>
          <p:cNvPicPr>
            <a:picLocks noChangeAspect="1"/>
          </p:cNvPicPr>
          <p:nvPr/>
        </p:nvPicPr>
        <p:blipFill>
          <a:blip r:embed="rId7"/>
          <a:stretch>
            <a:fillRect/>
          </a:stretch>
        </p:blipFill>
        <p:spPr>
          <a:xfrm>
            <a:off x="6475801" y="2524778"/>
            <a:ext cx="271302" cy="658877"/>
          </a:xfrm>
          <a:prstGeom prst="rect">
            <a:avLst/>
          </a:prstGeom>
        </p:spPr>
      </p:pic>
      <p:sp>
        <p:nvSpPr>
          <p:cNvPr id="12" name="Titolo 1">
            <a:extLst>
              <a:ext uri="{FF2B5EF4-FFF2-40B4-BE49-F238E27FC236}">
                <a16:creationId xmlns:a16="http://schemas.microsoft.com/office/drawing/2014/main" id="{F0BFA32F-C334-45D5-8E2C-5FD415939313}"/>
              </a:ext>
            </a:extLst>
          </p:cNvPr>
          <p:cNvSpPr txBox="1">
            <a:spLocks/>
          </p:cNvSpPr>
          <p:nvPr/>
        </p:nvSpPr>
        <p:spPr>
          <a:xfrm>
            <a:off x="6860684" y="3927464"/>
            <a:ext cx="4595592" cy="553998"/>
          </a:xfrm>
          <a:prstGeom prst="rect">
            <a:avLst/>
          </a:prstGeom>
        </p:spPr>
        <p:txBody>
          <a:bodyPr wrap="square" lIns="0" tIns="0" rIns="0" bIns="0" anchor="t">
            <a:spAutoFit/>
          </a:bodyPr>
          <a:lstStyle>
            <a:lvl1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rial"/>
              </a:defRPr>
            </a:lvl1pPr>
            <a:lvl2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2pPr>
            <a:lvl3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3pPr>
            <a:lvl4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4pPr>
            <a:lvl5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5pPr>
            <a:lvl6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6pPr>
            <a:lvl7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7pPr>
            <a:lvl8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8pPr>
            <a:lvl9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9pPr>
          </a:lstStyle>
          <a:p>
            <a:r>
              <a:rPr lang="en-GB" sz="1800" b="1" dirty="0">
                <a:latin typeface="Arial"/>
                <a:cs typeface="Arial"/>
              </a:rPr>
              <a:t>Result</a:t>
            </a:r>
            <a:r>
              <a:rPr lang="en-GB" sz="1800" dirty="0">
                <a:latin typeface="Arial"/>
                <a:cs typeface="Arial"/>
              </a:rPr>
              <a:t>: A volume of slowdown signal in front of the retina and following its shape.</a:t>
            </a:r>
            <a:endParaRPr lang="en-GB" sz="1800" baseline="30000" dirty="0">
              <a:latin typeface="Arial"/>
              <a:cs typeface="Arial"/>
            </a:endParaRPr>
          </a:p>
        </p:txBody>
      </p:sp>
      <p:sp>
        <p:nvSpPr>
          <p:cNvPr id="2" name="Titolo 1">
            <a:extLst>
              <a:ext uri="{FF2B5EF4-FFF2-40B4-BE49-F238E27FC236}">
                <a16:creationId xmlns:a16="http://schemas.microsoft.com/office/drawing/2014/main" id="{9B10EFCF-3C7E-858B-F1B4-AC5FBA169056}"/>
              </a:ext>
            </a:extLst>
          </p:cNvPr>
          <p:cNvSpPr txBox="1">
            <a:spLocks/>
          </p:cNvSpPr>
          <p:nvPr/>
        </p:nvSpPr>
        <p:spPr>
          <a:xfrm>
            <a:off x="6860684" y="4900261"/>
            <a:ext cx="4595592" cy="861774"/>
          </a:xfrm>
          <a:prstGeom prst="rect">
            <a:avLst/>
          </a:prstGeom>
        </p:spPr>
        <p:txBody>
          <a:bodyPr wrap="square" lIns="0" tIns="0" rIns="0" bIns="0" anchor="t">
            <a:spAutoFit/>
          </a:bodyPr>
          <a:lstStyle>
            <a:lvl1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rial"/>
              </a:defRPr>
            </a:lvl1pPr>
            <a:lvl2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2pPr>
            <a:lvl3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3pPr>
            <a:lvl4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4pPr>
            <a:lvl5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5pPr>
            <a:lvl6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6pPr>
            <a:lvl7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7pPr>
            <a:lvl8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8pPr>
            <a:lvl9pPr marL="0" marR="0" indent="0" algn="l" defTabSz="412750" eaLnBrk="1" latinLnBrk="0" hangingPunct="1">
              <a:lnSpc>
                <a:spcPct val="100000"/>
              </a:lnSpc>
              <a:spcBef>
                <a:spcPts val="0"/>
              </a:spcBef>
              <a:spcAft>
                <a:spcPts val="0"/>
              </a:spcAft>
              <a:buClrTx/>
              <a:buSzTx/>
              <a:buFontTx/>
              <a:buNone/>
              <a:tabLst/>
              <a:defRPr sz="2500" b="0" i="0" u="none" strike="noStrike" cap="none" spc="0" baseline="0">
                <a:solidFill>
                  <a:srgbClr val="FFFBF9"/>
                </a:solidFill>
                <a:uFillTx/>
                <a:latin typeface="+mn-lt"/>
                <a:ea typeface="+mn-ea"/>
                <a:cs typeface="+mn-cs"/>
                <a:sym typeface="Arial"/>
              </a:defRPr>
            </a:lvl9pPr>
          </a:lstStyle>
          <a:p>
            <a:r>
              <a:rPr lang="en-GB" sz="2000">
                <a:highlight>
                  <a:srgbClr val="FFD500"/>
                </a:highlight>
                <a:latin typeface="Arial"/>
                <a:cs typeface="Arial"/>
              </a:rPr>
              <a:t>Covering 40% of the lens surface</a:t>
            </a:r>
          </a:p>
          <a:p>
            <a:r>
              <a:rPr lang="en-GB" sz="1800" b="1">
                <a:latin typeface="Arial"/>
                <a:cs typeface="Arial"/>
              </a:rPr>
              <a:t>Result: </a:t>
            </a:r>
            <a:r>
              <a:rPr lang="en-GB" sz="1800">
                <a:latin typeface="Arial"/>
                <a:cs typeface="Arial"/>
              </a:rPr>
              <a:t>A myopia control function active in all gaze directions.</a:t>
            </a:r>
          </a:p>
        </p:txBody>
      </p:sp>
    </p:spTree>
    <p:extLst>
      <p:ext uri="{BB962C8B-B14F-4D97-AF65-F5344CB8AC3E}">
        <p14:creationId xmlns:p14="http://schemas.microsoft.com/office/powerpoint/2010/main" val="2902365786"/>
      </p:ext>
    </p:extLst>
  </p:cSld>
  <p:clrMapOvr>
    <a:masterClrMapping/>
  </p:clrMapOvr>
  <p:transition spd="med"/>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6</a:t>
            </a:fld>
            <a:r>
              <a:rPr lang="fr-FR">
                <a:latin typeface="Hurme Geometric Sans 1" panose="020B0500020000000000" pitchFamily="34" charset="77"/>
              </a:rPr>
              <a:t> |</a:t>
            </a:r>
          </a:p>
        </p:txBody>
      </p:sp>
      <p:sp>
        <p:nvSpPr>
          <p:cNvPr id="5" name="ZoneTexte 4">
            <a:extLst>
              <a:ext uri="{FF2B5EF4-FFF2-40B4-BE49-F238E27FC236}">
                <a16:creationId xmlns:a16="http://schemas.microsoft.com/office/drawing/2014/main" id="{9EE198F8-C679-B5A2-E953-BBC2EB518C4E}"/>
              </a:ext>
            </a:extLst>
          </p:cNvPr>
          <p:cNvSpPr txBox="1"/>
          <p:nvPr/>
        </p:nvSpPr>
        <p:spPr>
          <a:xfrm>
            <a:off x="5707406" y="2280143"/>
            <a:ext cx="6149777" cy="22967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GB" sz="3600">
                <a:solidFill>
                  <a:srgbClr val="034E65"/>
                </a:solidFill>
                <a:effectLst>
                  <a:outerShdw blurRad="38100" dist="38100" dir="2700000" algn="tl">
                    <a:srgbClr val="000000">
                      <a:alpha val="43137"/>
                    </a:srgbClr>
                  </a:outerShdw>
                </a:effectLst>
                <a:latin typeface="Arial"/>
              </a:rPr>
              <a:t>Essilor</a:t>
            </a:r>
            <a:r>
              <a:rPr lang="en-GB" sz="3600" baseline="30000">
                <a:solidFill>
                  <a:srgbClr val="034E65"/>
                </a:solidFill>
                <a:effectLst>
                  <a:outerShdw blurRad="38100" dist="38100" dir="2700000" algn="tl">
                    <a:srgbClr val="000000">
                      <a:alpha val="43137"/>
                    </a:srgbClr>
                  </a:outerShdw>
                </a:effectLst>
                <a:latin typeface="Arial"/>
              </a:rPr>
              <a:t>®</a:t>
            </a:r>
            <a:r>
              <a:rPr lang="en-GB" sz="3600">
                <a:solidFill>
                  <a:srgbClr val="034E65"/>
                </a:solidFill>
                <a:effectLst>
                  <a:outerShdw blurRad="38100" dist="38100" dir="2700000" algn="tl">
                    <a:srgbClr val="000000">
                      <a:alpha val="43137"/>
                    </a:srgbClr>
                  </a:outerShdw>
                </a:effectLst>
                <a:latin typeface="Arial"/>
              </a:rPr>
              <a:t> </a:t>
            </a:r>
            <a:r>
              <a:rPr lang="en-GB" sz="3600" err="1">
                <a:solidFill>
                  <a:srgbClr val="034E65"/>
                </a:solidFill>
                <a:effectLst>
                  <a:outerShdw blurRad="38100" dist="38100" dir="2700000" algn="tl">
                    <a:srgbClr val="000000">
                      <a:alpha val="43137"/>
                    </a:srgbClr>
                  </a:outerShdw>
                </a:effectLst>
                <a:latin typeface="Arial"/>
              </a:rPr>
              <a:t>Stellest</a:t>
            </a:r>
            <a:r>
              <a:rPr lang="en-GB" sz="3600" baseline="30000">
                <a:solidFill>
                  <a:srgbClr val="034E65"/>
                </a:solidFill>
                <a:effectLst>
                  <a:outerShdw blurRad="38100" dist="38100" dir="2700000" algn="tl">
                    <a:srgbClr val="000000">
                      <a:alpha val="43137"/>
                    </a:srgbClr>
                  </a:outerShdw>
                </a:effectLst>
                <a:latin typeface="Arial"/>
              </a:rPr>
              <a:t>®</a:t>
            </a:r>
            <a:r>
              <a:rPr lang="en-GB" sz="3600">
                <a:solidFill>
                  <a:srgbClr val="034E65"/>
                </a:solidFill>
                <a:effectLst>
                  <a:outerShdw blurRad="38100" dist="38100" dir="2700000" algn="tl">
                    <a:srgbClr val="000000">
                      <a:alpha val="43137"/>
                    </a:srgbClr>
                  </a:outerShdw>
                </a:effectLst>
                <a:latin typeface="Arial"/>
              </a:rPr>
              <a:t> lenses</a:t>
            </a:r>
            <a:br>
              <a:rPr lang="en-GB" sz="3600">
                <a:effectLst>
                  <a:outerShdw blurRad="38100" dist="38100" dir="2700000" algn="tl">
                    <a:srgbClr val="000000">
                      <a:alpha val="43137"/>
                    </a:srgbClr>
                  </a:outerShdw>
                </a:effectLst>
                <a:latin typeface="Arial"/>
              </a:rPr>
            </a:br>
            <a:r>
              <a:rPr lang="en-GB" sz="3600" b="0">
                <a:solidFill>
                  <a:srgbClr val="034E65"/>
                </a:solidFill>
                <a:effectLst>
                  <a:outerShdw blurRad="38100" dist="38100" dir="2700000" algn="tl">
                    <a:srgbClr val="000000">
                      <a:alpha val="43137"/>
                    </a:srgbClr>
                  </a:outerShdw>
                </a:effectLst>
                <a:latin typeface="Arial"/>
              </a:rPr>
              <a:t>Clinically proven to slow myopia progression in children</a:t>
            </a:r>
            <a:r>
              <a:rPr lang="en-GB" sz="3600" b="0" baseline="30000">
                <a:solidFill>
                  <a:srgbClr val="034E65"/>
                </a:solidFill>
                <a:effectLst>
                  <a:outerShdw blurRad="38100" dist="38100" dir="2700000" algn="tl">
                    <a:srgbClr val="000000">
                      <a:alpha val="43137"/>
                    </a:srgbClr>
                  </a:outerShdw>
                </a:effectLst>
                <a:latin typeface="Arial"/>
              </a:rPr>
              <a:t>*1</a:t>
            </a:r>
          </a:p>
        </p:txBody>
      </p:sp>
      <p:cxnSp>
        <p:nvCxnSpPr>
          <p:cNvPr id="6" name="Connecteur droit 5">
            <a:extLst>
              <a:ext uri="{FF2B5EF4-FFF2-40B4-BE49-F238E27FC236}">
                <a16:creationId xmlns:a16="http://schemas.microsoft.com/office/drawing/2014/main" id="{9D7FBDC4-92C3-3E72-6BDF-EA663584438A}"/>
              </a:ext>
            </a:extLst>
          </p:cNvPr>
          <p:cNvCxnSpPr>
            <a:cxnSpLocks/>
          </p:cNvCxnSpPr>
          <p:nvPr/>
        </p:nvCxnSpPr>
        <p:spPr>
          <a:xfrm flipH="1">
            <a:off x="5901233" y="2142073"/>
            <a:ext cx="5290999" cy="0"/>
          </a:xfrm>
          <a:prstGeom prst="line">
            <a:avLst/>
          </a:prstGeom>
          <a:noFill/>
          <a:ln w="12700" cap="flat">
            <a:gradFill flip="none" rotWithShape="1">
              <a:gsLst>
                <a:gs pos="0">
                  <a:schemeClr val="bg1">
                    <a:alpha val="0"/>
                  </a:schemeClr>
                </a:gs>
                <a:gs pos="51000">
                  <a:schemeClr val="bg1"/>
                </a:gs>
              </a:gsLst>
              <a:lin ang="0" scaled="1"/>
              <a:tileRect/>
            </a:gradFill>
            <a:prstDash val="solid"/>
            <a:miter lim="400000"/>
          </a:ln>
          <a:effectLst/>
          <a:sp3d/>
        </p:spPr>
        <p:style>
          <a:lnRef idx="0">
            <a:scrgbClr r="0" g="0" b="0"/>
          </a:lnRef>
          <a:fillRef idx="0">
            <a:scrgbClr r="0" g="0" b="0"/>
          </a:fillRef>
          <a:effectRef idx="0">
            <a:scrgbClr r="0" g="0" b="0"/>
          </a:effectRef>
          <a:fontRef idx="none"/>
        </p:style>
      </p:cxnSp>
      <p:cxnSp>
        <p:nvCxnSpPr>
          <p:cNvPr id="7" name="Connecteur droit 6">
            <a:extLst>
              <a:ext uri="{FF2B5EF4-FFF2-40B4-BE49-F238E27FC236}">
                <a16:creationId xmlns:a16="http://schemas.microsoft.com/office/drawing/2014/main" id="{0F5D10B2-9E64-2B65-1867-82E4203457BA}"/>
              </a:ext>
            </a:extLst>
          </p:cNvPr>
          <p:cNvCxnSpPr>
            <a:cxnSpLocks/>
          </p:cNvCxnSpPr>
          <p:nvPr/>
        </p:nvCxnSpPr>
        <p:spPr>
          <a:xfrm>
            <a:off x="5707406" y="4671259"/>
            <a:ext cx="6143221" cy="0"/>
          </a:xfrm>
          <a:prstGeom prst="line">
            <a:avLst/>
          </a:prstGeom>
          <a:noFill/>
          <a:ln w="12700" cap="flat">
            <a:gradFill flip="none" rotWithShape="1">
              <a:gsLst>
                <a:gs pos="0">
                  <a:schemeClr val="bg1">
                    <a:alpha val="0"/>
                  </a:schemeClr>
                </a:gs>
                <a:gs pos="51000">
                  <a:schemeClr val="bg1"/>
                </a:gs>
              </a:gsLst>
              <a:lin ang="0" scaled="1"/>
              <a:tileRect/>
            </a:gradFill>
            <a:prstDash val="solid"/>
            <a:miter lim="400000"/>
          </a:ln>
          <a:effectLst/>
          <a:sp3d/>
        </p:spPr>
        <p:style>
          <a:lnRef idx="0">
            <a:scrgbClr r="0" g="0" b="0"/>
          </a:lnRef>
          <a:fillRef idx="0">
            <a:scrgbClr r="0" g="0" b="0"/>
          </a:fillRef>
          <a:effectRef idx="0">
            <a:scrgbClr r="0" g="0" b="0"/>
          </a:effectRef>
          <a:fontRef idx="none"/>
        </p:style>
      </p:cxnSp>
      <p:sp>
        <p:nvSpPr>
          <p:cNvPr id="3" name="TextBox 2">
            <a:extLst>
              <a:ext uri="{FF2B5EF4-FFF2-40B4-BE49-F238E27FC236}">
                <a16:creationId xmlns:a16="http://schemas.microsoft.com/office/drawing/2014/main" id="{9BA81C52-72D6-85F8-A710-4A8F0074BEDF}"/>
              </a:ext>
            </a:extLst>
          </p:cNvPr>
          <p:cNvSpPr txBox="1"/>
          <p:nvPr/>
        </p:nvSpPr>
        <p:spPr>
          <a:xfrm>
            <a:off x="246380" y="5949554"/>
            <a:ext cx="1014977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 marR="209550" algn="just">
              <a:buNone/>
            </a:pPr>
            <a:r>
              <a:rPr lang="en-US" sz="900" b="0">
                <a:solidFill>
                  <a:schemeClr val="bg1"/>
                </a:solidFill>
                <a:latin typeface="+mn-lt"/>
              </a:rPr>
              <a:t>*Compared to single vision lenses. Results from a prospective, randomized, double-masked, multicenter U.S. clinical trial in myopic children aged 6–12 years at initiation of treatment.</a:t>
            </a:r>
          </a:p>
          <a:p>
            <a:pPr marL="1270" marR="209550" algn="just">
              <a:buNone/>
            </a:pPr>
            <a:r>
              <a:rPr lang="en-US" sz="900" b="0">
                <a:solidFill>
                  <a:schemeClr val="bg1"/>
                </a:solidFill>
                <a:latin typeface="+mn-lt"/>
              </a:rPr>
              <a:t>1. Essilor International, data on file (2025)</a:t>
            </a:r>
          </a:p>
        </p:txBody>
      </p:sp>
    </p:spTree>
    <p:extLst>
      <p:ext uri="{BB962C8B-B14F-4D97-AF65-F5344CB8AC3E}">
        <p14:creationId xmlns:p14="http://schemas.microsoft.com/office/powerpoint/2010/main" val="21853653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9AD8B8E-0C50-80F9-EB5C-9E09D061C6FD}"/>
              </a:ext>
            </a:extLst>
          </p:cNvPr>
          <p:cNvSpPr>
            <a:spLocks noGrp="1"/>
          </p:cNvSpPr>
          <p:nvPr>
            <p:ph type="sldNum" sz="quarter" idx="2"/>
          </p:nvPr>
        </p:nvSpPr>
        <p:spPr/>
        <p:txBody>
          <a:bodyPr/>
          <a:lstStyle/>
          <a:p>
            <a:fld id="{86CB4B4D-7CA3-9044-876B-883B54F8677D}" type="slidenum">
              <a:rPr lang="fr-FR" smtClean="0">
                <a:latin typeface="Arial"/>
                <a:cs typeface="Arial"/>
              </a:rPr>
              <a:pPr/>
              <a:t>7</a:t>
            </a:fld>
            <a:r>
              <a:rPr lang="fr-FR">
                <a:latin typeface="Arial"/>
                <a:cs typeface="Arial"/>
              </a:rPr>
              <a:t> |</a:t>
            </a:r>
          </a:p>
        </p:txBody>
      </p:sp>
      <p:sp>
        <p:nvSpPr>
          <p:cNvPr id="2" name="Titre 1">
            <a:extLst>
              <a:ext uri="{FF2B5EF4-FFF2-40B4-BE49-F238E27FC236}">
                <a16:creationId xmlns:a16="http://schemas.microsoft.com/office/drawing/2014/main" id="{93987606-FEF5-E488-65F9-F132C56F1974}"/>
              </a:ext>
            </a:extLst>
          </p:cNvPr>
          <p:cNvSpPr>
            <a:spLocks noGrp="1"/>
          </p:cNvSpPr>
          <p:nvPr>
            <p:ph type="title"/>
          </p:nvPr>
        </p:nvSpPr>
        <p:spPr>
          <a:xfrm>
            <a:off x="205033" y="287999"/>
            <a:ext cx="11962129" cy="667745"/>
          </a:xfrm>
        </p:spPr>
        <p:txBody>
          <a:bodyPr>
            <a:noAutofit/>
          </a:bodyPr>
          <a:lstStyle/>
          <a:p>
            <a:r>
              <a:rPr lang="en-GB" sz="3200" dirty="0">
                <a:latin typeface="Arial"/>
                <a:cs typeface="Arial"/>
              </a:rPr>
              <a:t>Essilor</a:t>
            </a:r>
            <a:r>
              <a:rPr lang="en-GB" sz="2100" baseline="30000" dirty="0">
                <a:latin typeface="Arial"/>
                <a:cs typeface="Arial"/>
              </a:rPr>
              <a:t>®</a:t>
            </a:r>
            <a:r>
              <a:rPr lang="en-GB" sz="3200" dirty="0">
                <a:latin typeface="Arial"/>
                <a:cs typeface="Arial"/>
              </a:rPr>
              <a:t> </a:t>
            </a:r>
            <a:r>
              <a:rPr lang="en-GB" sz="3200" dirty="0" err="1">
                <a:latin typeface="Arial"/>
                <a:cs typeface="Arial"/>
              </a:rPr>
              <a:t>Stellest</a:t>
            </a:r>
            <a:r>
              <a:rPr lang="en-GB" sz="2100" baseline="30000" dirty="0">
                <a:latin typeface="Arial"/>
                <a:cs typeface="Arial"/>
              </a:rPr>
              <a:t>®</a:t>
            </a:r>
            <a:r>
              <a:rPr lang="en-GB" sz="3200" dirty="0">
                <a:latin typeface="Arial"/>
                <a:cs typeface="Arial"/>
              </a:rPr>
              <a:t> lenses clinical trial demonstrated an acceptable safety profile and positive benefit-risk assessment</a:t>
            </a:r>
            <a:endParaRPr lang="en-US" sz="3200" dirty="0">
              <a:latin typeface="Arial"/>
              <a:cs typeface="Arial"/>
            </a:endParaRPr>
          </a:p>
        </p:txBody>
      </p:sp>
      <p:sp>
        <p:nvSpPr>
          <p:cNvPr id="3" name="Espace réservé du texte 6">
            <a:extLst>
              <a:ext uri="{FF2B5EF4-FFF2-40B4-BE49-F238E27FC236}">
                <a16:creationId xmlns:a16="http://schemas.microsoft.com/office/drawing/2014/main" id="{CC236A8F-91D6-9F78-02B3-F8E52DEF8C2D}"/>
              </a:ext>
            </a:extLst>
          </p:cNvPr>
          <p:cNvSpPr txBox="1">
            <a:spLocks/>
          </p:cNvSpPr>
          <p:nvPr/>
        </p:nvSpPr>
        <p:spPr>
          <a:xfrm>
            <a:off x="855756" y="1972413"/>
            <a:ext cx="4531253" cy="549674"/>
          </a:xfrm>
          <a:prstGeom prst="rect">
            <a:avLst/>
          </a:prstGeom>
        </p:spPr>
        <p:txBody>
          <a:bodyPr vert="horz" lIns="91440" tIns="45720" rIns="91440" bIns="45720" rtlCol="0" anchor="t">
            <a:noAutofit/>
          </a:bodyPr>
          <a:lstStyle>
            <a:lvl1pPr marL="182563" marR="0" indent="-177800" algn="l" defTabSz="412750" rtl="0" eaLnBrk="1" latinLnBrk="0" hangingPunct="1">
              <a:lnSpc>
                <a:spcPct val="180000"/>
              </a:lnSpc>
              <a:spcBef>
                <a:spcPts val="0"/>
              </a:spcBef>
              <a:spcAft>
                <a:spcPts val="0"/>
              </a:spcAft>
              <a:buClrTx/>
              <a:buSzTx/>
              <a:buFont typeface="Wingdings" pitchFamily="2" charset="2"/>
              <a:buChar char="§"/>
              <a:tabLst/>
              <a:defRPr sz="1800" b="0" i="0" u="none" strike="noStrike" cap="none" spc="0" baseline="0">
                <a:solidFill>
                  <a:schemeClr val="tx1"/>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Hurme Geometric Sans 1" panose="020B0500020000000000" pitchFamily="34" charset="77"/>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4445" indent="0" algn="ctr">
              <a:lnSpc>
                <a:spcPct val="100000"/>
              </a:lnSpc>
              <a:buFont typeface="Wingdings" pitchFamily="2" charset="2"/>
              <a:buNone/>
            </a:pPr>
            <a:r>
              <a:rPr lang="en-GB" b="1">
                <a:latin typeface="Arial"/>
                <a:cs typeface="Arial"/>
              </a:rPr>
              <a:t>PROSPECTIVE, RANDOMIZED, DOUBLE-MASKED MULTICENTER CLINICAL TRIAL</a:t>
            </a:r>
          </a:p>
        </p:txBody>
      </p:sp>
      <p:sp>
        <p:nvSpPr>
          <p:cNvPr id="5" name="Espace réservé du texte 8">
            <a:extLst>
              <a:ext uri="{FF2B5EF4-FFF2-40B4-BE49-F238E27FC236}">
                <a16:creationId xmlns:a16="http://schemas.microsoft.com/office/drawing/2014/main" id="{1AD710AF-56C9-14E6-DC37-BCCC119AC6F4}"/>
              </a:ext>
            </a:extLst>
          </p:cNvPr>
          <p:cNvSpPr txBox="1">
            <a:spLocks/>
          </p:cNvSpPr>
          <p:nvPr/>
        </p:nvSpPr>
        <p:spPr>
          <a:xfrm>
            <a:off x="6921229" y="2173470"/>
            <a:ext cx="4345607" cy="549674"/>
          </a:xfrm>
          <a:prstGeom prst="rect">
            <a:avLst/>
          </a:prstGeom>
        </p:spPr>
        <p:txBody>
          <a:bodyPr vert="horz" lIns="91440" tIns="45720" rIns="91440" bIns="45720" rtlCol="0">
            <a:noAutofit/>
          </a:bodyPr>
          <a:lstStyle>
            <a:lvl1pPr marL="182563" marR="0" indent="-177800" algn="l" defTabSz="412750" rtl="0" eaLnBrk="1" latinLnBrk="0" hangingPunct="1">
              <a:lnSpc>
                <a:spcPct val="180000"/>
              </a:lnSpc>
              <a:spcBef>
                <a:spcPts val="0"/>
              </a:spcBef>
              <a:spcAft>
                <a:spcPts val="0"/>
              </a:spcAft>
              <a:buClrTx/>
              <a:buSzTx/>
              <a:buFont typeface="Wingdings" pitchFamily="2" charset="2"/>
              <a:buChar char="§"/>
              <a:tabLst/>
              <a:defRPr sz="1800" b="0" i="0" u="none" strike="noStrike" cap="none" spc="0" baseline="0">
                <a:solidFill>
                  <a:schemeClr val="tx1"/>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Hurme Geometric Sans 1" panose="020B0500020000000000" pitchFamily="34" charset="77"/>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4763" indent="0" algn="ctr">
              <a:buFont typeface="Wingdings" pitchFamily="2" charset="2"/>
              <a:buNone/>
            </a:pPr>
            <a:r>
              <a:rPr lang="en-US" b="1">
                <a:latin typeface="Arial"/>
                <a:cs typeface="Arial"/>
              </a:rPr>
              <a:t>INCLUSION CRITERIA</a:t>
            </a:r>
          </a:p>
        </p:txBody>
      </p:sp>
      <p:sp>
        <p:nvSpPr>
          <p:cNvPr id="8" name="Espace réservé du texte 6">
            <a:extLst>
              <a:ext uri="{FF2B5EF4-FFF2-40B4-BE49-F238E27FC236}">
                <a16:creationId xmlns:a16="http://schemas.microsoft.com/office/drawing/2014/main" id="{FBCD6472-3C5A-DCE8-47FD-2FFDFD040744}"/>
              </a:ext>
            </a:extLst>
          </p:cNvPr>
          <p:cNvSpPr txBox="1">
            <a:spLocks/>
          </p:cNvSpPr>
          <p:nvPr/>
        </p:nvSpPr>
        <p:spPr>
          <a:xfrm>
            <a:off x="855756" y="2995911"/>
            <a:ext cx="4626621" cy="315849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marL="4763" marR="0" indent="0" algn="l"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Hurme Geometric Sans 1" panose="020B0500020000000000" pitchFamily="34" charset="77"/>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290195" indent="-285750">
              <a:buFont typeface="Arial" panose="020B0604020202020204" pitchFamily="34" charset="0"/>
              <a:buChar char="•"/>
            </a:pPr>
            <a:r>
              <a:rPr lang="en-GB" sz="1600">
                <a:latin typeface="Arial"/>
                <a:cs typeface="Arial"/>
              </a:rPr>
              <a:t>Location: 9 clinical sites in US</a:t>
            </a:r>
          </a:p>
          <a:p>
            <a:pPr marL="290195" indent="-285750">
              <a:buFont typeface="Arial" panose="020B0604020202020204" pitchFamily="34" charset="0"/>
              <a:buChar char="•"/>
            </a:pPr>
            <a:endParaRPr lang="en-GB" sz="1600">
              <a:latin typeface="Arial"/>
              <a:cs typeface="Arial"/>
            </a:endParaRPr>
          </a:p>
          <a:p>
            <a:pPr marL="290195" indent="-285750">
              <a:buFont typeface="Arial" panose="020B0604020202020204" pitchFamily="34" charset="0"/>
              <a:buChar char="•"/>
            </a:pPr>
            <a:r>
              <a:rPr lang="en-GB" sz="1600">
                <a:latin typeface="Arial"/>
                <a:cs typeface="Arial"/>
              </a:rPr>
              <a:t>Duration: 3 years </a:t>
            </a:r>
          </a:p>
          <a:p>
            <a:pPr marL="4445"/>
            <a:endParaRPr lang="en-US" sz="1600">
              <a:latin typeface="Arial"/>
              <a:cs typeface="Arial"/>
            </a:endParaRPr>
          </a:p>
          <a:p>
            <a:pPr marL="290195" indent="-285750">
              <a:buFont typeface="Arial" panose="020B0604020202020204" pitchFamily="34" charset="0"/>
              <a:buChar char="•"/>
            </a:pPr>
            <a:r>
              <a:rPr lang="en-US" sz="1600">
                <a:latin typeface="Arial"/>
                <a:cs typeface="Arial"/>
              </a:rPr>
              <a:t>Essilor</a:t>
            </a:r>
            <a:r>
              <a:rPr lang="en-US" sz="1600" baseline="30000">
                <a:latin typeface="Arial"/>
                <a:cs typeface="Arial"/>
              </a:rPr>
              <a:t>®</a:t>
            </a:r>
            <a:r>
              <a:rPr lang="en-US" sz="1600">
                <a:latin typeface="Arial"/>
                <a:cs typeface="Arial"/>
              </a:rPr>
              <a:t> </a:t>
            </a:r>
            <a:r>
              <a:rPr lang="en-US" sz="1600" err="1">
                <a:latin typeface="Arial"/>
                <a:cs typeface="Arial"/>
              </a:rPr>
              <a:t>Stellest</a:t>
            </a:r>
            <a:r>
              <a:rPr lang="en-US" sz="1600" baseline="30000">
                <a:latin typeface="Arial"/>
                <a:cs typeface="Arial"/>
              </a:rPr>
              <a:t>®</a:t>
            </a:r>
            <a:r>
              <a:rPr lang="en-US" sz="1600">
                <a:latin typeface="Arial"/>
                <a:cs typeface="Arial"/>
              </a:rPr>
              <a:t> lens: 69 children </a:t>
            </a:r>
          </a:p>
          <a:p>
            <a:pPr marL="4445"/>
            <a:r>
              <a:rPr lang="en-US" sz="1600">
                <a:latin typeface="Arial"/>
                <a:cs typeface="Arial"/>
              </a:rPr>
              <a:t>     Single Vision Lens (SVL): 66 children </a:t>
            </a:r>
            <a:br>
              <a:rPr lang="en-US" sz="1600">
                <a:latin typeface="Arial"/>
                <a:cs typeface="Arial"/>
              </a:rPr>
            </a:br>
            <a:endParaRPr lang="en-US" sz="1600">
              <a:latin typeface="Arial"/>
              <a:cs typeface="Arial"/>
            </a:endParaRPr>
          </a:p>
          <a:p>
            <a:pPr marL="290195" indent="-285750">
              <a:buFont typeface="Arial" panose="020B0604020202020204" pitchFamily="34" charset="0"/>
              <a:buChar char="•"/>
            </a:pPr>
            <a:r>
              <a:rPr lang="en-US" sz="1600">
                <a:latin typeface="Arial"/>
                <a:cs typeface="Arial"/>
              </a:rPr>
              <a:t>6-monthly visits</a:t>
            </a:r>
          </a:p>
          <a:p>
            <a:pPr marL="4445"/>
            <a:endParaRPr lang="en-US" sz="1600">
              <a:latin typeface="Arial"/>
              <a:cs typeface="Arial"/>
            </a:endParaRPr>
          </a:p>
          <a:p>
            <a:pPr marL="290195" indent="-285750">
              <a:buFont typeface="Arial" panose="020B0604020202020204" pitchFamily="34" charset="0"/>
              <a:buChar char="•"/>
            </a:pPr>
            <a:r>
              <a:rPr lang="en-US" sz="1600" err="1">
                <a:latin typeface="Arial"/>
                <a:cs typeface="Arial"/>
              </a:rPr>
              <a:t>ClinicalTrials.gov</a:t>
            </a:r>
            <a:r>
              <a:rPr lang="en-US" sz="1600">
                <a:latin typeface="Arial"/>
                <a:cs typeface="Arial"/>
              </a:rPr>
              <a:t> identifier: NCT05174780</a:t>
            </a:r>
          </a:p>
        </p:txBody>
      </p:sp>
      <p:sp>
        <p:nvSpPr>
          <p:cNvPr id="9" name="Espace réservé du texte 8">
            <a:extLst>
              <a:ext uri="{FF2B5EF4-FFF2-40B4-BE49-F238E27FC236}">
                <a16:creationId xmlns:a16="http://schemas.microsoft.com/office/drawing/2014/main" id="{C8364792-6CE3-E096-4A5B-5E80D4D9D28F}"/>
              </a:ext>
            </a:extLst>
          </p:cNvPr>
          <p:cNvSpPr txBox="1">
            <a:spLocks/>
          </p:cNvSpPr>
          <p:nvPr/>
        </p:nvSpPr>
        <p:spPr>
          <a:xfrm>
            <a:off x="6709624" y="2995910"/>
            <a:ext cx="4770072" cy="315849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marL="4763" marR="0" indent="0" algn="l"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Hurme Geometric Sans 1" panose="020B0500020000000000" pitchFamily="34" charset="77"/>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290513" indent="-285750">
              <a:lnSpc>
                <a:spcPct val="150000"/>
              </a:lnSpc>
              <a:buFont typeface="Arial" panose="020B0604020202020204" pitchFamily="34" charset="0"/>
              <a:buChar char="•"/>
            </a:pPr>
            <a:r>
              <a:rPr lang="en-GB" sz="1600">
                <a:latin typeface="Arial"/>
                <a:cs typeface="Arial"/>
              </a:rPr>
              <a:t>Age: 6-12 years</a:t>
            </a:r>
          </a:p>
          <a:p>
            <a:pPr marL="290513" indent="-285750">
              <a:lnSpc>
                <a:spcPct val="150000"/>
              </a:lnSpc>
              <a:buFont typeface="Arial" panose="020B0604020202020204" pitchFamily="34" charset="0"/>
              <a:buChar char="•"/>
            </a:pPr>
            <a:r>
              <a:rPr lang="en-GB" sz="1600">
                <a:latin typeface="Arial"/>
                <a:cs typeface="Arial"/>
              </a:rPr>
              <a:t>Myopia: -0.75D to -4.50D</a:t>
            </a:r>
          </a:p>
          <a:p>
            <a:pPr marL="290513" indent="-285750">
              <a:lnSpc>
                <a:spcPct val="150000"/>
              </a:lnSpc>
              <a:buFont typeface="Arial" panose="020B0604020202020204" pitchFamily="34" charset="0"/>
              <a:buChar char="•"/>
            </a:pPr>
            <a:r>
              <a:rPr lang="en-GB" sz="1600">
                <a:latin typeface="Arial"/>
                <a:cs typeface="Arial"/>
              </a:rPr>
              <a:t>Astigmatism: ≤1.50D</a:t>
            </a:r>
          </a:p>
          <a:p>
            <a:pPr marL="290513" indent="-285750">
              <a:lnSpc>
                <a:spcPct val="150000"/>
              </a:lnSpc>
              <a:buFont typeface="Arial" panose="020B0604020202020204" pitchFamily="34" charset="0"/>
              <a:buChar char="•"/>
            </a:pPr>
            <a:r>
              <a:rPr lang="en-GB" sz="1600">
                <a:latin typeface="Arial"/>
                <a:cs typeface="Arial"/>
              </a:rPr>
              <a:t>Anisometropia: ≤1.00D</a:t>
            </a:r>
          </a:p>
          <a:p>
            <a:pPr marL="290513" indent="-285750">
              <a:lnSpc>
                <a:spcPct val="150000"/>
              </a:lnSpc>
              <a:buFont typeface="Arial" panose="020B0604020202020204" pitchFamily="34" charset="0"/>
              <a:buChar char="•"/>
            </a:pPr>
            <a:r>
              <a:rPr lang="en-GB" sz="1600">
                <a:latin typeface="Arial"/>
                <a:cs typeface="Arial"/>
              </a:rPr>
              <a:t>Normal vision</a:t>
            </a:r>
          </a:p>
          <a:p>
            <a:pPr marL="290513" indent="-285750">
              <a:lnSpc>
                <a:spcPct val="150000"/>
              </a:lnSpc>
              <a:buFont typeface="Arial" panose="020B0604020202020204" pitchFamily="34" charset="0"/>
              <a:buChar char="•"/>
            </a:pPr>
            <a:r>
              <a:rPr lang="en-GB" sz="1600">
                <a:latin typeface="Arial"/>
                <a:cs typeface="Arial"/>
              </a:rPr>
              <a:t>No history of myopia control</a:t>
            </a:r>
          </a:p>
          <a:p>
            <a:pPr>
              <a:lnSpc>
                <a:spcPct val="150000"/>
              </a:lnSpc>
            </a:pPr>
            <a:endParaRPr lang="en-US" sz="1600">
              <a:latin typeface="Arial"/>
              <a:cs typeface="Arial"/>
            </a:endParaRPr>
          </a:p>
        </p:txBody>
      </p:sp>
    </p:spTree>
    <p:extLst>
      <p:ext uri="{BB962C8B-B14F-4D97-AF65-F5344CB8AC3E}">
        <p14:creationId xmlns:p14="http://schemas.microsoft.com/office/powerpoint/2010/main" val="175138945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F047B-B6A0-4C1B-FACB-96EBA28EC5D9}"/>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5696A51-491E-43D6-F9E7-A48FC0F50314}"/>
              </a:ext>
            </a:extLst>
          </p:cNvPr>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8</a:t>
            </a:fld>
            <a:r>
              <a:rPr lang="fr-FR">
                <a:latin typeface="Hurme Geometric Sans 1" panose="020B0500020000000000" pitchFamily="34" charset="77"/>
              </a:rPr>
              <a:t> |</a:t>
            </a:r>
          </a:p>
        </p:txBody>
      </p:sp>
      <p:sp>
        <p:nvSpPr>
          <p:cNvPr id="2" name="Segnaposto testo 4">
            <a:extLst>
              <a:ext uri="{FF2B5EF4-FFF2-40B4-BE49-F238E27FC236}">
                <a16:creationId xmlns:a16="http://schemas.microsoft.com/office/drawing/2014/main" id="{4C21CEB0-9402-7495-8EBA-3958A2E7F5E3}"/>
              </a:ext>
            </a:extLst>
          </p:cNvPr>
          <p:cNvSpPr txBox="1">
            <a:spLocks/>
          </p:cNvSpPr>
          <p:nvPr/>
        </p:nvSpPr>
        <p:spPr>
          <a:xfrm>
            <a:off x="380838" y="426100"/>
            <a:ext cx="11325387" cy="1034999"/>
          </a:xfrm>
          <a:prstGeom prst="rect">
            <a:avLst/>
          </a:prstGeom>
        </p:spPr>
        <p:txBody>
          <a:bodyPr vert="horz" lIns="0" tIns="0" rIns="0" bIns="0" rtlCol="0" anchor="t">
            <a:normAutofit/>
          </a:bodyPr>
          <a:lstStyle>
            <a:lvl1pPr marL="182563" marR="0" indent="-177800" algn="l" defTabSz="412750" rtl="0" eaLnBrk="1" latinLnBrk="0" hangingPunct="1">
              <a:lnSpc>
                <a:spcPct val="180000"/>
              </a:lnSpc>
              <a:spcBef>
                <a:spcPts val="0"/>
              </a:spcBef>
              <a:spcAft>
                <a:spcPts val="0"/>
              </a:spcAft>
              <a:buClrTx/>
              <a:buSzTx/>
              <a:buFont typeface="Wingdings" pitchFamily="2" charset="2"/>
              <a:buChar char="§"/>
              <a:tabLst/>
              <a:defRPr sz="1800" b="0" i="0" u="none" strike="noStrike" cap="none" spc="0" baseline="0">
                <a:solidFill>
                  <a:schemeClr val="tx1"/>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Hurme Geometric Sans 1" panose="020B0500020000000000" pitchFamily="34" charset="77"/>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4445" indent="0">
              <a:lnSpc>
                <a:spcPct val="100000"/>
              </a:lnSpc>
              <a:buNone/>
            </a:pPr>
            <a:r>
              <a:rPr lang="en-GB" sz="3200" b="1">
                <a:latin typeface="Arial"/>
                <a:cs typeface="Arial"/>
              </a:rPr>
              <a:t>Clinically proven to slow myopia progression in children</a:t>
            </a:r>
            <a:r>
              <a:rPr lang="en-GB" sz="3200" b="1" baseline="30000">
                <a:latin typeface="Arial"/>
                <a:cs typeface="Arial"/>
              </a:rPr>
              <a:t>†1 </a:t>
            </a:r>
            <a:endParaRPr lang="it-IT" sz="3200">
              <a:solidFill>
                <a:schemeClr val="tx2"/>
              </a:solidFill>
              <a:latin typeface="Arial"/>
              <a:cs typeface="Arial"/>
            </a:endParaRPr>
          </a:p>
        </p:txBody>
      </p:sp>
      <p:sp>
        <p:nvSpPr>
          <p:cNvPr id="3" name="Segnaposto testo 4">
            <a:extLst>
              <a:ext uri="{FF2B5EF4-FFF2-40B4-BE49-F238E27FC236}">
                <a16:creationId xmlns:a16="http://schemas.microsoft.com/office/drawing/2014/main" id="{8FEF3693-550B-28B5-C336-930A1711D026}"/>
              </a:ext>
            </a:extLst>
          </p:cNvPr>
          <p:cNvSpPr txBox="1">
            <a:spLocks/>
          </p:cNvSpPr>
          <p:nvPr/>
        </p:nvSpPr>
        <p:spPr>
          <a:xfrm>
            <a:off x="5969875" y="2579094"/>
            <a:ext cx="5599824" cy="2096589"/>
          </a:xfrm>
          <a:prstGeom prst="rect">
            <a:avLst/>
          </a:prstGeom>
        </p:spPr>
        <p:txBody>
          <a:bodyPr lIns="0" tIns="0" rIns="0" bIns="0" anchor="ctr"/>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lvl="0">
              <a:lnSpc>
                <a:spcPct val="100000"/>
              </a:lnSpc>
            </a:pPr>
            <a:r>
              <a:rPr lang="en-US" sz="3200">
                <a:latin typeface="Hurme Geometric Sans 1"/>
                <a:cs typeface="Arial"/>
              </a:rPr>
              <a:t>Essilor</a:t>
            </a:r>
            <a:r>
              <a:rPr lang="en-US" sz="3200" b="1" baseline="30000">
                <a:latin typeface="Arial"/>
                <a:cs typeface="Arial"/>
              </a:rPr>
              <a:t>®</a:t>
            </a:r>
            <a:r>
              <a:rPr lang="en-US" sz="3200">
                <a:latin typeface="Hurme Geometric Sans 1"/>
                <a:cs typeface="Arial"/>
              </a:rPr>
              <a:t> </a:t>
            </a:r>
            <a:r>
              <a:rPr lang="en-US" sz="3200" err="1">
                <a:latin typeface="Hurme Geometric Sans 1"/>
                <a:cs typeface="Arial"/>
              </a:rPr>
              <a:t>Stellest</a:t>
            </a:r>
            <a:r>
              <a:rPr lang="en-US" sz="3200" b="1" baseline="30000">
                <a:latin typeface="Arial"/>
                <a:cs typeface="Arial"/>
              </a:rPr>
              <a:t>®</a:t>
            </a:r>
            <a:r>
              <a:rPr lang="en-US" sz="3200">
                <a:latin typeface="Hurme Geometric Sans 1"/>
                <a:cs typeface="Arial"/>
              </a:rPr>
              <a:t> lenses </a:t>
            </a:r>
            <a:r>
              <a:rPr lang="en-GB" sz="3200" b="1">
                <a:solidFill>
                  <a:schemeClr val="accent2"/>
                </a:solidFill>
                <a:latin typeface="Hurme Geometric Sans 1"/>
                <a:cs typeface="Arial"/>
              </a:rPr>
              <a:t>slowed myopia progression by 71% </a:t>
            </a:r>
            <a:r>
              <a:rPr lang="en-GB" sz="3200">
                <a:latin typeface="Hurme Geometric Sans 1"/>
                <a:cs typeface="Arial"/>
              </a:rPr>
              <a:t>(0.64D) on average for all subjects over 2 years</a:t>
            </a:r>
            <a:r>
              <a:rPr lang="en-IE" sz="3200" baseline="30000">
                <a:solidFill>
                  <a:srgbClr val="000000"/>
                </a:solidFill>
                <a:latin typeface="Arial"/>
                <a:cs typeface="Arial"/>
              </a:rPr>
              <a:t>†</a:t>
            </a:r>
            <a:r>
              <a:rPr lang="en-GB" sz="3200" baseline="30000">
                <a:latin typeface="Hurme Geometric Sans 1"/>
                <a:cs typeface="Arial"/>
              </a:rPr>
              <a:t>1 </a:t>
            </a:r>
            <a:endParaRPr kumimoji="0" lang="it-IT" sz="3600" i="0" u="none" strike="noStrike" kern="0" cap="none" spc="0" normalizeH="0" baseline="30000" noProof="0">
              <a:ln>
                <a:noFill/>
              </a:ln>
              <a:effectLst/>
              <a:uLnTx/>
              <a:uFillTx/>
              <a:latin typeface="Hurme Geometric Sans 1"/>
              <a:cs typeface="Arial"/>
              <a:sym typeface="Arial"/>
            </a:endParaRPr>
          </a:p>
        </p:txBody>
      </p:sp>
      <p:sp>
        <p:nvSpPr>
          <p:cNvPr id="36" name="TextBox 35">
            <a:extLst>
              <a:ext uri="{FF2B5EF4-FFF2-40B4-BE49-F238E27FC236}">
                <a16:creationId xmlns:a16="http://schemas.microsoft.com/office/drawing/2014/main" id="{C702955A-20AA-7140-0B72-DD1EF12BFD1D}"/>
              </a:ext>
            </a:extLst>
          </p:cNvPr>
          <p:cNvSpPr txBox="1"/>
          <p:nvPr/>
        </p:nvSpPr>
        <p:spPr>
          <a:xfrm>
            <a:off x="246380" y="5949554"/>
            <a:ext cx="10149778"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 marR="209550" algn="just"/>
            <a:r>
              <a:rPr lang="en-IE" sz="800" b="0">
                <a:latin typeface="Arial" panose="020B0604020202020204" pitchFamily="34" charset="0"/>
                <a:sym typeface="Arial"/>
              </a:rPr>
              <a:t>*p&lt;0.0001</a:t>
            </a:r>
          </a:p>
          <a:p>
            <a:pPr marL="1270" marR="209550" algn="just"/>
            <a:r>
              <a:rPr lang="en-IE" sz="900" b="0" baseline="30000">
                <a:latin typeface="Arial" panose="020B0604020202020204" pitchFamily="34" charset="0"/>
                <a:sym typeface="Arial"/>
              </a:rPr>
              <a:t>†</a:t>
            </a:r>
            <a:r>
              <a:rPr lang="en-US" sz="900" b="0">
                <a:solidFill>
                  <a:schemeClr val="tx1"/>
                </a:solidFill>
                <a:latin typeface="+mn-lt"/>
              </a:rPr>
              <a:t>Compared to single vision lenses. Results from a prospective, randomized, double-masked, multicenter U.S. clinical trial in myopic children aged 6–12 years at initiation of treatment.</a:t>
            </a:r>
          </a:p>
          <a:p>
            <a:pPr marL="1270" marR="209550" algn="just">
              <a:buNone/>
            </a:pPr>
            <a:r>
              <a:rPr lang="en-US" sz="900" b="0">
                <a:solidFill>
                  <a:schemeClr val="tx1"/>
                </a:solidFill>
                <a:latin typeface="+mn-lt"/>
              </a:rPr>
              <a:t>1. Essilor International, data on file (2025)</a:t>
            </a:r>
          </a:p>
        </p:txBody>
      </p:sp>
      <p:sp>
        <p:nvSpPr>
          <p:cNvPr id="4" name="Segnaposto testo 66">
            <a:extLst>
              <a:ext uri="{FF2B5EF4-FFF2-40B4-BE49-F238E27FC236}">
                <a16:creationId xmlns:a16="http://schemas.microsoft.com/office/drawing/2014/main" id="{AF9248B4-9768-D2D9-1E49-17EA07E64B65}"/>
              </a:ext>
            </a:extLst>
          </p:cNvPr>
          <p:cNvSpPr txBox="1">
            <a:spLocks/>
          </p:cNvSpPr>
          <p:nvPr/>
        </p:nvSpPr>
        <p:spPr>
          <a:xfrm>
            <a:off x="535006" y="4964195"/>
            <a:ext cx="5091374" cy="690526"/>
          </a:xfrm>
          <a:prstGeom prst="rect">
            <a:avLst/>
          </a:prstGeom>
        </p:spPr>
        <p:txBody>
          <a:bodyPr anchor="b"/>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0" marR="0" lvl="0" indent="0" algn="l" defTabSz="412750" rtl="0" eaLnBrk="1" fontAlgn="auto" latinLnBrk="0" hangingPunct="1">
              <a:lnSpc>
                <a:spcPct val="100000"/>
              </a:lnSpc>
              <a:spcBef>
                <a:spcPts val="0"/>
              </a:spcBef>
              <a:spcAft>
                <a:spcPts val="0"/>
              </a:spcAft>
              <a:buClrTx/>
              <a:buSzTx/>
              <a:buFontTx/>
              <a:buNone/>
              <a:tabLst/>
              <a:defRPr/>
            </a:pPr>
            <a:r>
              <a:rPr kumimoji="0" lang="en-IE" sz="700" b="0" i="0" u="none" strike="noStrike" kern="0" cap="none" spc="0" normalizeH="0" baseline="0" noProof="0">
                <a:ln>
                  <a:noFill/>
                </a:ln>
                <a:solidFill>
                  <a:srgbClr val="000000"/>
                </a:solidFill>
                <a:effectLst/>
                <a:uLnTx/>
                <a:uFillTx/>
                <a:latin typeface="Arial" panose="020B0604020202020204"/>
                <a:ea typeface="+mn-ea"/>
                <a:cs typeface="+mn-cs"/>
                <a:sym typeface="Arial"/>
              </a:rPr>
              <a:t>Mean change in Spherical Equivalent Refraction (D) – adjusted values. Error bars represent 95% confidence intervals. </a:t>
            </a:r>
            <a:r>
              <a:rPr kumimoji="0" lang="en-GB" sz="700" b="0" i="0" u="none" strike="noStrike" kern="0" cap="none" spc="0" normalizeH="0" baseline="0" noProof="0">
                <a:ln>
                  <a:noFill/>
                </a:ln>
                <a:solidFill>
                  <a:srgbClr val="000000"/>
                </a:solidFill>
                <a:effectLst/>
                <a:uLnTx/>
                <a:uFillTx/>
                <a:latin typeface="Arial" panose="020B0604020202020204"/>
                <a:ea typeface="+mn-ea"/>
                <a:cs typeface="+mn-cs"/>
                <a:sym typeface="Arial"/>
              </a:rPr>
              <a:t>Myopia progression in SVL group is consistent with published data in Caucasian children.</a:t>
            </a:r>
            <a:r>
              <a:rPr kumimoji="0" lang="en-GB" sz="700" b="0" i="0" u="none" strike="noStrike" kern="0" cap="none" spc="0" normalizeH="0" baseline="30000" noProof="0">
                <a:ln>
                  <a:noFill/>
                </a:ln>
                <a:solidFill>
                  <a:srgbClr val="000000"/>
                </a:solidFill>
                <a:effectLst/>
                <a:uLnTx/>
                <a:uFillTx/>
                <a:latin typeface="Arial" panose="020B0604020202020204"/>
                <a:ea typeface="+mn-ea"/>
                <a:cs typeface="+mn-cs"/>
                <a:sym typeface="Arial"/>
              </a:rPr>
              <a:t>2</a:t>
            </a:r>
          </a:p>
          <a:p>
            <a:pPr marL="0" marR="0" lvl="0" indent="0" algn="l" defTabSz="412750" rtl="0" eaLnBrk="1" fontAlgn="auto" latinLnBrk="0" hangingPunct="1">
              <a:lnSpc>
                <a:spcPct val="100000"/>
              </a:lnSpc>
              <a:spcBef>
                <a:spcPts val="0"/>
              </a:spcBef>
              <a:spcAft>
                <a:spcPts val="0"/>
              </a:spcAft>
              <a:buClrTx/>
              <a:buSzTx/>
              <a:buFontTx/>
              <a:buNone/>
              <a:tabLst/>
              <a:defRPr/>
            </a:pPr>
            <a:endParaRPr kumimoji="0" lang="en-IE" sz="7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a:p>
            <a:pPr marL="0" marR="0" lvl="0" indent="0" algn="l" defTabSz="41275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sp>
        <p:nvSpPr>
          <p:cNvPr id="12" name="Google Shape;249;p38">
            <a:extLst>
              <a:ext uri="{FF2B5EF4-FFF2-40B4-BE49-F238E27FC236}">
                <a16:creationId xmlns:a16="http://schemas.microsoft.com/office/drawing/2014/main" id="{7505D9E0-FAFA-9151-41AD-43D7E84B5226}"/>
              </a:ext>
            </a:extLst>
          </p:cNvPr>
          <p:cNvSpPr txBox="1"/>
          <p:nvPr/>
        </p:nvSpPr>
        <p:spPr>
          <a:xfrm>
            <a:off x="4795039" y="3224376"/>
            <a:ext cx="1779694" cy="308406"/>
          </a:xfrm>
          <a:prstGeom prst="rect">
            <a:avLst/>
          </a:prstGeom>
          <a:noFill/>
          <a:ln>
            <a:noFill/>
          </a:ln>
        </p:spPr>
        <p:txBody>
          <a:bodyPr spcFirstLastPara="1" wrap="square" lIns="121900" tIns="60933" rIns="121900" bIns="60933" anchor="t" anchorCtr="0">
            <a:noAutofit/>
          </a:bodyPr>
          <a:lstStyle/>
          <a:p>
            <a:pPr algn="l" defTabSz="1219170" hangingPunct="1">
              <a:buClr>
                <a:srgbClr val="000000"/>
              </a:buClr>
            </a:pPr>
            <a:r>
              <a:rPr lang="en-GB" sz="1400" b="0">
                <a:solidFill>
                  <a:srgbClr val="00B2A9"/>
                </a:solidFill>
                <a:latin typeface="Arial"/>
                <a:ea typeface="Arial"/>
                <a:cs typeface="Arial"/>
                <a:sym typeface="Arial"/>
              </a:rPr>
              <a:t>*</a:t>
            </a:r>
            <a:endParaRPr sz="1400" b="0">
              <a:solidFill>
                <a:srgbClr val="00B2A9"/>
              </a:solidFill>
              <a:latin typeface="Arial"/>
              <a:ea typeface="Arial"/>
              <a:cs typeface="Arial"/>
              <a:sym typeface="Arial"/>
            </a:endParaRPr>
          </a:p>
        </p:txBody>
      </p:sp>
      <p:pic>
        <p:nvPicPr>
          <p:cNvPr id="9" name="Picture 8">
            <a:extLst>
              <a:ext uri="{FF2B5EF4-FFF2-40B4-BE49-F238E27FC236}">
                <a16:creationId xmlns:a16="http://schemas.microsoft.com/office/drawing/2014/main" id="{DE8382C7-D9A0-9B9F-A186-F0BF59210D90}"/>
              </a:ext>
            </a:extLst>
          </p:cNvPr>
          <p:cNvPicPr>
            <a:picLocks noChangeAspect="1"/>
          </p:cNvPicPr>
          <p:nvPr/>
        </p:nvPicPr>
        <p:blipFill>
          <a:blip r:embed="rId2"/>
          <a:stretch>
            <a:fillRect/>
          </a:stretch>
        </p:blipFill>
        <p:spPr>
          <a:xfrm>
            <a:off x="-469620" y="1461099"/>
            <a:ext cx="6565620" cy="3693161"/>
          </a:xfrm>
          <a:prstGeom prst="rect">
            <a:avLst/>
          </a:prstGeom>
        </p:spPr>
      </p:pic>
    </p:spTree>
    <p:extLst>
      <p:ext uri="{BB962C8B-B14F-4D97-AF65-F5344CB8AC3E}">
        <p14:creationId xmlns:p14="http://schemas.microsoft.com/office/powerpoint/2010/main" val="38936251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D1157-0FCA-B9CC-E8AD-D937B74B7D96}"/>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88F5AA9-FF2B-C475-FAF1-94423C7F92A1}"/>
              </a:ext>
            </a:extLst>
          </p:cNvPr>
          <p:cNvSpPr>
            <a:spLocks noGrp="1"/>
          </p:cNvSpPr>
          <p:nvPr>
            <p:ph type="sldNum" sz="quarter" idx="2"/>
          </p:nvPr>
        </p:nvSpPr>
        <p:spPr/>
        <p:txBody>
          <a:bodyPr/>
          <a:lstStyle/>
          <a:p>
            <a:fld id="{86CB4B4D-7CA3-9044-876B-883B54F8677D}" type="slidenum">
              <a:rPr lang="fr-FR" smtClean="0">
                <a:latin typeface="Hurme Geometric Sans 1" panose="020B0500020000000000" pitchFamily="34" charset="77"/>
              </a:rPr>
              <a:pPr/>
              <a:t>9</a:t>
            </a:fld>
            <a:r>
              <a:rPr lang="fr-FR">
                <a:latin typeface="Hurme Geometric Sans 1" panose="020B0500020000000000" pitchFamily="34" charset="77"/>
              </a:rPr>
              <a:t> |</a:t>
            </a:r>
          </a:p>
        </p:txBody>
      </p:sp>
      <p:sp>
        <p:nvSpPr>
          <p:cNvPr id="2" name="Segnaposto testo 4">
            <a:extLst>
              <a:ext uri="{FF2B5EF4-FFF2-40B4-BE49-F238E27FC236}">
                <a16:creationId xmlns:a16="http://schemas.microsoft.com/office/drawing/2014/main" id="{270543DF-34CE-3ED1-0F7A-79FDF2D4CBF0}"/>
              </a:ext>
            </a:extLst>
          </p:cNvPr>
          <p:cNvSpPr txBox="1">
            <a:spLocks/>
          </p:cNvSpPr>
          <p:nvPr/>
        </p:nvSpPr>
        <p:spPr>
          <a:xfrm>
            <a:off x="380838" y="426100"/>
            <a:ext cx="11188861" cy="1034999"/>
          </a:xfrm>
          <a:prstGeom prst="rect">
            <a:avLst/>
          </a:prstGeom>
        </p:spPr>
        <p:txBody>
          <a:bodyPr vert="horz" lIns="0" tIns="0" rIns="0" bIns="0" rtlCol="0" anchor="t">
            <a:normAutofit/>
          </a:bodyPr>
          <a:lstStyle>
            <a:lvl1pPr marL="182563" marR="0" indent="-177800" algn="l" defTabSz="412750" rtl="0" eaLnBrk="1" latinLnBrk="0" hangingPunct="1">
              <a:lnSpc>
                <a:spcPct val="180000"/>
              </a:lnSpc>
              <a:spcBef>
                <a:spcPts val="0"/>
              </a:spcBef>
              <a:spcAft>
                <a:spcPts val="0"/>
              </a:spcAft>
              <a:buClrTx/>
              <a:buSzTx/>
              <a:buFont typeface="Wingdings" pitchFamily="2" charset="2"/>
              <a:buChar char="§"/>
              <a:tabLst/>
              <a:defRPr sz="1800" b="0" i="0" u="none" strike="noStrike" cap="none" spc="0" baseline="0">
                <a:solidFill>
                  <a:schemeClr val="tx1"/>
                </a:solidFill>
                <a:uFillTx/>
                <a:latin typeface="Hurme Geometric Sans 1" panose="020B0500020000000000" pitchFamily="34" charset="77"/>
                <a:ea typeface="+mn-ea"/>
                <a:cs typeface="+mn-cs"/>
                <a:sym typeface="Arial"/>
              </a:defRPr>
            </a:lvl1pPr>
            <a:lvl2pPr marL="358775" marR="0" indent="-176213" algn="l" defTabSz="412750" rtl="0" eaLnBrk="1" latinLnBrk="0" hangingPunct="1">
              <a:lnSpc>
                <a:spcPct val="180000"/>
              </a:lnSpc>
              <a:spcBef>
                <a:spcPts val="0"/>
              </a:spcBef>
              <a:spcAft>
                <a:spcPts val="0"/>
              </a:spcAft>
              <a:buClrTx/>
              <a:buSzTx/>
              <a:buFont typeface="Wingdings" pitchFamily="2" charset="2"/>
              <a:buChar char="§"/>
              <a:tabLst/>
              <a:defRPr sz="1600" b="0" i="0" u="none" strike="noStrike" cap="none" spc="0" baseline="0">
                <a:solidFill>
                  <a:schemeClr val="tx1"/>
                </a:solidFill>
                <a:uFillTx/>
                <a:latin typeface="Hurme Geometric Sans 1" panose="020B0500020000000000" pitchFamily="34" charset="77"/>
                <a:ea typeface="+mn-ea"/>
                <a:cs typeface="+mn-cs"/>
                <a:sym typeface="Arial"/>
              </a:defRPr>
            </a:lvl2pPr>
            <a:lvl3pPr marL="536575" marR="0" indent="-177800" algn="l" defTabSz="412750" rtl="0" eaLnBrk="1" latinLnBrk="0" hangingPunct="1">
              <a:lnSpc>
                <a:spcPct val="180000"/>
              </a:lnSpc>
              <a:spcBef>
                <a:spcPts val="0"/>
              </a:spcBef>
              <a:spcAft>
                <a:spcPts val="0"/>
              </a:spcAft>
              <a:buClrTx/>
              <a:buSzTx/>
              <a:buFont typeface="Wingdings" pitchFamily="2" charset="2"/>
              <a:buChar char="§"/>
              <a:tabLst/>
              <a:defRPr sz="1400" b="0" i="0" u="none" strike="noStrike" cap="none" spc="0" baseline="0">
                <a:solidFill>
                  <a:schemeClr val="tx1"/>
                </a:solidFill>
                <a:uFillTx/>
                <a:latin typeface="Hurme Geometric Sans 1" panose="020B0500020000000000" pitchFamily="34" charset="77"/>
                <a:ea typeface="+mn-ea"/>
                <a:cs typeface="+mn-cs"/>
                <a:sym typeface="Arial"/>
              </a:defRPr>
            </a:lvl3pPr>
            <a:lvl4pPr marL="714375" marR="0" indent="-177800"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4pPr>
            <a:lvl5pPr marL="890588" marR="0" indent="-176213" algn="l" defTabSz="412750" rtl="0" eaLnBrk="1" latinLnBrk="0" hangingPunct="1">
              <a:lnSpc>
                <a:spcPct val="180000"/>
              </a:lnSpc>
              <a:spcBef>
                <a:spcPts val="0"/>
              </a:spcBef>
              <a:spcAft>
                <a:spcPts val="0"/>
              </a:spcAft>
              <a:buClrTx/>
              <a:buSzTx/>
              <a:buFont typeface="Wingdings" pitchFamily="2" charset="2"/>
              <a:buChar char="§"/>
              <a:tabLst/>
              <a:defRPr sz="1200" b="0" i="0" u="none" strike="noStrike" cap="none" spc="0" baseline="0">
                <a:solidFill>
                  <a:schemeClr val="tx1"/>
                </a:solidFill>
                <a:uFillTx/>
                <a:latin typeface="Hurme Geometric Sans 1" panose="020B0500020000000000" pitchFamily="34" charset="77"/>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4445" indent="0">
              <a:lnSpc>
                <a:spcPct val="100000"/>
              </a:lnSpc>
              <a:buNone/>
            </a:pPr>
            <a:r>
              <a:rPr lang="en-GB" sz="3200" b="1">
                <a:latin typeface="Arial"/>
                <a:cs typeface="Arial"/>
              </a:rPr>
              <a:t>Clinically proven to slow axial elongation in children</a:t>
            </a:r>
            <a:r>
              <a:rPr lang="en-GB" sz="3200" b="1" baseline="30000">
                <a:latin typeface="Arial"/>
                <a:cs typeface="Arial"/>
              </a:rPr>
              <a:t>†1 </a:t>
            </a:r>
            <a:endParaRPr lang="it-IT" sz="3200">
              <a:solidFill>
                <a:schemeClr val="tx2"/>
              </a:solidFill>
              <a:latin typeface="Arial"/>
              <a:cs typeface="Arial"/>
            </a:endParaRPr>
          </a:p>
        </p:txBody>
      </p:sp>
      <p:sp>
        <p:nvSpPr>
          <p:cNvPr id="3" name="Segnaposto testo 4">
            <a:extLst>
              <a:ext uri="{FF2B5EF4-FFF2-40B4-BE49-F238E27FC236}">
                <a16:creationId xmlns:a16="http://schemas.microsoft.com/office/drawing/2014/main" id="{1F12BBD1-853D-A6CF-A773-12978E455690}"/>
              </a:ext>
            </a:extLst>
          </p:cNvPr>
          <p:cNvSpPr txBox="1">
            <a:spLocks/>
          </p:cNvSpPr>
          <p:nvPr/>
        </p:nvSpPr>
        <p:spPr>
          <a:xfrm>
            <a:off x="5969875" y="2579094"/>
            <a:ext cx="5599824" cy="2096589"/>
          </a:xfrm>
          <a:prstGeom prst="rect">
            <a:avLst/>
          </a:prstGeom>
        </p:spPr>
        <p:txBody>
          <a:bodyPr lIns="0" tIns="0" rIns="0" bIns="0" anchor="ctr"/>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lvl="0">
              <a:lnSpc>
                <a:spcPct val="100000"/>
              </a:lnSpc>
            </a:pPr>
            <a:r>
              <a:rPr lang="en-US" sz="3200">
                <a:latin typeface="Hurme Geometric Sans 1"/>
                <a:cs typeface="Arial"/>
              </a:rPr>
              <a:t>Essilor</a:t>
            </a:r>
            <a:r>
              <a:rPr lang="en-US" sz="3200" b="1" baseline="30000">
                <a:latin typeface="Arial"/>
                <a:cs typeface="Arial"/>
              </a:rPr>
              <a:t>®</a:t>
            </a:r>
            <a:r>
              <a:rPr lang="en-US" sz="3200">
                <a:latin typeface="Hurme Geometric Sans 1"/>
                <a:cs typeface="Arial"/>
              </a:rPr>
              <a:t> </a:t>
            </a:r>
            <a:r>
              <a:rPr lang="en-US" sz="3200" err="1">
                <a:latin typeface="Hurme Geometric Sans 1"/>
                <a:cs typeface="Arial"/>
              </a:rPr>
              <a:t>Stellest</a:t>
            </a:r>
            <a:r>
              <a:rPr lang="en-US" sz="3200" b="1" baseline="30000">
                <a:latin typeface="Arial"/>
                <a:cs typeface="Arial"/>
              </a:rPr>
              <a:t>®</a:t>
            </a:r>
            <a:r>
              <a:rPr lang="en-US" sz="3200">
                <a:latin typeface="Hurme Geometric Sans 1"/>
                <a:cs typeface="Arial"/>
              </a:rPr>
              <a:t> lenses </a:t>
            </a:r>
            <a:r>
              <a:rPr lang="en-GB" sz="3200" b="1">
                <a:solidFill>
                  <a:schemeClr val="accent2"/>
                </a:solidFill>
                <a:latin typeface="Hurme Geometric Sans 1"/>
                <a:cs typeface="Arial"/>
              </a:rPr>
              <a:t>slowed axial elongation by 53% </a:t>
            </a:r>
            <a:r>
              <a:rPr lang="en-GB" sz="3200">
                <a:latin typeface="Hurme Geometric Sans 1"/>
                <a:cs typeface="Arial"/>
              </a:rPr>
              <a:t>(0.24mm) on average for all subjects over 2 years</a:t>
            </a:r>
            <a:r>
              <a:rPr lang="en-IE" sz="3200" baseline="30000">
                <a:latin typeface="Arial"/>
                <a:cs typeface="Arial"/>
              </a:rPr>
              <a:t>†</a:t>
            </a:r>
            <a:r>
              <a:rPr lang="en-GB" sz="3200" baseline="30000">
                <a:latin typeface="Hurme Geometric Sans 1"/>
                <a:cs typeface="Arial"/>
              </a:rPr>
              <a:t>1 </a:t>
            </a:r>
            <a:endParaRPr kumimoji="0" lang="it-IT" sz="3600" i="0" u="none" strike="noStrike" kern="0" cap="none" spc="0" normalizeH="0" baseline="30000" noProof="0">
              <a:ln>
                <a:noFill/>
              </a:ln>
              <a:effectLst/>
              <a:uLnTx/>
              <a:uFillTx/>
              <a:latin typeface="Hurme Geometric Sans 1"/>
              <a:cs typeface="Arial"/>
              <a:sym typeface="Arial"/>
            </a:endParaRPr>
          </a:p>
        </p:txBody>
      </p:sp>
      <p:sp>
        <p:nvSpPr>
          <p:cNvPr id="36" name="TextBox 35">
            <a:extLst>
              <a:ext uri="{FF2B5EF4-FFF2-40B4-BE49-F238E27FC236}">
                <a16:creationId xmlns:a16="http://schemas.microsoft.com/office/drawing/2014/main" id="{C35B72DC-CA18-D539-7E0F-EC1EA1F362C5}"/>
              </a:ext>
            </a:extLst>
          </p:cNvPr>
          <p:cNvSpPr txBox="1"/>
          <p:nvPr/>
        </p:nvSpPr>
        <p:spPr>
          <a:xfrm>
            <a:off x="246380" y="5949554"/>
            <a:ext cx="10149778"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 marR="209550" algn="just"/>
            <a:r>
              <a:rPr lang="en-IE" sz="800" b="0">
                <a:latin typeface="Arial" panose="020B0604020202020204" pitchFamily="34" charset="0"/>
                <a:sym typeface="Arial"/>
              </a:rPr>
              <a:t>*p&lt;0.0001</a:t>
            </a:r>
          </a:p>
          <a:p>
            <a:pPr marL="1270" marR="209550" algn="just"/>
            <a:r>
              <a:rPr lang="en-IE" sz="900" baseline="30000">
                <a:latin typeface="Arial" panose="020B0604020202020204" pitchFamily="34" charset="0"/>
              </a:rPr>
              <a:t>†</a:t>
            </a:r>
            <a:r>
              <a:rPr lang="en-US" sz="900" b="0">
                <a:solidFill>
                  <a:schemeClr val="tx1"/>
                </a:solidFill>
                <a:latin typeface="+mn-lt"/>
              </a:rPr>
              <a:t>Compared to single vision lenses. Results from a prospective, randomized, double-masked, multicenter U.S. clinical trial in myopic children aged 6–12 years at initiation of treatment.</a:t>
            </a:r>
          </a:p>
          <a:p>
            <a:pPr marL="1270" marR="209550" algn="just">
              <a:buNone/>
            </a:pPr>
            <a:r>
              <a:rPr lang="en-US" sz="900" b="0">
                <a:solidFill>
                  <a:schemeClr val="tx1"/>
                </a:solidFill>
                <a:latin typeface="+mn-lt"/>
              </a:rPr>
              <a:t>1. Essilor International, data on file (2025)</a:t>
            </a:r>
          </a:p>
        </p:txBody>
      </p:sp>
      <p:sp>
        <p:nvSpPr>
          <p:cNvPr id="20" name="Segnaposto testo 66">
            <a:extLst>
              <a:ext uri="{FF2B5EF4-FFF2-40B4-BE49-F238E27FC236}">
                <a16:creationId xmlns:a16="http://schemas.microsoft.com/office/drawing/2014/main" id="{D5056D79-C58D-E2EE-F871-A23ED8FD67DE}"/>
              </a:ext>
            </a:extLst>
          </p:cNvPr>
          <p:cNvSpPr txBox="1">
            <a:spLocks/>
          </p:cNvSpPr>
          <p:nvPr/>
        </p:nvSpPr>
        <p:spPr>
          <a:xfrm>
            <a:off x="488404" y="5107342"/>
            <a:ext cx="4778922" cy="690526"/>
          </a:xfrm>
          <a:prstGeom prst="rect">
            <a:avLst/>
          </a:prstGeom>
        </p:spPr>
        <p:txBody>
          <a:bodyPr anchor="b"/>
          <a:lstStyle>
            <a:lvl1pPr marL="0" marR="0" indent="0" algn="l" defTabSz="412750" rtl="0" eaLnBrk="1" latinLnBrk="0" hangingPunct="1">
              <a:lnSpc>
                <a:spcPct val="18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2pPr>
            <a:lvl3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3pPr>
            <a:lvl4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4pPr>
            <a:lvl5pPr marL="0" marR="0" indent="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5pPr>
            <a:lvl6pPr marL="0" marR="0" indent="1778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6pPr>
            <a:lvl7pPr marL="0" marR="0" indent="3556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7pPr>
            <a:lvl8pPr marL="0" marR="0" indent="5334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8pPr>
            <a:lvl9pPr marL="0" marR="0" indent="711200" algn="l" defTabSz="412750" rtl="0" eaLnBrk="1" latinLnBrk="0" hangingPunct="1">
              <a:lnSpc>
                <a:spcPct val="180000"/>
              </a:lnSpc>
              <a:spcBef>
                <a:spcPts val="0"/>
              </a:spcBef>
              <a:spcAft>
                <a:spcPts val="0"/>
              </a:spcAft>
              <a:buClrTx/>
              <a:buSzTx/>
              <a:buFontTx/>
              <a:buNone/>
              <a:tabLst/>
              <a:defRPr sz="1500" b="0" i="0" u="none" strike="noStrike" cap="none" spc="0" baseline="0">
                <a:solidFill>
                  <a:srgbClr val="00205B"/>
                </a:solidFill>
                <a:uFillTx/>
                <a:latin typeface="+mn-lt"/>
                <a:ea typeface="+mn-ea"/>
                <a:cs typeface="+mn-cs"/>
                <a:sym typeface="Arial"/>
              </a:defRPr>
            </a:lvl9pPr>
          </a:lstStyle>
          <a:p>
            <a:pPr marL="0" marR="0" lvl="0" indent="0" algn="l" defTabSz="412750" rtl="0" eaLnBrk="1" fontAlgn="auto" latinLnBrk="0" hangingPunct="1">
              <a:lnSpc>
                <a:spcPct val="100000"/>
              </a:lnSpc>
              <a:spcBef>
                <a:spcPts val="0"/>
              </a:spcBef>
              <a:spcAft>
                <a:spcPts val="0"/>
              </a:spcAft>
              <a:buClrTx/>
              <a:buSzTx/>
              <a:buFontTx/>
              <a:buNone/>
              <a:tabLst/>
              <a:defRPr/>
            </a:pPr>
            <a:r>
              <a:rPr kumimoji="0" lang="en-IE" sz="700" b="0" i="0" u="none" strike="noStrike" kern="0" cap="none" spc="0" normalizeH="0" baseline="0" noProof="0">
                <a:ln>
                  <a:noFill/>
                </a:ln>
                <a:solidFill>
                  <a:srgbClr val="000000"/>
                </a:solidFill>
                <a:effectLst/>
                <a:uLnTx/>
                <a:uFillTx/>
                <a:latin typeface="Arial" panose="020B0604020202020204"/>
                <a:ea typeface="+mn-ea"/>
                <a:cs typeface="+mn-cs"/>
                <a:sym typeface="Arial"/>
              </a:rPr>
              <a:t>Mean change in axial </a:t>
            </a:r>
            <a:r>
              <a:rPr lang="en-IE" sz="700">
                <a:solidFill>
                  <a:srgbClr val="000000"/>
                </a:solidFill>
                <a:latin typeface="Arial" panose="020B0604020202020204"/>
              </a:rPr>
              <a:t>l</a:t>
            </a:r>
            <a:r>
              <a:rPr kumimoji="0" lang="en-IE" sz="700" b="0" i="0" u="none" strike="noStrike" kern="0" cap="none" spc="0" normalizeH="0" baseline="0" noProof="0" err="1">
                <a:ln>
                  <a:noFill/>
                </a:ln>
                <a:solidFill>
                  <a:srgbClr val="000000"/>
                </a:solidFill>
                <a:effectLst/>
                <a:uLnTx/>
                <a:uFillTx/>
                <a:latin typeface="Arial" panose="020B0604020202020204"/>
                <a:ea typeface="+mn-ea"/>
                <a:cs typeface="+mn-cs"/>
                <a:sym typeface="Arial"/>
              </a:rPr>
              <a:t>ength</a:t>
            </a:r>
            <a:r>
              <a:rPr kumimoji="0" lang="en-IE" sz="700" b="0" i="0" u="none" strike="noStrike" kern="0" cap="none" spc="0" normalizeH="0" baseline="0" noProof="0">
                <a:ln>
                  <a:noFill/>
                </a:ln>
                <a:solidFill>
                  <a:srgbClr val="000000"/>
                </a:solidFill>
                <a:effectLst/>
                <a:uLnTx/>
                <a:uFillTx/>
                <a:latin typeface="Arial" panose="020B0604020202020204"/>
                <a:ea typeface="+mn-ea"/>
                <a:cs typeface="+mn-cs"/>
                <a:sym typeface="Arial"/>
              </a:rPr>
              <a:t> (mm) – adjusted values. Error bars represent 95% confidence intervals. </a:t>
            </a:r>
            <a:r>
              <a:rPr kumimoji="0" lang="en-GB" sz="700" b="0" i="0" u="none" strike="noStrike" kern="0" cap="none" spc="0" normalizeH="0" baseline="0" noProof="0">
                <a:ln>
                  <a:noFill/>
                </a:ln>
                <a:solidFill>
                  <a:srgbClr val="000000"/>
                </a:solidFill>
                <a:effectLst/>
                <a:uLnTx/>
                <a:uFillTx/>
                <a:latin typeface="Arial" panose="020B0604020202020204"/>
                <a:ea typeface="+mn-ea"/>
                <a:cs typeface="+mn-cs"/>
                <a:sym typeface="Arial"/>
              </a:rPr>
              <a:t>Axial elongation in single vision lens group is consistent with published data in Caucasian children.</a:t>
            </a:r>
            <a:r>
              <a:rPr kumimoji="0" lang="en-GB" sz="700" b="0" i="0" u="none" strike="noStrike" kern="0" cap="none" spc="0" normalizeH="0" baseline="30000" noProof="0">
                <a:ln>
                  <a:noFill/>
                </a:ln>
                <a:solidFill>
                  <a:srgbClr val="000000"/>
                </a:solidFill>
                <a:effectLst/>
                <a:uLnTx/>
                <a:uFillTx/>
                <a:latin typeface="Arial" panose="020B0604020202020204"/>
                <a:ea typeface="+mn-ea"/>
                <a:cs typeface="+mn-cs"/>
                <a:sym typeface="Arial"/>
              </a:rPr>
              <a:t>2</a:t>
            </a:r>
          </a:p>
          <a:p>
            <a:pPr marL="0" marR="0" lvl="0" indent="0" algn="l" defTabSz="412750" rtl="0" eaLnBrk="1" fontAlgn="auto" latinLnBrk="0" hangingPunct="1">
              <a:lnSpc>
                <a:spcPct val="100000"/>
              </a:lnSpc>
              <a:spcBef>
                <a:spcPts val="0"/>
              </a:spcBef>
              <a:spcAft>
                <a:spcPts val="0"/>
              </a:spcAft>
              <a:buClrTx/>
              <a:buSzTx/>
              <a:buFontTx/>
              <a:buNone/>
              <a:tabLst/>
              <a:defRPr/>
            </a:pPr>
            <a:endParaRPr kumimoji="0" lang="en-IE" sz="7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a:p>
            <a:pPr marL="0" marR="0" lvl="0" indent="0" algn="l" defTabSz="41275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pic>
        <p:nvPicPr>
          <p:cNvPr id="6" name="Picture 5">
            <a:extLst>
              <a:ext uri="{FF2B5EF4-FFF2-40B4-BE49-F238E27FC236}">
                <a16:creationId xmlns:a16="http://schemas.microsoft.com/office/drawing/2014/main" id="{5145568A-3CF0-D12B-C85F-0E925CB20B0E}"/>
              </a:ext>
            </a:extLst>
          </p:cNvPr>
          <p:cNvPicPr>
            <a:picLocks noChangeAspect="1"/>
          </p:cNvPicPr>
          <p:nvPr/>
        </p:nvPicPr>
        <p:blipFill>
          <a:blip r:embed="rId2"/>
          <a:stretch>
            <a:fillRect/>
          </a:stretch>
        </p:blipFill>
        <p:spPr>
          <a:xfrm>
            <a:off x="-584472" y="1417489"/>
            <a:ext cx="6924674" cy="3895129"/>
          </a:xfrm>
          <a:prstGeom prst="rect">
            <a:avLst/>
          </a:prstGeom>
        </p:spPr>
      </p:pic>
    </p:spTree>
    <p:extLst>
      <p:ext uri="{BB962C8B-B14F-4D97-AF65-F5344CB8AC3E}">
        <p14:creationId xmlns:p14="http://schemas.microsoft.com/office/powerpoint/2010/main" val="2327816681"/>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S_PresentationTemplate">
  <a:themeElements>
    <a:clrScheme name="EssilorBrands">
      <a:dk1>
        <a:srgbClr val="000000"/>
      </a:dk1>
      <a:lt1>
        <a:srgbClr val="FFFFFF"/>
      </a:lt1>
      <a:dk2>
        <a:srgbClr val="0042C3"/>
      </a:dk2>
      <a:lt2>
        <a:srgbClr val="96989B"/>
      </a:lt2>
      <a:accent1>
        <a:srgbClr val="001771"/>
      </a:accent1>
      <a:accent2>
        <a:srgbClr val="00B2A8"/>
      </a:accent2>
      <a:accent3>
        <a:srgbClr val="CE009F"/>
      </a:accent3>
      <a:accent4>
        <a:srgbClr val="675AC6"/>
      </a:accent4>
      <a:accent5>
        <a:srgbClr val="FE6900"/>
      </a:accent5>
      <a:accent6>
        <a:srgbClr val="13253B"/>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12700" cap="flat">
          <a:noFill/>
          <a:miter lim="400000"/>
        </a:ln>
        <a:effectLst/>
        <a:sp3d/>
      </a:spPr>
      <a:bodyPr rot="0" spcFirstLastPara="1" vertOverflow="overflow" horzOverflow="overflow" vert="horz" wrap="square" lIns="0" tIns="0" rIns="0" bIns="0" numCol="1" spcCol="38100" rtlCol="0" anchor="ctr">
        <a:no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tellest-Template.potx" id="{068AFED0-7678-2249-9620-81F74E482BC5}" vid="{5F4AEF34-D02E-1F44-B884-F69234A17E23}"/>
    </a:ext>
  </a:extLst>
</a:theme>
</file>

<file path=ppt/theme/theme2.xml><?xml version="1.0" encoding="utf-8"?>
<a:theme xmlns:a="http://schemas.openxmlformats.org/drawingml/2006/main" name="Leonardo Slide Light">
  <a:themeElements>
    <a:clrScheme name="Personalizzati 1">
      <a:dk1>
        <a:srgbClr val="000813"/>
      </a:dk1>
      <a:lt1>
        <a:srgbClr val="F8F8F8"/>
      </a:lt1>
      <a:dk2>
        <a:srgbClr val="000813"/>
      </a:dk2>
      <a:lt2>
        <a:srgbClr val="F8F8F8"/>
      </a:lt2>
      <a:accent1>
        <a:srgbClr val="282C37"/>
      </a:accent1>
      <a:accent2>
        <a:srgbClr val="7F7F7F"/>
      </a:accent2>
      <a:accent3>
        <a:srgbClr val="BFBFBF"/>
      </a:accent3>
      <a:accent4>
        <a:srgbClr val="D9D9D9"/>
      </a:accent4>
      <a:accent5>
        <a:srgbClr val="2A4970"/>
      </a:accent5>
      <a:accent6>
        <a:srgbClr val="9FA6B9"/>
      </a:accent6>
      <a:hlink>
        <a:srgbClr val="0000FF"/>
      </a:hlink>
      <a:folHlink>
        <a:srgbClr val="FF00FF"/>
      </a:folHlink>
    </a:clrScheme>
    <a:fontScheme name="Test">
      <a:majorFont>
        <a:latin typeface="Avenir heavy"/>
        <a:ea typeface=""/>
        <a:cs typeface=""/>
      </a:majorFont>
      <a:minorFont>
        <a:latin typeface="Avenir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onardo Slide Light">
  <a:themeElements>
    <a:clrScheme name="Personalizzati 1">
      <a:dk1>
        <a:srgbClr val="000813"/>
      </a:dk1>
      <a:lt1>
        <a:srgbClr val="F8F8F8"/>
      </a:lt1>
      <a:dk2>
        <a:srgbClr val="000813"/>
      </a:dk2>
      <a:lt2>
        <a:srgbClr val="F8F8F8"/>
      </a:lt2>
      <a:accent1>
        <a:srgbClr val="282C37"/>
      </a:accent1>
      <a:accent2>
        <a:srgbClr val="7F7F7F"/>
      </a:accent2>
      <a:accent3>
        <a:srgbClr val="BFBFBF"/>
      </a:accent3>
      <a:accent4>
        <a:srgbClr val="D9D9D9"/>
      </a:accent4>
      <a:accent5>
        <a:srgbClr val="2A4970"/>
      </a:accent5>
      <a:accent6>
        <a:srgbClr val="9FA6B9"/>
      </a:accent6>
      <a:hlink>
        <a:srgbClr val="0000FF"/>
      </a:hlink>
      <a:folHlink>
        <a:srgbClr val="FF00FF"/>
      </a:folHlink>
    </a:clrScheme>
    <a:fontScheme name="Test">
      <a:majorFont>
        <a:latin typeface="Avenir heavy"/>
        <a:ea typeface=""/>
        <a:cs typeface=""/>
      </a:majorFont>
      <a:minorFont>
        <a:latin typeface="Avenir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34effb6-1c24-48c4-a415-79db9860893d">
      <Terms xmlns="http://schemas.microsoft.com/office/infopath/2007/PartnerControls"/>
    </lcf76f155ced4ddcb4097134ff3c332f>
    <TaxCatchAll xmlns="24a060c7-931b-4da1-b2b3-23c3d36c10b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2EE9ADD9DA9E43971779A5D5766497" ma:contentTypeVersion="15" ma:contentTypeDescription="Create a new document." ma:contentTypeScope="" ma:versionID="8fc276c8faef285f127b6b3552c02103">
  <xsd:schema xmlns:xsd="http://www.w3.org/2001/XMLSchema" xmlns:xs="http://www.w3.org/2001/XMLSchema" xmlns:p="http://schemas.microsoft.com/office/2006/metadata/properties" xmlns:ns2="b34effb6-1c24-48c4-a415-79db9860893d" xmlns:ns3="24a060c7-931b-4da1-b2b3-23c3d36c10b1" targetNamespace="http://schemas.microsoft.com/office/2006/metadata/properties" ma:root="true" ma:fieldsID="d5ccac58967d4bf619804458260bf788" ns2:_="" ns3:_="">
    <xsd:import namespace="b34effb6-1c24-48c4-a415-79db9860893d"/>
    <xsd:import namespace="24a060c7-931b-4da1-b2b3-23c3d36c10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4effb6-1c24-48c4-a415-79db98608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29e37f2-6469-464b-a75a-0b705c5d6e2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a060c7-931b-4da1-b2b3-23c3d36c10b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c0db8d4-19b8-498e-a2d1-341b679def85}" ma:internalName="TaxCatchAll" ma:showField="CatchAllData" ma:web="24a060c7-931b-4da1-b2b3-23c3d36c10b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A8B72B-B560-45EC-AC7D-447991E25435}">
  <ds:schemaRefs>
    <ds:schemaRef ds:uri="http://schemas.microsoft.com/sharepoint/v3/contenttype/forms"/>
  </ds:schemaRefs>
</ds:datastoreItem>
</file>

<file path=customXml/itemProps2.xml><?xml version="1.0" encoding="utf-8"?>
<ds:datastoreItem xmlns:ds="http://schemas.openxmlformats.org/officeDocument/2006/customXml" ds:itemID="{78B23602-8CCC-4913-B918-7F462F524E65}">
  <ds:schemaRefs>
    <ds:schemaRef ds:uri="65cf21aa-29e7-4da6-b200-aed3df666280"/>
    <ds:schemaRef ds:uri="ddfc378a-8194-41d0-a3c4-66e2a1d81b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CB9619E-15B5-40ED-93E5-EA64D6E3785C}"/>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25</Slides>
  <Notes>8</Notes>
  <HiddenSlides>0</HiddenSlide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ES_PresentationTemplate</vt:lpstr>
      <vt:lpstr>Leonardo Slide Light</vt:lpstr>
      <vt:lpstr>Leonardo Slide Light</vt:lpstr>
      <vt:lpstr>PowerPoint Presentation</vt:lpstr>
      <vt:lpstr>What Essilor® Stellest® lenses offer to  children with myopia</vt:lpstr>
      <vt:lpstr>Correct myopia through a single vision zone carrying the prescription of the wearer </vt:lpstr>
      <vt:lpstr>Slow myopia progression with H.A.L.T.* technology†1</vt:lpstr>
      <vt:lpstr>Deep dive into H.A.L.T.* technology</vt:lpstr>
      <vt:lpstr>PowerPoint Presentation</vt:lpstr>
      <vt:lpstr>Essilor® Stellest® lenses clinical trial demonstrated an acceptable safety profile and positive benefit-risk assessment</vt:lpstr>
      <vt:lpstr>PowerPoint Presentation</vt:lpstr>
      <vt:lpstr>PowerPoint Presentation</vt:lpstr>
      <vt:lpstr>PowerPoint Presentation</vt:lpstr>
      <vt:lpstr>A quick reminder of Essilor® Stellest® lenses' key benefits</vt:lpstr>
      <vt:lpstr>Indication for Use </vt:lpstr>
      <vt:lpstr>Additonal benefits of Essilor® Stellest® lenses</vt:lpstr>
      <vt:lpstr>PowerPoint Presentation</vt:lpstr>
      <vt:lpstr>Who?</vt:lpstr>
      <vt:lpstr>How to introduce Essilor® Stellest® lenses?</vt:lpstr>
      <vt:lpstr>Essilor® Stellest® lenses – product range</vt:lpstr>
      <vt:lpstr>Frame selection </vt:lpstr>
      <vt:lpstr>Fitting Essilor® Stellest® lenses  </vt:lpstr>
      <vt:lpstr>Recommended follow up</vt:lpstr>
      <vt:lpstr>Recommendations</vt:lpstr>
      <vt:lpstr>Initial Dispense </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Nico Richer</dc:creator>
  <cp:keywords/>
  <dc:description/>
  <cp:revision>51</cp:revision>
  <cp:lastPrinted>2025-09-29T16:08:45Z</cp:lastPrinted>
  <dcterms:created xsi:type="dcterms:W3CDTF">2023-07-28T00:43:06Z</dcterms:created>
  <dcterms:modified xsi:type="dcterms:W3CDTF">2025-09-30T04:52:20Z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9a4386-74b9-4603-ae20-950a659f9b6e_Enabled">
    <vt:lpwstr>true</vt:lpwstr>
  </property>
  <property fmtid="{D5CDD505-2E9C-101B-9397-08002B2CF9AE}" pid="3" name="MSIP_Label_2e9a4386-74b9-4603-ae20-950a659f9b6e_ActionId">
    <vt:lpwstr>4ac023cd-ac29-4718-b678-628485927fac</vt:lpwstr>
  </property>
  <property fmtid="{D5CDD505-2E9C-101B-9397-08002B2CF9AE}" pid="4" name="MSIP_Label_2e9a4386-74b9-4603-ae20-950a659f9b6e_Name">
    <vt:lpwstr>Internal Use Only</vt:lpwstr>
  </property>
  <property fmtid="{D5CDD505-2E9C-101B-9397-08002B2CF9AE}" pid="5" name="MSIP_Label_2e9a4386-74b9-4603-ae20-950a659f9b6e_SetDate">
    <vt:lpwstr>2024-09-17T08:26:44Z</vt:lpwstr>
  </property>
  <property fmtid="{D5CDD505-2E9C-101B-9397-08002B2CF9AE}" pid="6" name="MSIP_Label_2e9a4386-74b9-4603-ae20-950a659f9b6e_SiteId">
    <vt:lpwstr>c7d1a8f7-0546-4a0c-8cf5-3ddaebf97d51</vt:lpwstr>
  </property>
  <property fmtid="{D5CDD505-2E9C-101B-9397-08002B2CF9AE}" pid="7" name="MSIP_Label_2e9a4386-74b9-4603-ae20-950a659f9b6e_Method">
    <vt:lpwstr>Standard</vt:lpwstr>
  </property>
  <property fmtid="{D5CDD505-2E9C-101B-9397-08002B2CF9AE}" pid="8" name="MSIP_Label_2e9a4386-74b9-4603-ae20-950a659f9b6e_ContentBits">
    <vt:lpwstr>0</vt:lpwstr>
  </property>
  <property fmtid="{D5CDD505-2E9C-101B-9397-08002B2CF9AE}" pid="9" name="ContentTypeId">
    <vt:lpwstr>0x010100C22EE9ADD9DA9E43971779A5D5766497</vt:lpwstr>
  </property>
  <property fmtid="{D5CDD505-2E9C-101B-9397-08002B2CF9AE}" pid="10" name="MediaServiceImageTags">
    <vt:lpwstr/>
  </property>
</Properties>
</file>